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709200"/>
            <a:ext cx="768852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709200"/>
            <a:ext cx="768852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49406D2-CF9A-467D-8D1B-F5B666860A2B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10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582120"/>
            <a:ext cx="745200" cy="45360"/>
            <a:chOff x="830520" y="58212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41832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41688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E4FBCF9-9FF0-41F7-9D4A-F6CE592D8B11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php.net/manual/pt_BR/function.date.php" TargetMode="External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Classe DateTime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Essa classe envolve conceitos de orientação a objetos que veremos mais a frente.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Algumas informações podem ser vistas aqui: https://www.devmedia.com.br/manipulando-datas-com-php/32966 ou na própria documentação do PHP.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Ex: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129040" y="2511000"/>
            <a:ext cx="5000760" cy="223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Datas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Funções de manipulação de datas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Timestamp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Timestamp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é uma forma numérica de representar uma marca de tempo.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Indica o tempo transcorrido, em segundos, desde a data de 01/01/1970 às 00:00:00 GMT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(int)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time();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$agora = time();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$agora;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177;p27" descr=""/>
          <p:cNvPicPr/>
          <p:nvPr/>
        </p:nvPicPr>
        <p:blipFill>
          <a:blip r:embed="rId1"/>
          <a:stretch/>
        </p:blipFill>
        <p:spPr>
          <a:xfrm>
            <a:off x="4681800" y="2999880"/>
            <a:ext cx="3190680" cy="1028520"/>
          </a:xfrm>
          <a:prstGeom prst="rect">
            <a:avLst/>
          </a:prstGeom>
          <a:ln w="9360">
            <a:solidFill>
              <a:schemeClr val="dk2"/>
            </a:solidFill>
            <a:round/>
          </a:ln>
          <a:effectLst>
            <a:outerShdw algn="bl" blurRad="57150" dir="2765849" dist="66451" rotWithShape="0">
              <a:srgbClr val="000000">
                <a:alpha val="50000"/>
              </a:srgbClr>
            </a:outerShdw>
          </a:effectLst>
        </p:spPr>
      </p:pic>
      <p:sp>
        <p:nvSpPr>
          <p:cNvPr id="93" name="CustomShape 3"/>
          <p:cNvSpPr/>
          <p:nvPr/>
        </p:nvSpPr>
        <p:spPr>
          <a:xfrm flipH="1" rot="10800000">
            <a:off x="2477880" y="3514320"/>
            <a:ext cx="2203920" cy="19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Data e Hora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Usada para armazenar uma data e hora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Representa um valor do tipo </a:t>
            </a:r>
            <a:r>
              <a:rPr b="0" i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timestamp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em uma formatação a ser definida pelo usuário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(string)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date(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format [, timestamp]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date("Y-m-d H:i:s", time()); // Resultado: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2018-02-20 22:49:08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"&lt;br&gt;";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date("Y-m-d", 1285258449); // Resultado: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2010-09-23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"&lt;br&gt;";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date("d");  // Resultado: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20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Data e Hora - Formatos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Para ver todos as opções de formatação de data e hora, acesse o manual do PHP em </a:t>
            </a:r>
            <a:r>
              <a:rPr b="0" lang="pt-BR" sz="14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http://php.net/manual/pt_BR/function.date.php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Ao trabalhar com Data e Hora, talvez seja necessário considerar o local e o fuso horário.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 função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strtotime( 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29360" y="1244160"/>
            <a:ext cx="7688520" cy="382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Sintaxe </a:t>
            </a: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: 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strtotime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$time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$now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 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333333"/>
                </a:solidFill>
                <a:latin typeface="Arial"/>
                <a:ea typeface="Arial"/>
              </a:rPr>
              <a:t>A função espera que seja informada uma string contendo um formato de data em inglês US, e tentará interpretá-lo para um timestamp Unix (o número de segundos desde January 1 1970 00:00:00 GMT), relativo ao timestamp dado em </a:t>
            </a:r>
            <a:r>
              <a:rPr b="0" lang="pt-BR" sz="900" spc="-1" strike="noStrike">
                <a:solidFill>
                  <a:srgbClr val="336699"/>
                </a:solidFill>
                <a:latin typeface="Arial"/>
                <a:ea typeface="Arial"/>
              </a:rPr>
              <a:t>now</a:t>
            </a:r>
            <a:r>
              <a:rPr b="0" lang="pt-BR" sz="900" spc="-1" strike="noStrike">
                <a:solidFill>
                  <a:srgbClr val="333333"/>
                </a:solidFill>
                <a:latin typeface="Arial"/>
                <a:ea typeface="Arial"/>
              </a:rPr>
              <a:t>, ou a hora atual se </a:t>
            </a:r>
            <a:r>
              <a:rPr b="0" lang="pt-BR" sz="900" spc="-1" strike="noStrike">
                <a:solidFill>
                  <a:srgbClr val="336699"/>
                </a:solidFill>
                <a:latin typeface="Arial"/>
                <a:ea typeface="Arial"/>
              </a:rPr>
              <a:t>now</a:t>
            </a:r>
            <a:r>
              <a:rPr b="0" lang="pt-BR" sz="900" spc="-1" strike="noStrike">
                <a:solidFill>
                  <a:srgbClr val="333333"/>
                </a:solidFill>
                <a:latin typeface="Arial"/>
                <a:ea typeface="Arial"/>
              </a:rPr>
              <a:t> não é fornecido.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/* Define o local para o Português(Brasil)  */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setlocale (LC_ALL, 'pt_BR');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/* Define o fuso horário */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date_default_timezone_set('Brazil/East');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strtotime("+ 1 day", time()),"&lt;br&gt;"; 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strtotime("+ 1 day"),"&lt;br&gt;"; 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date("d-m-Y H:i:s", strtotime("+ 1 day")),"&lt;br&gt;"; 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date("d/m/Y", strtotime("+ 7 day")),"&lt;br&gt;"; 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date("d/m/Y", strtotime("next monday")),"&lt;br&gt;";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date("d/m/Y", strtotime("last friday")),"&lt;br&gt;"; 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date("d/m/Y", strtotime("+ 1 month")),"&lt;br&gt;"; 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date("d/m/Y", strtotime("+ 1 week")),"&lt;br&gt;"; 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date("d/m/Y", strtotime("+ 48 hour")),"&lt;br&gt;"; 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date("d/m/Y", strtotime("+ 1 year")),"&lt;br&gt;";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97;p30" descr=""/>
          <p:cNvPicPr/>
          <p:nvPr/>
        </p:nvPicPr>
        <p:blipFill>
          <a:blip r:embed="rId1"/>
          <a:stretch/>
        </p:blipFill>
        <p:spPr>
          <a:xfrm>
            <a:off x="6923880" y="2782080"/>
            <a:ext cx="1399680" cy="2190240"/>
          </a:xfrm>
          <a:prstGeom prst="rect">
            <a:avLst/>
          </a:prstGeom>
          <a:ln w="9360">
            <a:solidFill>
              <a:schemeClr val="dk2"/>
            </a:solidFill>
            <a:round/>
          </a:ln>
          <a:effectLst>
            <a:outerShdw algn="bl" blurRad="57150" dir="1980749" dist="75988" rotWithShape="0">
              <a:srgbClr val="000000">
                <a:alpha val="50000"/>
              </a:srgbClr>
            </a:outerShdw>
          </a:effectLst>
        </p:spPr>
      </p:pic>
      <p:sp>
        <p:nvSpPr>
          <p:cNvPr id="101" name="CustomShape 3"/>
          <p:cNvSpPr/>
          <p:nvPr/>
        </p:nvSpPr>
        <p:spPr>
          <a:xfrm>
            <a:off x="5888520" y="4066200"/>
            <a:ext cx="1035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5228640" y="3159720"/>
            <a:ext cx="699840" cy="181296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 função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mktime( 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Sintaxe :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mktime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([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$hora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$minuto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$second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$mes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$dia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$ano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$is_dst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]]]]]]] 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000" spc="-1" strike="noStrike">
                <a:solidFill>
                  <a:srgbClr val="333333"/>
                </a:solidFill>
                <a:latin typeface="Arial"/>
                <a:ea typeface="Arial"/>
              </a:rPr>
              <a:t>Retorna o timestamp Unix correspondente aos argumentos informados. Este timestamp é um inteiro longo contendo o número de segundos entre a Era Unix (January 1 1970 00:00:00 GMT), e o tempo especificado.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000" spc="-1" strike="noStrike">
                <a:solidFill>
                  <a:srgbClr val="333333"/>
                </a:solidFill>
                <a:latin typeface="Arial"/>
                <a:ea typeface="Arial"/>
              </a:rPr>
              <a:t>Argumentos podem ser omitidos da direita para esquerda; quaisquer argumentos omitidos serão definidos para o valor atual de acordo com a data e a hora local.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mktime(12, 00, 00, 02, 20, 2018),"&lt;br&gt;";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1519124400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date("d-m-Y H:i:s", mktime(12, 00, 00, 02, 20, 2018));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 20-02-2018 12:00:00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 função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chkdate( 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29360" y="1469160"/>
            <a:ext cx="7688520" cy="3521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Sintaxe: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bool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checkdate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$month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$day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$year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Checa a validade da data formada pelos argumentos. Uma data é considerada válida se cada parâmetro é adequadamente definido.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if(checkdate(02, 20, 2018)) // Resultado: true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"Data válida!&lt;br&gt;";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else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"Data inválida!&lt;br&gt;";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if(checkdate(02, 30,2018)) // Resultado: false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"Data válida!&lt;br&gt;";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else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"Data inválida!&lt;br&gt;";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Cálculo com datas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$data1 = mktime(0, 0, 0, 10, 10, 1964);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$data2 = mktime(0, 0, 0, 02, 20, 2018);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$difSeconds= ($data2 - $data1);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"Diferença em segundos: ".$difSeconds,"&lt;br&gt;";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$difMinutes= ($data2 - $data1) / 60;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"Diferença em minutos: ".$difMinutes,"&lt;br&gt;";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$difHours = ($data2 - $data1) / 60 / 60;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"Diferença em horas: ".$difHours,"&lt;br&gt;";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$difDays = ($data2 - $data1) / 60 / 60 / 24;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"Diferença em dias: ".$difDays,"&lt;br&gt;";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218;p33" descr=""/>
          <p:cNvPicPr/>
          <p:nvPr/>
        </p:nvPicPr>
        <p:blipFill>
          <a:blip r:embed="rId1"/>
          <a:stretch/>
        </p:blipFill>
        <p:spPr>
          <a:xfrm>
            <a:off x="6259680" y="2936160"/>
            <a:ext cx="2409480" cy="904680"/>
          </a:xfrm>
          <a:prstGeom prst="rect">
            <a:avLst/>
          </a:prstGeom>
          <a:ln w="9360">
            <a:solidFill>
              <a:schemeClr val="dk2"/>
            </a:solidFill>
            <a:round/>
          </a:ln>
          <a:effectLst>
            <a:outerShdw algn="bl" blurRad="57150" dir="2515069" dist="66281" rotWithShape="0">
              <a:srgbClr val="000000">
                <a:alpha val="50000"/>
              </a:srgbClr>
            </a:outerShdw>
          </a:effectLst>
        </p:spPr>
      </p:pic>
      <p:sp>
        <p:nvSpPr>
          <p:cNvPr id="110" name="CustomShape 3"/>
          <p:cNvSpPr/>
          <p:nvPr/>
        </p:nvSpPr>
        <p:spPr>
          <a:xfrm>
            <a:off x="5358960" y="2513520"/>
            <a:ext cx="825480" cy="165132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ff0000"/>
            </a:solidFill>
            <a:round/>
          </a:ln>
          <a:effectLst>
            <a:outerShdw algn="bl" blurRad="57150" dir="2515069" dist="6628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2020-08-14T15:12:33Z</dcterms:modified>
  <cp:revision>1</cp:revision>
  <dc:subject/>
  <dc:title/>
</cp:coreProperties>
</file>