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6df42ad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6df42ad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b1e888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b1e888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6df42ad6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6df42ad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b1e88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b1e88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b1e888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b1e888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b1e888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b1e888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b1e888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b1e888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b1e888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b1e888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b1e888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b1e888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b1e888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b1e888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5816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69275"/>
            <a:ext cx="7688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com PHP e MySql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de Dados no PHP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1469275"/>
            <a:ext cx="7688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pt-BR"/>
              <a:t>Ideal : Validar em ambos os lados</a:t>
            </a:r>
            <a:endParaRPr b="1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Garante que os dados serão validados no PHP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Poupa tráfego para usuários bem intencionados (maioria)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dobro de recursos de mão de obra será necessário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50" y="2792300"/>
            <a:ext cx="5654749" cy="1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Processamento de Formulários de Dados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Composição de um envio de formulário: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347775" y="1244250"/>
            <a:ext cx="53550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URL Request (</a:t>
            </a:r>
            <a:r>
              <a:rPr lang="pt-BR">
                <a:solidFill>
                  <a:srgbClr val="666666"/>
                </a:solidFill>
              </a:rPr>
              <a:t>url de destino que pode conter parâmetros</a:t>
            </a:r>
            <a:r>
              <a:rPr lang="pt-BR"/>
              <a:t>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POST (</a:t>
            </a:r>
            <a:r>
              <a:rPr lang="pt-BR">
                <a:solidFill>
                  <a:srgbClr val="666666"/>
                </a:solidFill>
              </a:rPr>
              <a:t>conjunto de campos e valores separado da request</a:t>
            </a:r>
            <a:r>
              <a:rPr lang="pt-BR"/>
              <a:t>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GET (</a:t>
            </a:r>
            <a:r>
              <a:rPr lang="pt-BR">
                <a:solidFill>
                  <a:srgbClr val="666666"/>
                </a:solidFill>
              </a:rPr>
              <a:t>conjunto de campos e valores integrada a request</a:t>
            </a:r>
            <a:r>
              <a:rPr lang="pt-BR"/>
              <a:t>)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" y="2836300"/>
            <a:ext cx="4052950" cy="21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4793400" y="3082575"/>
            <a:ext cx="1391400" cy="13824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act=save</a:t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642575" y="3598150"/>
            <a:ext cx="2316000" cy="13824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POST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NOME = Matioli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IDADE = 52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EMAIL = matioli@unicamp.br</a:t>
            </a:r>
            <a:endParaRPr sz="1200"/>
          </a:p>
        </p:txBody>
      </p:sp>
      <p:sp>
        <p:nvSpPr>
          <p:cNvPr id="180" name="Google Shape;180;p27"/>
          <p:cNvSpPr/>
          <p:nvPr/>
        </p:nvSpPr>
        <p:spPr>
          <a:xfrm>
            <a:off x="6642575" y="2134775"/>
            <a:ext cx="2316000" cy="1382400"/>
          </a:xfrm>
          <a:prstGeom prst="flowChartAlternate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Request / GET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act = save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NOME = Matioli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IDADE = 52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EMAIL = matioli@unicamp.br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576375"/>
            <a:ext cx="53530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Request no PHP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1469275"/>
            <a:ext cx="7688700" cy="25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com os valores passados via request e get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  <a:p>
            <a:pPr indent="45720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$_REQUEST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(&lt;FORM action=”arquivo.php?act=save”&gt;)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echo $_REQUEST[“act”];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//Resultado: save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 no PHP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1469275"/>
            <a:ext cx="7688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com os valores passados via POST.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$_POST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echo $_POST[“nome”];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echo $_POST[“idade”];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echo $_POST[“email”];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automáticas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1469275"/>
            <a:ext cx="76887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register_globals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register_globals = on/off;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echo $nome;	//ao invés de $_REQUEST[“nome”];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echo $idade;	//ao invés de $_REQUEST[“idade”];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echo $email;	//ao invés de $_REQUEST[“email”];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729450" y="4192975"/>
            <a:ext cx="8007000" cy="667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*** IMPOTANTE ***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Esta funcionalidade deve ser configurada no arquivo de configuração do PHP no servidor WEB.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de Dados no PHP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1469275"/>
            <a:ext cx="76887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Validação de dados no lado do cliente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Geralmente realizada com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Otimiza recursos do servidor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valida usuários mal intencionados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650" y="2692375"/>
            <a:ext cx="6032700" cy="19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de Dados no PHP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450" y="1469275"/>
            <a:ext cx="7688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Validação de dados no lado do servidor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Realizada no arquivo php de destino do formulário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Aumenta o número de operações no servidor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Garante que a validação dos dados será realizada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00" y="2896375"/>
            <a:ext cx="6233001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