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1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9360" y="3182400"/>
            <a:ext cx="76881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84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9360" y="318240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8840" y="318240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28920" y="146916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28480" y="146916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9360" y="318240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28920" y="318240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28480" y="318240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160" cy="327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160" cy="32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560" cy="32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8840" y="1469160"/>
            <a:ext cx="3751560" cy="32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9360" y="547200"/>
            <a:ext cx="76881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840" y="1469160"/>
            <a:ext cx="3751560" cy="32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9360" y="318240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160" cy="327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560" cy="32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884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8840" y="318240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884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9360" y="3182400"/>
            <a:ext cx="76881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1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9360" y="3182400"/>
            <a:ext cx="76881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884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9360" y="318240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68840" y="318240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28920" y="146916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28480" y="146916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9360" y="318240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28920" y="318240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928480" y="3182400"/>
            <a:ext cx="2475360" cy="1564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160" cy="32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560" cy="32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840" y="1469160"/>
            <a:ext cx="3751560" cy="32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9360" y="547200"/>
            <a:ext cx="76881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840" y="1469160"/>
            <a:ext cx="3751560" cy="32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9360" y="318240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560" cy="32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84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840" y="318240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840" y="1469160"/>
            <a:ext cx="37515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9360" y="3182400"/>
            <a:ext cx="7688160" cy="156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830520" y="582480"/>
            <a:ext cx="744840" cy="45000"/>
            <a:chOff x="830520" y="582480"/>
            <a:chExt cx="744840" cy="4500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418680"/>
              <a:ext cx="4500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6200000">
              <a:off x="995400" y="417240"/>
              <a:ext cx="4500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8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160" cy="32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9360" y="1322280"/>
            <a:ext cx="7687440" cy="16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9720" y="3173040"/>
            <a:ext cx="768744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Excluindo uma sessão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9360" y="1469160"/>
            <a:ext cx="76881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session_destroy( 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(bool) session_destroy();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$_SESSION["nome"] = "André";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$_SESSION["nota"] = 8;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session_destroy();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remove todas as variáveis da sessão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Cookies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9360" y="1469160"/>
            <a:ext cx="76881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Valores e/ou variáveis armazenadas no navegador do usuário de um site durante uma sequência de acesso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Vantagens 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O cookie pode permanecer ativo durante minutos, horas, dias, meses ou anos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Não utiliza espaço em disco ou memória do servidor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Desvantagens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Valores podem ser gerenciados pelos usuários com conhecimento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Por convenção - regras da Internet, temos que determinar quando um cookie irá expirar, já que é algo que o usuário não solicitou. Se não informarmos, o cookie expirará quando fecharmos o navegador.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Cookie é persistente - mesmo que reiniciarmos a máquina, se ainda não tiver expirado, ele estará ativo.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Como funcionam os cookies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9360" y="1469160"/>
            <a:ext cx="76881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Arquitetura geral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10" name="Google Shape;221;p34" descr=""/>
          <p:cNvPicPr/>
          <p:nvPr/>
        </p:nvPicPr>
        <p:blipFill>
          <a:blip r:embed="rId1"/>
          <a:stretch/>
        </p:blipFill>
        <p:spPr>
          <a:xfrm>
            <a:off x="2731680" y="1469160"/>
            <a:ext cx="5685840" cy="347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Criando um cookie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29360" y="1469160"/>
            <a:ext cx="7688160" cy="28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setcookie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(bool) setcookie(nome[,valor[,prazo[,caminho[,domínio[,https[,httponly]]]]]]);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setcookie("meuCookie", "Eu gosto de PHP");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cria o cookie meuCookie com o valor "Eu gosto de PHP"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setcookie("contaID", "6548", time() + (86400), "/sb/", ".softlearn.com.br/home");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cria o cookie contaID na subpasta sb com validade de 1 dia e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restrito para o domínio .softblue.com.br/home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29360" y="4359600"/>
            <a:ext cx="7688160" cy="685080"/>
          </a:xfrm>
          <a:prstGeom prst="rect">
            <a:avLst/>
          </a:prstGeom>
          <a:solidFill>
            <a:srgbClr val="fce5c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Importante!!!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 comando setcookie deve ser utilizado antes de qualquer saída ser enviada para a response, caso contrário não funcionará.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Acessando um cookie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9360" y="1469160"/>
            <a:ext cx="76881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Array $_COOKIE[ ]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$_COOKIE(nomeDoCookie);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$_COOKIE["meuCookie"];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imprime na tela o valor do cookie meuCookie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Excluindo um cookie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9360" y="1469160"/>
            <a:ext cx="76881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setcookie com parâmetros específicos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setcookie("meuCookie", 0);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deleta o cookie meuCookie do cliente remoto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setcookie("contaID",0,time()-(86400),"/sb/", ".softlearn.com.br/home");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deleta o cookie contaID do cliente remoto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9360" y="1322280"/>
            <a:ext cx="7687440" cy="16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rial"/>
                <a:ea typeface="Arial"/>
              </a:rPr>
              <a:t>Controle de Sessões e Cookies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9720" y="3173040"/>
            <a:ext cx="768744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Sessões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9360" y="1469160"/>
            <a:ext cx="76881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Variável Local - funcionam apenas na página onde são criadas ou com include, por ex;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Variáveis de Sessão - são enxergadas em todo o código/páginas do nosso site, enquanto o usuário estiver conectado no nosso site;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Quando o usuário acessa um site, uma sessão é criada entre este usuário e o servidor; Ex: Quando você acessa o Google, um arquivo de texto temporário é criado na sua máquina e outro no servidor. Essas informações são “amarradas”, gerando a sua sessão com aquele site.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Sessões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9360" y="1469160"/>
            <a:ext cx="76881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Toda página que for usar sessão tem que ter o session_start(), pois no</a:t>
            </a: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 PHP não é criada uma sessão automaticamente quando você entra no site. Isso pode ser configurado (php.ini – parâmetro session_auto_start).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Quando o usuário acessa um site, uma sessão é criada entre este usuário e o servidor;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Essa sessão dura normalmente 20 min mas pode ser reduzida. Isso é configurável. (php.ini)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Podemos matar/destruir a sessão a qualquer momento.</a:t>
            </a:r>
            <a:endParaRPr b="0" lang="pt-B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Sessões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9360" y="1469160"/>
            <a:ext cx="76881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• </a:t>
            </a: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Sequências de acessos identificados por usuário e/ou conexão, de curto intervalo (até 20 min)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• </a:t>
            </a: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Permitem armazenar variáveis no servidor durante a sequência de acessos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• </a:t>
            </a: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Vantagens</a:t>
            </a:r>
            <a:endParaRPr b="0" lang="pt-B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Acesso rápido a variáveis comuns entre os acessos da sessão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Identificação do usuário e/ou conexão de cada requisição (controle de acesso)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Verdana"/>
                <a:ea typeface="Verdana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Verdana"/>
                <a:ea typeface="Verdana"/>
              </a:rPr>
              <a:t>Desvantagens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Uso de memória do servidor para armazenamento das sessões e variáveis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Duram em media poucos minutos, ou até um logout / logoff ser realizado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Verdana"/>
                <a:ea typeface="Verdana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Verdana"/>
                <a:ea typeface="Verdana"/>
              </a:rPr>
              <a:t>Via URL ou via Cookie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use_trans_sid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Como funcionam as sessões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9360" y="146916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Arquitetura geral das sessões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96" name="Google Shape;183;p28" descr=""/>
          <p:cNvPicPr/>
          <p:nvPr/>
        </p:nvPicPr>
        <p:blipFill>
          <a:blip r:embed="rId1"/>
          <a:stretch/>
        </p:blipFill>
        <p:spPr>
          <a:xfrm>
            <a:off x="2100960" y="2004480"/>
            <a:ext cx="4941720" cy="283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Inicializando uma sessão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29360" y="1469160"/>
            <a:ext cx="7688160" cy="12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session_start( 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(bool) session_start();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32240" y="3010320"/>
            <a:ext cx="7688160" cy="1698840"/>
          </a:xfrm>
          <a:prstGeom prst="rect">
            <a:avLst/>
          </a:prstGeom>
          <a:solidFill>
            <a:srgbClr val="fce5c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Importante!!!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Ao configurar o gerenciamento de sessões do PHP por cookie, o comando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session_start()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deve ser chamado antes que qualquer dado seja enviado para a response.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 partir da versão 4.3.3 do PHP, o comando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session_start()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resultará em um erro de nível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E_NOTICE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caso a sessão já tenha sido inciada.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Salvando uma variável na sessão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9360" y="1469160"/>
            <a:ext cx="7688160" cy="34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Array $_SESSION[ ]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(void) $_SESSION[“variavel”] = valor;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$_SESSION["nome"] = "André";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$_SESSION["nota"] = 8;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$_SESSION["cores"] = array("branco", "azul", "cinza");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armazena os respectivos valores em variáveis de sessão com os nomes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estipulados no exemplo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$_SESSION["nota"] 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imprime o valor 8 na tela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9360" y="7092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Limpando uma variável de sessão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9360" y="1469160"/>
            <a:ext cx="76881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unset( 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(void) unset($_SESSION[“variavel”]);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$_SESSION["nome"] = "André";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$_SESSION["nota"] = 8;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unset($_SESSION["nota"] 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remove a variável "nota" da sessão, mas mantém a variável "nome"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2019-05-15T21:49:35Z</dcterms:modified>
  <cp:revision>4</cp:revision>
  <dc:subject/>
  <dc:title/>
</cp:coreProperties>
</file>