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64942-3F48-49EA-92D7-E7E1C61F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E7BBD7-87B8-4610-95B7-61E05CB9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E12FC1-524D-4D81-B626-7BDC916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46EDCD-4262-4252-8D19-744E1559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FD7406-DFF9-4C75-AF83-57C95CD7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41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70FF4-3B26-4D3E-B13F-34727E4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F7DACF-DE6A-4D21-8E11-7CCD9B1D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B53B2D-483D-45BC-A7E4-8F9F02C6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F42108-ECDE-4349-AF4F-210C0E5A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DC600-CA14-4A67-B248-AD1EBB85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7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8FCDCE-67C6-4D76-9ADA-6F0F5071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39512D9-EDC7-41C8-BE76-FD6B5191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7B7F49-DB49-4E01-9BC0-69EBC809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B3F18-8BEC-42EF-BF6F-C5AC7283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9FB210-D2F1-407F-9029-495E5A6D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7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A50A4-CBF5-40C7-92DE-1E56ECD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5475A6-FB46-4DD9-9D21-E4E152E2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2CCE21-FFF7-4B6B-B2EF-D66C9539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2A7E78-7CC4-4308-A380-92271552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34A967-55B2-4656-A06B-BC1B4751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8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86927-F220-4C44-9920-4E548FAD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9990AE-607C-4119-A283-AFC2CB22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ADE762-8DF8-41E9-B251-D86846D2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63FB65-2C7D-4486-89C6-1B3FCF15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E686D1-B88E-4F79-A3AB-9F90845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8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A0F89-1737-4012-808E-2B03574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DA33DF-CAF1-4FA2-961C-5A1C43BD0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8CEABB-9554-456A-9231-52A22CA0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235992-DF52-41FB-8456-C63F2FB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4A8ED86-7779-4C1E-9912-54E68B3C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B8C525-7B30-456D-8B13-ABE933BB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41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1D49D-926B-430B-B705-84127ADB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E2703D-6E58-40CA-A30C-823C903F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A6C402-CBF0-4C94-8087-CCC0C2FB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F68E1D2-07A7-443B-91AC-546525232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8488F88-8A45-473C-B5E5-8F6B9F731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FFBAD3-F958-4385-AADB-6FD41951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67B79F-4035-446E-9E0D-191A9BBD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494D61-374E-4564-B572-6C77A8B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2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E6E39D-2262-415F-8BE6-122BB7B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FBC389-C641-4EE9-8DC0-726E116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BBC402-ED53-420B-82AC-C144E6C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19A188-FC2E-4B32-8DBE-A418056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0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3258897-330F-4350-97B6-B5C21F2C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092A42C-12C7-4D4B-B0F7-5EB0D1DA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039B1F-F979-410E-A048-A8FFEE64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6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8384C-BEF8-494F-B15D-D393A567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372863-B964-4922-9F42-8D7A60B7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E7F2AE-3094-4CAF-935C-5CC67B8E8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85E252-0AEE-4DFB-9CB1-A87C51AE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5DCC9A-0928-47A9-91A0-AEDED7C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AB35FB-4C03-404E-8C7F-5F1FF9A9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BFA99-8CBD-417F-BB4C-0545EB14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2142706-38E6-44EC-92B4-BD907547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C0ED7F-056E-4F5A-8321-213F1AF8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5C6D3A-3943-4B7A-A928-60A612A5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FE3DFD-E611-4E04-A41D-1C14F4F0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745DBF-E3B6-448E-9CD7-73AA3761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8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0F1125-A6D7-4A94-8CF7-D2BE1A67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2D64DD-C8EC-4862-9A9D-4847F87D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96B367-3470-4640-B1AF-2310D634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6A55-4193-4770-8C10-13B5595EE9A1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3F3E37-D414-4E06-896B-BB2F9257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670A50-BD66-438D-846D-BEDE97D4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235F-B2D3-4884-8EB3-540A830B2E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9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358BD6C-8178-47ED-8EC7-A83F087D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Szám-o-lógép 3000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F0E72A-FBCA-417C-A7E6-CC36E42C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B12608A-2245-4064-8CE9-9813225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Intelligens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5DE2DE-1DCA-43CA-8FE8-1C81EDFE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Okos művelet-feldolgozás a fordított lengyel jelölésnek köszönhetően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E295CB-CCC3-4279-ABF0-FE826A2B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469844"/>
            <a:ext cx="4047843" cy="25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848707E-8115-473D-BC1C-366BA1D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Modern dizájn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668ED71-3710-4845-9DB3-6E80AEA6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9" y="492573"/>
            <a:ext cx="4189751" cy="58807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9023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6163E-4ED7-4641-AB1B-B4655146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Bővíthetőség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4CD69-1707-47FD-9EC3-3CBCA136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Adjon hozzá bármilyen műveletet, bármikor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6CC786-B0F9-4BA1-9F5C-F70F141B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r="4560" b="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87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4">
            <a:extLst>
              <a:ext uri="{FF2B5EF4-FFF2-40B4-BE49-F238E27FC236}">
                <a16:creationId xmlns:a16="http://schemas.microsoft.com/office/drawing/2014/main" id="{C5181C36-7E52-4F68-BFBC-90FCC622F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848E16-704E-47B4-876F-E6343BC3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Készítette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127E7A-AC52-4C0E-B501-D5140AB6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hu-HU" sz="1800" dirty="0" err="1"/>
              <a:t>Opauszki</a:t>
            </a:r>
            <a:r>
              <a:rPr lang="hu-HU" sz="1800" dirty="0"/>
              <a:t> Filip</a:t>
            </a:r>
          </a:p>
          <a:p>
            <a:r>
              <a:rPr lang="hu-HU" sz="1800" dirty="0"/>
              <a:t>Vass Máté</a:t>
            </a:r>
          </a:p>
          <a:p>
            <a:r>
              <a:rPr lang="hu-HU" sz="1800" dirty="0"/>
              <a:t>Balla Tamás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02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Szám-o-lógép 3000</vt:lpstr>
      <vt:lpstr>Intelligens megoldások</vt:lpstr>
      <vt:lpstr>Modern dizájn</vt:lpstr>
      <vt:lpstr>Bővíthetőség</vt:lpstr>
      <vt:lpstr>Készítette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Szám-o-lógép 3000</dc:title>
  <dc:creator>Excraptor</dc:creator>
  <cp:lastModifiedBy>Excraptor</cp:lastModifiedBy>
  <cp:revision>3</cp:revision>
  <dcterms:created xsi:type="dcterms:W3CDTF">2019-05-12T20:29:48Z</dcterms:created>
  <dcterms:modified xsi:type="dcterms:W3CDTF">2019-05-12T21:07:58Z</dcterms:modified>
</cp:coreProperties>
</file>