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67ff5f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767ff5f2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ím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ím és függőleges szöveg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üggőleges cím és szöveg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ím és tartalom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ím és tartalom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zakaszfejléc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tartalomrész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Összehasonlítás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ak cím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Üres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talomrész képaláírással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ép képaláírással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hu-HU">
                <a:solidFill>
                  <a:srgbClr val="FFFFFF"/>
                </a:solidFill>
              </a:rPr>
              <a:t>Szám-o-lógép 3000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6746628" y="1783959"/>
            <a:ext cx="4645250" cy="2889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hu-HU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Intelligens megoldások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746627" y="4750893"/>
            <a:ext cx="4645250" cy="114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hu-HU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Okos művelet-feldolgozás a fordított lengyel jelölésnek köszönhetően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0" y="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382" y="1469844"/>
            <a:ext cx="4047843" cy="255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cap="sq" cmpd="thinThick" w="127000">
            <a:solidFill>
              <a:srgbClr val="595959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hu-HU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Modern dizájn</a:t>
            </a:r>
            <a:endParaRPr/>
          </a:p>
        </p:txBody>
      </p:sp>
      <p:cxnSp>
        <p:nvCxnSpPr>
          <p:cNvPr id="116" name="Google Shape;116;p17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7" name="Google Shape;11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719" y="492573"/>
            <a:ext cx="4189751" cy="5880796"/>
          </a:xfrm>
          <a:prstGeom prst="roundRect">
            <a:avLst>
              <a:gd fmla="val 11111" name="adj"/>
            </a:avLst>
          </a:prstGeom>
          <a:noFill/>
          <a:ln cap="rnd" cmpd="sng" w="190500">
            <a:solidFill>
              <a:srgbClr val="C8C6BD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" rotWithShape="0" algn="tl" dir="7200000" dist="5080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746628" y="1783959"/>
            <a:ext cx="4645250" cy="2889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hu-HU" sz="6000"/>
              <a:t>Bővíthetőség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746627" y="4750893"/>
            <a:ext cx="4645250" cy="114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hu-HU" sz="2000"/>
              <a:t>Adjon hozzá bármilyen műveletet, bármikor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4" l="224" r="4559" t="0"/>
          <a:stretch/>
        </p:blipFill>
        <p:spPr>
          <a:xfrm>
            <a:off x="20" y="1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746628" y="1783959"/>
            <a:ext cx="46452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hu-HU" sz="6000"/>
              <a:t>OOP Tervezés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746627" y="4750893"/>
            <a:ext cx="46452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hu-HU" sz="2000"/>
              <a:t>A továbbfejleszthetőség jegyében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33539" r="33539" t="0"/>
          <a:stretch/>
        </p:blipFill>
        <p:spPr>
          <a:xfrm>
            <a:off x="20" y="1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 flipH="1">
            <a:off x="-1" y="4042900"/>
            <a:ext cx="3094126" cy="2815099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-639977" y="4127800"/>
            <a:ext cx="4204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hu-HU" sz="3600"/>
              <a:t>Készítette</a:t>
            </a:r>
            <a:endParaRPr/>
          </a:p>
        </p:txBody>
      </p:sp>
      <p:cxnSp>
        <p:nvCxnSpPr>
          <p:cNvPr id="141" name="Google Shape;141;p20"/>
          <p:cNvCxnSpPr/>
          <p:nvPr/>
        </p:nvCxnSpPr>
        <p:spPr>
          <a:xfrm>
            <a:off x="2287051" y="3337139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58266" y="4549548"/>
            <a:ext cx="4593000" cy="26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 sz="1800"/>
              <a:t>Vass Máté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 sz="1800"/>
              <a:t>Balla Tamás</a:t>
            </a:r>
            <a:endParaRPr sz="18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hu-HU" sz="1800"/>
              <a:t>Opauszki Filip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