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7qsdq/IB5LDB/WLxgSyHj1Dtb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 digital binary data on a screen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097280" y="2207602"/>
            <a:ext cx="10058400" cy="163956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hu-HU" sz="5200">
                <a:solidFill>
                  <a:srgbClr val="FFFFFF"/>
                </a:solidFill>
              </a:rPr>
              <a:t>Data Vaders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Projektbemutató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947446" y="1053711"/>
            <a:ext cx="4933490" cy="142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hu-HU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Választott feladat</a:t>
            </a:r>
            <a:endParaRPr/>
          </a:p>
        </p:txBody>
      </p:sp>
      <p:cxnSp>
        <p:nvCxnSpPr>
          <p:cNvPr id="94" name="Google Shape;94;p2"/>
          <p:cNvCxnSpPr/>
          <p:nvPr/>
        </p:nvCxnSpPr>
        <p:spPr>
          <a:xfrm>
            <a:off x="1079782" y="2639023"/>
            <a:ext cx="4800600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89200" y="2817680"/>
            <a:ext cx="5018455" cy="341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Felügyelt gépi tanulási probléma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</a:rPr>
              <a:t>Osztályozás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</a:rPr>
              <a:t>Adatbeolvasás → Adatfeldolgozás </a:t>
            </a:r>
            <a:r>
              <a:rPr lang="hu-HU" sz="2200">
                <a:solidFill>
                  <a:schemeClr val="lt1"/>
                </a:solidFill>
              </a:rPr>
              <a:t>→</a:t>
            </a:r>
            <a:r>
              <a:rPr lang="hu-HU" sz="2200">
                <a:solidFill>
                  <a:srgbClr val="FFFFFF"/>
                </a:solidFill>
              </a:rPr>
              <a:t> Modellezés </a:t>
            </a:r>
            <a:r>
              <a:rPr lang="hu-HU" sz="2200">
                <a:solidFill>
                  <a:schemeClr val="lt1"/>
                </a:solidFill>
              </a:rPr>
              <a:t>→</a:t>
            </a:r>
            <a:r>
              <a:rPr lang="hu-HU" sz="2200">
                <a:solidFill>
                  <a:srgbClr val="FFFFFF"/>
                </a:solidFill>
              </a:rPr>
              <a:t> További fejlesztések</a:t>
            </a:r>
            <a:endParaRPr sz="22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Megvalósítás az órán használt eszközökkel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2214" r="6210" t="4275"/>
          <a:stretch/>
        </p:blipFill>
        <p:spPr>
          <a:xfrm>
            <a:off x="6499842" y="1795950"/>
            <a:ext cx="5554626" cy="32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0857163" y="1465455"/>
            <a:ext cx="1197305" cy="10127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947446" y="1053711"/>
            <a:ext cx="4933490" cy="142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hu-HU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Adatbázis</a:t>
            </a:r>
            <a:endParaRPr/>
          </a:p>
        </p:txBody>
      </p:sp>
      <p:cxnSp>
        <p:nvCxnSpPr>
          <p:cNvPr id="104" name="Google Shape;104;p3"/>
          <p:cNvCxnSpPr/>
          <p:nvPr/>
        </p:nvCxnSpPr>
        <p:spPr>
          <a:xfrm>
            <a:off x="1079782" y="2639023"/>
            <a:ext cx="4800600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89200" y="2817679"/>
            <a:ext cx="5018455" cy="3415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Banki adathalmaz ügyfélinformációkkal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Cél: megjósolni, hogy a jövőben mely ügyfelek terveznek megtakarítást elhelyezni a bankban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</a:rPr>
              <a:t>Jellemzők: ügyfelek személyes adatai, velük való kapcsolatfelvételekről további információk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hu-HU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45211 rekord, 16 jellemző, 1 bináris címke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100" y="1567537"/>
            <a:ext cx="5323200" cy="3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947446" y="1053711"/>
            <a:ext cx="4933490" cy="142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hu-HU" sz="4000">
                <a:solidFill>
                  <a:srgbClr val="FFFFFF"/>
                </a:solidFill>
              </a:rPr>
              <a:t>Adatfeldolgozás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>
            <a:off x="1079782" y="2639023"/>
            <a:ext cx="4800600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947447" y="2799889"/>
            <a:ext cx="4933490" cy="298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Jellemzők kiválasztása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Hiányos rekordok törlése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Szöveges információk számokká alakítása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Összes jellemző normálása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Train-dev-test felosztás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075" y="1435676"/>
            <a:ext cx="5312050" cy="4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947446" y="1053711"/>
            <a:ext cx="4933490" cy="142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hu-HU" sz="4000">
                <a:solidFill>
                  <a:srgbClr val="FFFFFF"/>
                </a:solidFill>
              </a:rPr>
              <a:t>Modellezés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5"/>
          <p:cNvCxnSpPr/>
          <p:nvPr/>
        </p:nvCxnSpPr>
        <p:spPr>
          <a:xfrm>
            <a:off x="1079782" y="2639023"/>
            <a:ext cx="4800600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947447" y="2799889"/>
            <a:ext cx="4933490" cy="334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Kiértékeléshez több különböző metrika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Egyszerű baseline módszerek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Gaussian Naive-Bayes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Gaussian Mixture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K Nearest Neighbour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Nearest Centroid</a:t>
            </a:r>
            <a:endParaRPr/>
          </a:p>
        </p:txBody>
      </p:sp>
      <p:pic>
        <p:nvPicPr>
          <p:cNvPr id="124" name="Google Shape;124;p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681" y="1711138"/>
            <a:ext cx="5584119" cy="345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947446" y="1053711"/>
            <a:ext cx="4933490" cy="142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hu-HU" sz="4000">
                <a:solidFill>
                  <a:srgbClr val="FFFFFF"/>
                </a:solidFill>
              </a:rPr>
              <a:t>További fejlesztések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1079782" y="2639023"/>
            <a:ext cx="4800600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947447" y="2799889"/>
            <a:ext cx="4933490" cy="298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Feature selection: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sz="2000">
                <a:solidFill>
                  <a:schemeClr val="lt1"/>
                </a:solidFill>
              </a:rPr>
              <a:t>VarianceThreshold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sz="2000">
                <a:solidFill>
                  <a:schemeClr val="lt1"/>
                </a:solidFill>
              </a:rPr>
              <a:t>ExtraTreesClassifier → feature_importances_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sz="2400">
                <a:solidFill>
                  <a:schemeClr val="lt1"/>
                </a:solidFill>
              </a:rPr>
              <a:t>Train-dev-test méretének variálása: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sz="2000">
                <a:solidFill>
                  <a:schemeClr val="lt1"/>
                </a:solidFill>
              </a:rPr>
              <a:t>Több felosztás kipróbálása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sz="2000">
                <a:solidFill>
                  <a:schemeClr val="lt1"/>
                </a:solidFill>
              </a:rPr>
              <a:t>Túl- és alultanulás kérdése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25" y="417601"/>
            <a:ext cx="5209924" cy="27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325" y="3403775"/>
            <a:ext cx="5209926" cy="3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25061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hu-HU" sz="8000"/>
              <a:t>Köszönjük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2022-03-04T17:59:51Z</dcterms:created>
  <dc:creator>Zsolt Mészáros</dc:creator>
</cp:coreProperties>
</file>