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73" r:id="rId4"/>
    <p:sldId id="272" r:id="rId5"/>
    <p:sldId id="26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6" r:id="rId14"/>
    <p:sldId id="297" r:id="rId15"/>
    <p:sldId id="285" r:id="rId16"/>
    <p:sldId id="267" r:id="rId17"/>
    <p:sldId id="298" r:id="rId18"/>
    <p:sldId id="299" r:id="rId19"/>
    <p:sldId id="300" r:id="rId20"/>
    <p:sldId id="301" r:id="rId21"/>
    <p:sldId id="302" r:id="rId22"/>
    <p:sldId id="287" r:id="rId23"/>
    <p:sldId id="275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>
        <p:scale>
          <a:sx n="110" d="100"/>
          <a:sy n="110" d="100"/>
        </p:scale>
        <p:origin x="55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3258CF-1B68-4843-A38B-F0EB22F2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7C92F8D-C178-4C84-8F8C-C04E08866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2323EA-5078-419E-9F64-76AFDDE7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208177-B287-4E7B-B881-2855FEA2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AB1CE3-6A03-4D6E-855E-85EF714E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466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B19984-BD96-4DBE-845C-1470AEB9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420B704-1A44-414D-A6C5-B4C475577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7BD2EE-265A-401E-AF53-5FFB65D9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829CD6-AB64-4D1F-A65F-16893E2C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36A8F7-A621-4887-92FE-889534B4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0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C0E9E4F-785E-464A-BA70-862E4492F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D19AD7-CD86-46D5-A32E-4D7527FB1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196C48-36A4-407D-9E14-5AF299D7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5007E3-9AC6-4422-9C2B-91D8EBA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4AC543-00F3-48E6-9552-16B10D89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06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1EA989-B62F-402A-97E1-F0BFE116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68EBAC-3C6E-44C8-B0BB-E75DE168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9B0904-EB59-42A8-AD9D-E775048D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B2B4AE-028B-4D9B-B72D-DFEEF032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75DF3E-7BE3-4AED-BF1C-84FAF42A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55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EFE631-1C1B-4E27-9C42-B6625680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363F99-527C-4B38-A1C3-C6142C371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E7EEBC-49F6-4EEE-948D-B136DF29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747AC1-D9A9-499A-AD96-06E90E8C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A277A7-51E4-49BE-A37B-CC45909D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61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3BA5DB-D56C-4999-8401-351D384C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D05ABD-435D-4BFE-9191-49583A988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59C2D8-9358-4085-9485-4440D799E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3F1644A-6AE9-4C58-8BDB-0EF872C7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D6BB3E7-FF36-4E5D-BC9F-4DCE51A8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9AA9DD-C3F4-4481-93CA-FDE80C9C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960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618847-9634-47E7-8DFB-2AF4719C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970C69-7C8D-44F8-BCDD-C309BFDB3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61DD21-11FB-40B0-9457-52E8ACF1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04629C-D555-4952-B3A5-8EDDCA64D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EB7875C-4DA1-4ABE-A3E6-BB0DEEDFA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DE5D48E-58C2-4B4B-A531-CE88ADA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AC17708-2D06-49DD-8230-1094205F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3273B7B-9411-42D4-BE6B-487755EA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78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494A18-B8EE-452F-A615-20E42B6E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1F33E21-E83C-4B21-8A01-05169451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8827C40-FAA0-4631-B6D1-41661D61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40EE46F-3222-4DF5-91F3-BA274D43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147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A4A0AF4-8159-4693-9295-E6A4188C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4AC6A53-8871-4402-BA7E-911E1AB2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45354AE-02D8-4A45-BBFE-3C37FDBA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690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B7CDC-E57B-4E8C-8F56-24B51E21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F95437-F6F7-452D-A69C-A9CF3AB6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CEEC010-A852-43CE-98AC-822E0641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F2BF65-4269-4310-9C46-6B407803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9306D1-5E00-43F8-A72B-A19AA48F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694FD39-7FF0-406D-BE98-A7C97412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154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881115-941E-4585-B9A3-D33936BA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A45DEF1-8EE4-4FFF-81A6-0798664B0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2836535-D493-4B07-9CEC-09AE54638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29239BB-1FB9-4531-ADB3-94F99BB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43C8E2-2032-4D4D-8199-C47DB60F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2BD9671-4BDB-41D2-B3E4-E5909796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308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A922ACB-E821-497A-A38D-0F14AC55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FB4E895-DB5B-4E07-83B7-6A5BF427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0FFFEB-57C5-4B8A-B216-DEEBEAD9C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F5AA-4235-499F-BAEC-3B26423BE299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623B9E-A3A0-44DB-814A-D78565727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F218C0-8772-4D2F-AD95-B0781A3C1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484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74628A5D-E28A-480C-8184-B7AAFF09A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27AED8-5957-445C-BA2F-4C2351C86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207602"/>
            <a:ext cx="10058400" cy="1639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200">
                <a:solidFill>
                  <a:srgbClr val="FFFFFF"/>
                </a:solidFill>
              </a:rPr>
              <a:t>Data Vaders</a:t>
            </a:r>
            <a:br>
              <a:rPr lang="hu-HU" sz="5200">
                <a:solidFill>
                  <a:srgbClr val="FFFFFF"/>
                </a:solidFill>
              </a:rPr>
            </a:br>
            <a:r>
              <a:rPr lang="hu-HU" sz="5200">
                <a:solidFill>
                  <a:srgbClr val="FFFFFF"/>
                </a:solidFill>
              </a:rPr>
              <a:t>III. Mérföldkő – További fejlesztések</a:t>
            </a:r>
          </a:p>
        </p:txBody>
      </p:sp>
    </p:spTree>
    <p:extLst>
      <p:ext uri="{BB962C8B-B14F-4D97-AF65-F5344CB8AC3E}">
        <p14:creationId xmlns:p14="http://schemas.microsoft.com/office/powerpoint/2010/main" val="395525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Gaussian Naive-Bayes (GNB)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GNB módszer esetén nem tapasztalható jelentős teljesítménycsökkenés.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E2917-1073-A444-BA1A-BE50EABB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739" y="352102"/>
            <a:ext cx="3903814" cy="61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K Nearest Neighbour (KNN)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KNN módszer esetében sem mondható el ilyesmi.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59506-5B39-AF45-B6B1-099BAD48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91" y="347193"/>
            <a:ext cx="4139468" cy="61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2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ExtraTreeClassifier feature_importances_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Az ExtraTreeClassifier feature_importances_ attribútuma segítségével kézileg is kiválogattunk pár fontosabbnak tűnő jellemzőt.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0FD04-F6F5-AA4D-895B-4DC8294C3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653" y="321519"/>
            <a:ext cx="4200565" cy="62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Gaussian Naive-Bayes (GNB)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GNB módszer esetén nem tapasztalható jelentős teljesítménycsökkenés.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1F551-36E8-E842-A063-3A3026FC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388" y="346462"/>
            <a:ext cx="4603256" cy="61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1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K Nearest Neighbour (KNN)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KNN módszer esetében sem mondható el ilyesmi.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18015-7317-7646-9EFA-81F6C79B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234" y="377500"/>
            <a:ext cx="4315829" cy="61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74628A5D-E28A-480C-8184-B7AAFF09A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27AED8-5957-445C-BA2F-4C2351C86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531" y="2115004"/>
            <a:ext cx="10798841" cy="18170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200">
                <a:solidFill>
                  <a:srgbClr val="FFFFFF"/>
                </a:solidFill>
              </a:rPr>
              <a:t>Feladat 2.</a:t>
            </a:r>
            <a:br>
              <a:rPr lang="hu-HU" sz="5200">
                <a:solidFill>
                  <a:srgbClr val="FFFFFF"/>
                </a:solidFill>
              </a:rPr>
            </a:br>
            <a:r>
              <a:rPr lang="hu-HU" sz="5200">
                <a:solidFill>
                  <a:srgbClr val="FFFFFF"/>
                </a:solidFill>
              </a:rPr>
              <a:t>Train-dev-test halmazméretek variálása</a:t>
            </a:r>
          </a:p>
        </p:txBody>
      </p:sp>
    </p:spTree>
    <p:extLst>
      <p:ext uri="{BB962C8B-B14F-4D97-AF65-F5344CB8AC3E}">
        <p14:creationId xmlns:p14="http://schemas.microsoft.com/office/powerpoint/2010/main" val="19278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Train-dev-test: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50%-25%-25%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3400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Először egy 50%-25%-25%-os feloasztást próbáltunk ki.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7D7E5-485B-BB49-9236-A8E1D8DC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781" y="1550284"/>
            <a:ext cx="5510900" cy="37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4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Gaussian Naive-Bayes (GNB)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GNB módszer esetén nem tapasztalható jelentős teljesítménycsökkenés.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14C74-42B2-AC45-9A80-14166462D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388" y="325198"/>
            <a:ext cx="4609606" cy="62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81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K Nearest Neighbour (KNN)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KNN módszer esetében sem mondható el ilyesmi.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C1B5C-C530-B34B-AB63-213B6E2E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413" y="297663"/>
            <a:ext cx="4401322" cy="62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5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Train-dev-test: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10%-45%-45%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3400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Ezek után komolyabban csökkentettük a tanuló halmazunk méretét.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7F84-043A-E647-8A22-9E0D1E3C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389" y="1481948"/>
            <a:ext cx="5636203" cy="38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6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74628A5D-E28A-480C-8184-B7AAFF09A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27AED8-5957-445C-BA2F-4C2351C86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531" y="2207602"/>
            <a:ext cx="10798841" cy="1773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200">
                <a:solidFill>
                  <a:srgbClr val="FFFFFF"/>
                </a:solidFill>
              </a:rPr>
              <a:t>Feladat 1.</a:t>
            </a:r>
            <a:br>
              <a:rPr lang="hu-HU" sz="5200">
                <a:solidFill>
                  <a:srgbClr val="FFFFFF"/>
                </a:solidFill>
              </a:rPr>
            </a:br>
            <a:r>
              <a:rPr lang="hu-HU" sz="5200">
                <a:solidFill>
                  <a:srgbClr val="FFFFFF"/>
                </a:solidFill>
              </a:rPr>
              <a:t>Feature selection használata</a:t>
            </a:r>
          </a:p>
        </p:txBody>
      </p:sp>
    </p:spTree>
    <p:extLst>
      <p:ext uri="{BB962C8B-B14F-4D97-AF65-F5344CB8AC3E}">
        <p14:creationId xmlns:p14="http://schemas.microsoft.com/office/powerpoint/2010/main" val="6728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Gaussian Naive-Bayes (GNB)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GNB módszer esetén nem tapasztalható jelentős teljesítménycsökkenés.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E8F0C-B38D-3847-BCB3-9BB87EA6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38" y="369072"/>
            <a:ext cx="4564645" cy="61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K Nearest Neighbour (KNN)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KNN módszer esetében sem mondható el ilyesmi.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AF857-E2D7-CF4E-8DDC-3BCE4A3E9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418" y="341458"/>
            <a:ext cx="4355466" cy="617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8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CB3B-A8FE-BB4D-B669-30233215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Összegzés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5C2E-1937-9244-BAB0-37CC6036F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6912"/>
          </a:xfrm>
        </p:spPr>
        <p:txBody>
          <a:bodyPr/>
          <a:lstStyle/>
          <a:p>
            <a:r>
              <a:rPr lang="hu-HU"/>
              <a:t>Összességében elmondhatjuk, hogy a korábbiakban megalkotott módszereink tanítási ideje javítható volt. Az is jól látszik, hogy kisebb adathalmazon történő tanítás hatására nem tapasztaltunk jelentős teljesítménycsökkenést, és nagy valószínűséggel ilyen módon a túltanulás kockázatát is csökkenteni tudtuk.</a:t>
            </a:r>
          </a:p>
          <a:p>
            <a:r>
              <a:rPr lang="hu-HU"/>
              <a:t>A tanító halmaz méretének csökkentésére több módszert is kipróbáltunk, és mind hatékonynak bizonyult a korábban megalkotott módszereink tekintetében.</a:t>
            </a:r>
          </a:p>
        </p:txBody>
      </p:sp>
    </p:spTree>
    <p:extLst>
      <p:ext uri="{BB962C8B-B14F-4D97-AF65-F5344CB8AC3E}">
        <p14:creationId xmlns:p14="http://schemas.microsoft.com/office/powerpoint/2010/main" val="2193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3C753A-E0EB-6443-9DE7-9F152CDA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1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HU" sz="800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2171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Összes jellemző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00" y="2817680"/>
            <a:ext cx="5018455" cy="34158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feature selection-ös megoldáshoz az összes jellemzővel szeretnénk dolgozni.</a:t>
            </a:r>
          </a:p>
          <a:p>
            <a:r>
              <a:rPr lang="hu-HU" sz="2200">
                <a:solidFill>
                  <a:srgbClr val="FFFFFF"/>
                </a:solidFill>
              </a:rPr>
              <a:t>Láthatjuk, hogy elég sok „unknown”-t tartalmazó sor van, ezeket a korábbiakkal ellentétben nem töröljük.</a:t>
            </a:r>
            <a:endParaRPr lang="en-US" sz="2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6D44A-3DEF-1545-9841-4E815358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64" y="1184019"/>
            <a:ext cx="5503823" cy="44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6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OrdinalEncoder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00" y="2817680"/>
            <a:ext cx="5018455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Az eddigiekhez hasonlóan a szöveges adatokat számszerűvé transzformáltuk.</a:t>
            </a:r>
            <a:endParaRPr lang="en-US" sz="2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DC0A4-0458-FF46-9C96-499956297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56" y="901444"/>
            <a:ext cx="5362516" cy="50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MinMaxScaler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Majd egyenletes eloszlással a [0, 1] intervallumba hoztuk őket.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E07AB-8030-BE46-BDD6-1184F8E3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40" y="1134237"/>
            <a:ext cx="5580070" cy="45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4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StandardScaler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Az eredetileg is számszerű adatokat standard eloszlás szerint alakítottuk át, így az egyes oszlopok átlaga 0, szórása pedig 1 lett.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12ACE-3D17-284C-9E85-49527CA4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40" y="1827852"/>
            <a:ext cx="5578191" cy="32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9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Összefűzés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Az előfeldolgozott adatoszlopokat ezek után összefűztük.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FCF55-E9AF-3E4B-BBEF-0A1AC68F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37" y="446217"/>
            <a:ext cx="5389801" cy="596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Felosztás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Az eddigiekhez hasonlóan train-dev-test halmazokra osztjuk az adatainkat.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61D1C-B174-BB41-BD07-567565740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12" y="1552771"/>
            <a:ext cx="5323999" cy="375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6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VarianceThreshold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legnagyobb varianciájú jellemzők alapján végezzük el a tanítást.</a:t>
            </a:r>
          </a:p>
          <a:p>
            <a:r>
              <a:rPr lang="hu-HU" sz="2400" dirty="0">
                <a:solidFill>
                  <a:schemeClr val="bg1"/>
                </a:solidFill>
              </a:rPr>
              <a:t>Ezzel jelentős időt spórolhatunk meg, és reméljük, teljesítménybeli csökkenést nem fogunk tapasztalni.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049CE-E9B8-9D4B-9140-54E41C1C1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726" y="492941"/>
            <a:ext cx="4500784" cy="58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4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390</Words>
  <Application>Microsoft Macintosh PowerPoint</Application>
  <PresentationFormat>Widescreen</PresentationFormat>
  <Paragraphs>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Office-téma</vt:lpstr>
      <vt:lpstr>Data Vaders III. Mérföldkő – További fejlesztések</vt:lpstr>
      <vt:lpstr>Feladat 1. Feature selection használata</vt:lpstr>
      <vt:lpstr>Összes jellemző</vt:lpstr>
      <vt:lpstr>OrdinalEncoder</vt:lpstr>
      <vt:lpstr>MinMaxScaler</vt:lpstr>
      <vt:lpstr>StandardScaler</vt:lpstr>
      <vt:lpstr>Összefűzés</vt:lpstr>
      <vt:lpstr>Felosztás</vt:lpstr>
      <vt:lpstr>VarianceThreshold</vt:lpstr>
      <vt:lpstr>Gaussian Naive-Bayes (GNB)</vt:lpstr>
      <vt:lpstr>K Nearest Neighbour (KNN)</vt:lpstr>
      <vt:lpstr>ExtraTreeClassifier feature_importances_</vt:lpstr>
      <vt:lpstr>Gaussian Naive-Bayes (GNB)</vt:lpstr>
      <vt:lpstr>K Nearest Neighbour (KNN)</vt:lpstr>
      <vt:lpstr>Feladat 2. Train-dev-test halmazméretek variálása</vt:lpstr>
      <vt:lpstr>Train-dev-test: 50%-25%-25%</vt:lpstr>
      <vt:lpstr>Gaussian Naive-Bayes (GNB)</vt:lpstr>
      <vt:lpstr>K Nearest Neighbour (KNN)</vt:lpstr>
      <vt:lpstr>Train-dev-test: 10%-45%-45%</vt:lpstr>
      <vt:lpstr>Gaussian Naive-Bayes (GNB)</vt:lpstr>
      <vt:lpstr>K Nearest Neighbour (KNN)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Zsolt Mészáros</dc:creator>
  <cp:lastModifiedBy>Microsoft Office User</cp:lastModifiedBy>
  <cp:revision>90</cp:revision>
  <dcterms:created xsi:type="dcterms:W3CDTF">2022-03-04T17:59:51Z</dcterms:created>
  <dcterms:modified xsi:type="dcterms:W3CDTF">2022-05-01T16:07:08Z</dcterms:modified>
</cp:coreProperties>
</file>