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3cf45a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3cf45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e3cf45a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e3cf45a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3cf45a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3cf45a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3cf45a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3cf45a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3cf45a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3cf45a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/tensorflow-speech-recognition-challenge" TargetMode="External"/><Relationship Id="rId4" Type="http://schemas.openxmlformats.org/officeDocument/2006/relationships/hyperlink" Target="https://github.com/msn199959/Logo-2k-plus-Dataset" TargetMode="External"/><Relationship Id="rId11" Type="http://schemas.openxmlformats.org/officeDocument/2006/relationships/hyperlink" Target="https://www.kaggle.com/c/house-prices-advanced-regression-techniques/" TargetMode="External"/><Relationship Id="rId10" Type="http://schemas.openxmlformats.org/officeDocument/2006/relationships/hyperlink" Target="https://www.kaggle.com/c/sf-crime/" TargetMode="External"/><Relationship Id="rId9" Type="http://schemas.openxmlformats.org/officeDocument/2006/relationships/hyperlink" Target="https://www.kaggle.com/spscientist/students-performance-in-exams" TargetMode="External"/><Relationship Id="rId5" Type="http://schemas.openxmlformats.org/officeDocument/2006/relationships/hyperlink" Target="https://www.kaggle.com/c/petfinder-adoption-prediction" TargetMode="External"/><Relationship Id="rId6" Type="http://schemas.openxmlformats.org/officeDocument/2006/relationships/hyperlink" Target="https://www.kaggle.com/fedesoriano/company-bankruptcy-prediction" TargetMode="External"/><Relationship Id="rId7" Type="http://schemas.openxmlformats.org/officeDocument/2006/relationships/hyperlink" Target="https://www.kaggle.com/hananxx/gamestop-historical-stock-prices" TargetMode="External"/><Relationship Id="rId8" Type="http://schemas.openxmlformats.org/officeDocument/2006/relationships/hyperlink" Target="https://www.kaggle.com/arashnic/hr-analytics-job-change-of-data-scientis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project 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2022 Spring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Solve an arbitrary supervised machine learning problem in teams of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3+1 Milestones[point]</a:t>
            </a:r>
            <a:r>
              <a:rPr lang="en-GB">
                <a:solidFill>
                  <a:srgbClr val="FF0000"/>
                </a:solidFill>
              </a:rPr>
              <a:t>(Deadlines)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-GB" sz="1800"/>
              <a:t>Task description[5p]</a:t>
            </a:r>
            <a:r>
              <a:rPr lang="en-GB" sz="1800">
                <a:solidFill>
                  <a:srgbClr val="FF0000"/>
                </a:solidFill>
              </a:rPr>
              <a:t>(2022.02.28)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Data processing[20p]</a:t>
            </a:r>
            <a:r>
              <a:rPr lang="en-GB" sz="1800">
                <a:solidFill>
                  <a:srgbClr val="FF0000"/>
                </a:solidFill>
              </a:rPr>
              <a:t>(2022.02.28.)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Modelling[</a:t>
            </a:r>
            <a:r>
              <a:rPr lang="en-GB" sz="1800"/>
              <a:t>20p]</a:t>
            </a:r>
            <a:r>
              <a:rPr lang="en-GB" sz="1800">
                <a:solidFill>
                  <a:srgbClr val="FF0000"/>
                </a:solidFill>
              </a:rPr>
              <a:t>(2022.03.28.)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Further improvements[</a:t>
            </a:r>
            <a:r>
              <a:rPr lang="en-GB" sz="1800"/>
              <a:t>20p]</a:t>
            </a:r>
            <a:r>
              <a:rPr lang="en-GB" sz="1800">
                <a:solidFill>
                  <a:srgbClr val="FF0000"/>
                </a:solidFill>
              </a:rPr>
              <a:t>(2022.05.02.)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Project presentation[</a:t>
            </a:r>
            <a:r>
              <a:rPr lang="en-GB" sz="1800"/>
              <a:t>5p]</a:t>
            </a:r>
            <a:r>
              <a:rPr lang="en-GB" sz="1800">
                <a:solidFill>
                  <a:srgbClr val="FF0000"/>
                </a:solidFill>
              </a:rPr>
              <a:t>(2022.05.09.)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Individual tasks[35p]</a:t>
            </a:r>
            <a:r>
              <a:rPr lang="en-GB">
                <a:solidFill>
                  <a:srgbClr val="FF0000"/>
                </a:solidFill>
              </a:rPr>
              <a:t>(2022.05.02.)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Accomplishing a milestone/individual tasks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</a:t>
            </a:r>
            <a:r>
              <a:rPr lang="en-GB"/>
              <a:t>(form of accomplishment)[subpoint]: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Project plan (document)[5p]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Summary of the results and accomplished work(document)[5p]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Code repository(scripts/notebooks)[5p]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5 min presentation(video)[5p]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Individual task(s)</a:t>
            </a:r>
            <a:r>
              <a:rPr lang="en-GB"/>
              <a:t>(form of accomplishment)[subpoint]: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Project plan (document)[5p]</a:t>
            </a:r>
            <a:r>
              <a:rPr lang="en-GB">
                <a:solidFill>
                  <a:srgbClr val="FF0000"/>
                </a:solidFill>
              </a:rPr>
              <a:t>x2</a:t>
            </a:r>
            <a:endParaRPr>
              <a:solidFill>
                <a:srgbClr val="FF0000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Summary of the results and accomplished work(document)[5p]</a:t>
            </a:r>
            <a:r>
              <a:rPr lang="en-GB">
                <a:solidFill>
                  <a:srgbClr val="FF0000"/>
                </a:solidFill>
              </a:rPr>
              <a:t>x2</a:t>
            </a:r>
            <a:endParaRPr>
              <a:solidFill>
                <a:srgbClr val="FF0000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Code (scripts/notebooks)[5p]</a:t>
            </a:r>
            <a:r>
              <a:rPr lang="en-GB">
                <a:solidFill>
                  <a:srgbClr val="FF0000"/>
                </a:solidFill>
              </a:rPr>
              <a:t>x2</a:t>
            </a:r>
            <a:endParaRPr>
              <a:solidFill>
                <a:srgbClr val="FF0000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5 min presentation(video)[5p]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/>
              <a:t>Samples or instructions will be released during the semester for a milestone and for each subtask</a:t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0-49 point: 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FF0000"/>
                </a:solidFill>
              </a:rPr>
              <a:t>50</a:t>
            </a:r>
            <a:r>
              <a:rPr lang="en-GB"/>
              <a:t>-60 point: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61-72 point: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73-86 point: (4)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≥87 point: (5)</a:t>
            </a:r>
            <a:endParaRPr sz="1150">
              <a:solidFill>
                <a:srgbClr val="49494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tasks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https://www.kaggle.com/c/tensorflow-speech-recognition-challenge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https://github.com/msn199959/Logo-2k-plus-Dataset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https://www.kaggle.com/c/petfinder-adoption-prediction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6"/>
              </a:rPr>
              <a:t>https://www.kaggle.com/fedesoriano/company-bankruptcy-prediction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7"/>
              </a:rPr>
              <a:t>https://www.kaggle.com/hananxx/gamestop-historical-stock-prices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8"/>
              </a:rPr>
              <a:t>https://www.kaggle.com/arashnic/hr-analytics-job-change-of-data-scientists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9"/>
              </a:rPr>
              <a:t>https://www.kaggle.com/spscientist/students-performance-in-exams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10"/>
              </a:rPr>
              <a:t>https://www.kaggle.com/c/sf-crime/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11"/>
              </a:rPr>
              <a:t>https://www.kaggle.com/c/house-prices-advanced-regression-techniques/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Alternatively you can also suggest your own dataset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Extra sources of datasets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kaggle, uci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https://archive.ics.uci.edu/ml/datasets/Amphibians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Cell classification (2617 examples, 254 features, 12 classes) - </a:t>
            </a:r>
            <a:br>
              <a:rPr lang="en-GB" sz="1200">
                <a:solidFill>
                  <a:srgbClr val="000000"/>
                </a:solidFill>
              </a:rPr>
            </a:br>
            <a:r>
              <a:rPr lang="en-GB" sz="800">
                <a:solidFill>
                  <a:srgbClr val="000000"/>
                </a:solidFill>
              </a:rPr>
              <a:t>https://uszeged-my.sharepoint.com/:f:/g/personal/pap_gergely_1_o365_u-szeged_hu/Eg0sbATg9kpMiVc4Om_RMiMBO5Sno4B9czKi4hUQlTti-g?e=vejsnh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https://archive.ics.uci.edu/ml/datasets/Mice+Protein+Expression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https://archive.ics.uci.edu/ml/datasets/Yeast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Questions?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