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311" r:id="rId3"/>
    <p:sldId id="313" r:id="rId4"/>
    <p:sldId id="323" r:id="rId5"/>
    <p:sldId id="324" r:id="rId6"/>
    <p:sldId id="325" r:id="rId7"/>
    <p:sldId id="338" r:id="rId8"/>
    <p:sldId id="339" r:id="rId9"/>
    <p:sldId id="34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02" autoAdjust="0"/>
  </p:normalViewPr>
  <p:slideViewPr>
    <p:cSldViewPr snapToGrid="0">
      <p:cViewPr varScale="1">
        <p:scale>
          <a:sx n="71" d="100"/>
          <a:sy n="71" d="100"/>
        </p:scale>
        <p:origin x="4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06T04:40:47.7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4468 3927 416 0,'0'0'120'0,"0"0"-6"15,0 0 17-15,0 0-15 16,0 0-15-16,0 0-4 16,-3 0 14-16,3 0-9 15,0 0-17-15,0 0-20 16,0 0-24-16,-3 0-19 15,3 0-10-15,0 0-11 16,0 0 7-16,0 0 5 16,0 0-5-16,0 0 5 15,0 1-3-15,0-1 0 16,0 0 3-16,0 2-1 16,0-2-2-16,14 0-3 15,8 0-1-15,14 0 38 0,13-3 5 16,9-6-9-1,3-2-23-15,-1 0-11 0,-6 0 3 16,-5 1-8 0,-7 0 2-16,-4 2-3 0,-12 3 1 15,-5 2 0-15,-9 0-1 16,-5 3 0-16,-7 0-1 16,0 0 1-16,0 0 0 15,0 0 1-15,0 0 1 16,0 0-1-16,0 0 7 15,0 0-7-15,0 0 0 16,0 0 2-16,0 0-2 16,0 0 0-16,0 0 0 15,0 0 0-15,0 0 0 0,0 0-1 16,0 0 1-16,0 0 0 16,0 0 0-16,0 0 0 15,0 0 0-15,0 0 0 16,0 0 0-16,0 0-1 15,0 0 1-15,0 0-1 16,0 0-1-16,0 0 1 16,0 0-1-16,0 0-5 15,0 0-22-15,-3 0-32 16,-10 7-29-16,2 0-49 16,-2-1-258-16</inkml:trace>
  <inkml:trace contextRef="#ctx0" brushRef="#br0" timeOffset="9591.1201">5900 5026 129 0,'0'0'101'15,"0"0"-21"-15,0 0-9 16,0 0 0-16,0 0 4 0,0 0 4 16,0 0 5-16,0 0 15 15,0 0-28-15,0 0-7 16,0 0 4-16,0 0 1 15,0 0-2-15,0 0-10 16,0 0-15-16,0 0-21 16,0 0-11-16,0 0-3 15,0 0 0-15,0 0-6 16,0 0 0-16,3 0 0 16,6 0 0-16,5 2 0 15,8-1 15-15,2-1 0 16,6 0 13-16,1 0-3 0,2 0 3 15,0-1-13 1,-2-4-3-16,-1 1 3 0,-5 1-6 16,-5 0-9-16,-1 0 0 15,-1 1 9-15,-3-1 4 16,-2 1-3-16,-2-1-3 16,-2 2 1-16,1-2 3 15,-1 2-4-15,-3 1 1 16,0-2 0-16,-1 2-9 15,2 0 1-15,-4 0-1 16,0 0 1-16,3 0-1 16,-3 0 1-16,0 0 0 15,0 0-1-15,0 0 0 16,-3 0 2-16,0 0-1 0,0 0 0 16,0 0 0-1,0 0-1-15,0 0-9 0,0 0-31 16,0 0-45-16,0-1-55 15,7-3-76-15,-4 0-51 16,0-3-386-16</inkml:trace>
  <inkml:trace contextRef="#ctx0" brushRef="#br0" timeOffset="43280.0286">24924 6168 576 0,'0'0'277'0,"0"0"-236"16,0 0-41-16,0 0-51 16,0 0 11-16,0 0-19 15,0 0-86-15,0 14-446 0</inkml:trace>
  <inkml:trace contextRef="#ctx0" brushRef="#br0" timeOffset="62087.2752">1669 6594 97 0,'0'0'522'0,"0"0"-398"16,0 0 15-16,0 0-24 15,0 0-16-15,0 0-25 16,-12-6 21-16,12 3-5 16,-3 0-19-16,3-1-3 0,0 4 5 15,0 0-12 1,0 0 0-16,0 0-17 0,0 0-15 16,0 0-7-16,0 0-9 15,0 0-12-15,0 0-1 16,9 0-7-16,12 4 6 15,7 2 1-15,11 0 32 16,9-2 9-16,6-4-5 16,1 0-12-16,0 0-13 15,-4 0-5-15,1-3 2 16,-3-5-7-16,-7-1 0 16,-6 3 6-16,-8 1-7 15,-7 1 0-15,-9 0-9 0,-3 2-20 16,-6 1-31-1,-3 1-18-15,0 0-31 0,0 0-43 16,-15-4-78-16,0-2 17 16,0-1-614-16</inkml:trace>
  <inkml:trace contextRef="#ctx0" brushRef="#br0" timeOffset="62417.7263">2105 6374 1165 0,'0'0'168'16,"0"0"-43"-16,0 0-77 15,0 0-34-15,0 0-12 16,0 0-2-16,0 0 7 0,43 18 16 16,-16-7 2-16,1 2-6 15,1 0-1-15,6 1-10 16,-2 2 0-16,-3 0-7 15,-3 1 1-15,-6 0-2 16,-5 2 1-16,-7 0 0 16,-4 1 1-16,-5 1-1 15,0 2 10-15,-14 2-9 16,-8 2 8-16,-2 0 0 16,-1-3-10-16,2 1-9 0,1-1-52 15,6 3-92 1,5-7-157-16,5-5-576 0</inkml:trace>
  <inkml:trace contextRef="#ctx0" brushRef="#br0" timeOffset="83044.7174">14928 7582 39 0,'0'0'13'15,"0"0"-11"-15,0 0-1 16,0 0 8-16,0 0 4 15,0 1 8-15,0-1 2 16,0 0 6-16,0 0-4 16,0 0-11-16,0 0-5 15,0 0-8-15,0 0 5 16,0 0 7-16,0 0 15 16,0 0 14-16,0 0 7 0,0 0-7 15,0 0-6-15,0 0-11 16,0 0-9-16,0 0-6 15,0 0-9-15,0 0 1 16,0 0 0-16,0 0-1 16,0 0 0-16,0 0 0 15,0 0-1-15,0 0 1 16,0 0-1-16,0 0-2 16,0 0-25-16,0 0-26 15,0 0-11-15,0 2 9 16,0-1 3-16,-3 2-47 0</inkml:trace>
  <inkml:trace contextRef="#ctx0" brushRef="#br0" timeOffset="94837.4721">5484 7593 365 0,'0'0'121'0,"0"0"-72"15,0 0-27-15,0 0-6 16,0 0-15-16,0 0 0 15,0 0 0-15,0 0 0 16,0 0-1-16,0 3-12 16,0 0-66-16,0 1-124 0</inkml:trace>
  <inkml:trace contextRef="#ctx0" brushRef="#br0" timeOffset="119758.9893">14169 7830 405 0,'0'0'103'0,"0"0"-51"16,0 0-18-16,0 0-1 15,0 0-10-15,0 0-13 16,0 0 0-16,0 0-7 16,0 0-2-16,0 0 1 15,0 0-1-15,0 0 0 16,0 0 0-16,0 0 1 16,0 0-1-16,0 0 0 15,0 0 0-15,0 0 1 16,0 0-1-16,0 0 5 0,0 0 4 15,0 0 7-15,0 0 8 16,0 0-1-16,0 0-1 16,0 0-10-1,0 0-7-15,0 0-6 0,0 0 1 16,0 0-1-16,0 0 2 16,0 0-2-16,0 0 1 15,0 0 0-15,0 0-1 16,0 0-1-16,0 0 0 15,0 0-1-15,0 0-7 16,0 0-2-16,0 0-5 16,0 0 3-16,0 0 10 15,0 0-4-15,0 0-16 0,0 0-39 16,0 3 0 0,-7 3-12-16,1-5-111 0</inkml:trace>
  <inkml:trace contextRef="#ctx0" brushRef="#br0" timeOffset="138356.9786">20708 8320 173 0,'0'0'106'15,"0"0"-60"-15,0 0-23 0,0 0-16 16,0 0 2-16,0 0-8 16,0 0-1-16,0 28-1 15,5-11-63-15,2 4-145 0</inkml:trace>
  <inkml:trace contextRef="#ctx0" brushRef="#br0" timeOffset="149320.9763">14227 7877 247 0,'0'0'121'0,"0"0"-56"16,0 0 0-16,0 0 1 15,0 0-8-15,0 0 0 16,0 0 37-16,0 0-17 16,0 0-26-16,0 0-10 15,0 0 0-15,0 0-6 16,0 0-6-16,0 0-1 15,0 0-1-15,0 0-4 0,0 0-9 16,0 0-5 0,0 0-4-16,0 0-6 0,0 0 1 15,0 0 0-15,0 0 0 16,0 0 6-16,0 0-7 16,0 0 1-16,0 0-1 15,0 0 1-15,0 0 1 16,0 0-1-16,0 0 0 15,0 0 2-15,0 0-2 16,0 0 5-16,0 0-6 16,0 0 2-16,0 0-2 15,0 0 2-15,0 0 0 16,0 0-1-16,0 0 0 16,0 0 0-16,0 0 0 0,0 0-1 15,0 0 0-15,0 0-21 16,0 0-29-16,0 0-48 15,0 2-65-15,3 2 1 16,3 2-34-16</inkml:trace>
  <inkml:trace contextRef="#ctx0" brushRef="#br0" timeOffset="154331.7607">14406 7790 120 0,'0'0'231'0,"0"0"-146"0,0 0-55 16,0 0-13-16,0 0-16 15,0 0-1-15,9 0-46 16,-6 0-33-16,3 0-87 0</inkml:trace>
  <inkml:trace contextRef="#ctx0" brushRef="#br0" timeOffset="160710.2096">4638 7870 100 0,'0'0'143'0,"0"0"-58"16,0 0-38-16,0 0-27 16,0 0 25-16,0-5-2 0,0 4 18 15,0 1 0-15,0 0-18 16,0 0-16-16,0 0-8 15,0 0-6-15,0 0 9 16,0 0-1-16,0 0-2 16,0 0 0-16,0 0-3 15,0 0-3-15,0 0-3 16,0 0 0-16,0 0-7 16,0 0 4-16,0 0-5 15,0 0 6-15,0 0-2 16,0 0-3-16,0 0 4 15,0 0-7-15,0 0 1 16,0 0-1-16,0 0 2 0,0 0-1 16,0 0-1-1,0 0 2-15,0 0 0 0,0 0-2 16,0 0 1-16,0 0 0 16,0 0 1-16,0 0-1 15,0 0 0-15,0 0 0 16,0 0 0-16,0 0 0 15,0 0-1-15,0 0 0 16,0 0 0-16,0 0 0 16,0 0 2-16,0 0-2 15,0 0 0-15,0 0 0 16,0 0 0-16,0 0 0 16,0 0 0-16,0 0 1 0,0 0-1 15,0 0 0-15,0 0 5 16,0 0-5-16,0 0 0 15,0 0-1 1,0 0-17-16,0 0-83 0,3 0-73 16,0 0-204-16</inkml:trace>
  <inkml:trace contextRef="#ctx0" brushRef="#br0" timeOffset="177078.5011">14181 8064 605 0,'0'0'163'16,"0"0"-121"-16,0 0-15 15,0 0-17-15,0 0-8 0,0 0-1 16,0 0-1-16,0 0-1 15,0 0-5-15,7 0-85 16,5 0-98-16</inkml:trace>
  <inkml:trace contextRef="#ctx0" brushRef="#br0" timeOffset="177540.8273">16512 7748 350 0,'0'0'153'0,"0"0"-91"16,0 0-23-16,0 0-24 15,0 0-14-15,0 0 1 16,0 0 6-16,0 3 0 16,0-3-3-16,0 0-5 15,-6 0-45-15,-1 0-55 16,1 0-253-16</inkml:trace>
  <inkml:trace contextRef="#ctx0" brushRef="#br0" timeOffset="179662.3153">4708 7877 168 0,'0'0'210'0,"0"0"-107"16,0 0-14-16,0 0-18 16,0 0-8-16,0 0 15 0,0 0-29 15,0 0-21 1,0 0-17-16,0 0-9 0,0 0-1 15,0 0-1-15,0 0-6 16,0 0-23-16,0 0-20 16,0 0 19-16,0 0 17 15,0 0 11-15,0 0 1 16,0 0 0-16,2 0 0 16,-1 0 1-16,1 0 0 15,-2 0 0-15,0 0 1 16,0 0 8-16,0 0-3 15,0 0 1-15,0 0-6 16,0 0 11-16,0 0-5 16,0 2-6-16,0-2 2 15,0 0-2-15,0 0 8 0,0 0 3 16,0 0-2-16,0 0 11 16,0 0-13-16,0 0-8 15,0 0 0-15,0 0 1 16,0 0 0-16,0 0 1 15,0 0-1-15,0 0-1 16,0 0 0-16,0 0 0 16,0 0 0-16,0 0 1 15,0 0 0-15,0 0 1 16,0 0-1-16,0 0 0 16,0 0-1-16,0 0 1 15,0 0-1-15,0 0 0 16,0 3 0-16,1 0 0 0,-1-2 0 15,2 2 0 1,-2-3 0-16,0 3 0 0,3-3 1 16,-3 1-1-16,0 1-9 15,0-1 7-15,0-1 1 16,3 3-5-16,-3 0-5 16,3 0-5-16,1-2-17 15,2 5-38-15,0-3-53 16,0-2-230-16</inkml:trace>
  <inkml:trace contextRef="#ctx0" brushRef="#br0" timeOffset="185926.1083">14931 7438 36 0,'0'0'85'0,"0"0"-40"15,0 0-2-15,0 0-11 16,0 0-6-16,0 0 39 15,10-48-2-15,-8 46-6 16,-1-2 2-16,-1 4-17 16,0-1-19-16,0 1-7 15,0 0-5-15,0 0 1 16,0 0-12-16,0 0-9 16,0 0-15-16,0 14 6 15,0 7 17-15,0 8-12 0,-6 28-16 16,0-6-46-1,-1-4-91-15</inkml:trace>
  <inkml:trace contextRef="#ctx0" brushRef="#br0" timeOffset="187598.7923">16447 7744 320 0,'0'0'101'0,"0"0"-26"15,0 0-10-15,0 0-8 16,0 0-7-16,0 0 9 15,0 0-2-15,3 0-26 16,-3 0-19-16,0 0-12 16,0 0-32-16,0 0-67 15,0 0-119-15</inkml:trace>
  <inkml:trace contextRef="#ctx0" brushRef="#br0" timeOffset="210265.2672">25430 9878 720 0,'0'0'137'0,"0"0"-137"16,0 0-34-16,0 0-65 15,0 0 68-15,0 0 22 0,0 0 9 16,29 0-1-16,-18 0-109 16,0 0-162-16</inkml:trace>
  <inkml:trace contextRef="#ctx0" brushRef="#br0" timeOffset="213773.9724">20213 10136 36 0,'0'0'67'0,"0"0"-67"15,0 0-64-15</inkml:trace>
  <inkml:trace contextRef="#ctx0" brushRef="#br0" timeOffset="235506.8135">20421 9927 666 0,'0'0'115'0,"0"0"-115"15,0 0-62-15,0 0-37 16,0 0-17-16,0 0 17 16,0 0-38-16</inkml:trace>
  <inkml:trace contextRef="#ctx0" brushRef="#br0" timeOffset="237255.9421">21034 11503 375 0,'0'0'169'0,"0"0"-136"16,0 0-33-16,0 0-10 16,0 0-5-16,0 0 5 15,0 0-20-15,3 20-21 16,1-13-53-16,-4-1-99 0</inkml:trace>
  <inkml:trace contextRef="#ctx0" brushRef="#br0" timeOffset="240930.3503">14915 7689 409 0,'0'0'52'16,"0"0"-52"-16,0 0-69 15,0 0-150-15</inkml:trace>
  <inkml:trace contextRef="#ctx0" brushRef="#br0" timeOffset="244604.0599">14158 8038 644 0,'0'0'32'0,"0"0"-32"15,0 0-68-15,0 0-3 16,0 0 11-16,0 0 19 16,0 7 5-16,0-2-21 15,0-4-24-15,0 2-33 0</inkml:trace>
  <inkml:trace contextRef="#ctx0" brushRef="#br0" timeOffset="245015.4959">14951 7779 365 0,'0'0'0'0,"0"0"-191"0</inkml:trace>
  <inkml:trace contextRef="#ctx0" brushRef="#br0" timeOffset="251835.9592">14491 8860 7 0,'0'0'227'0,"0"0"-139"16,0 0-88-16,0 0-106 16,0 0-50-16</inkml:trace>
  <inkml:trace contextRef="#ctx0" brushRef="#br0" timeOffset="252916.3864">5487 8962 52 0,'0'0'176'0,"0"0"-111"15,0 0-38-15,0 0-21 16,0 0-6-16,0 0-17 16,0 0-16-16,0 0 17 0,0 0 16 15,0 0 8-15,0 0-6 16,0 0 4-16,0 0-6 15,0 0-10-15,0 0-11 16,0 0-13-16,0 0 5 16,0 0 10-16,0 0 8 15,0 0 9-15,0 0 1 16,0 0-6-16,0 0-2 16,5 0 0-16,-2 0-5 15,1 0-24-15,-1 0 7 16,3 0-10-16</inkml:trace>
  <inkml:trace contextRef="#ctx0" brushRef="#br0" timeOffset="253114.5282">5487 8962 68 0,'27'11'43'0,"-27"-11"-28"0,0 0-8 16,0 0-7-16,0 0-7 16,0 0-9-16,0 0 5 15,0 0 2-15,0 3 9 16,0-3-8-16,0 0-9 15,3 3-9-15,3 0 15 16,-3-2 10-16</inkml:trace>
  <inkml:trace contextRef="#ctx0" brushRef="#br0" timeOffset="276171.8646">17157 10493 755 0,'0'0'296'0,"0"0"-189"15,0 0-68-15,0 0 7 16,0 0 20-16,0 0-16 16,0 0 21-16,-2 0-5 15,2 0-14-15,0 0-4 16,0 0-9-16,0 0-4 15,0 0 5-15,0 0 1 16,0 0 2-16,0 0-2 0,0 0-3 16,0 0-5-16,0 0-7 15,0 0-8-15,0 0-11 16,0 0-6-16,0 0-1 16,0 0-23-16,0 0-28 15,0 0-30-15,0 0-60 16,2 0-137-16,2 3-339 0</inkml:trace>
  <inkml:trace contextRef="#ctx0" brushRef="#br0" timeOffset="355852.4586">24393 9739 522 0,'0'0'107'16,"0"0"-106"-16,0 0-1 15,0 0-19-15,0 0-1 16,0 0 13-16,0 0 7 16,0 3 0-16,0-3 0 15,0 0 0-15,0 0 0 16,-2 0 1-16,2 3 8 16,0-3 0-16,0 0 2 15,0 0 21-15,0 0-32 16,0 0-9-16,0 0 1 15,0 0 8-15,0 0 0 0,2 0 1 16,-1 0 1-16,-1 0-2 16,2 0-39-16,-2 0-27 15,0 0-90-15</inkml:trace>
  <inkml:trace contextRef="#ctx0" brushRef="#br0" timeOffset="356705.6137">29327 9881 1045 0,'0'0'91'0,"0"0"-91"16,0 0-26-16,0 0-52 15,0 0-100-15,0 0 6 16,0 0 75-16,47 0 4 0</inkml:trace>
  <inkml:trace contextRef="#ctx0" brushRef="#br0" timeOffset="357605.5586">31894 9281 391 0,'0'0'90'0,"0"0"-73"16,0 0 2-16,0 0 2 15,0 0 21-15,0 0 7 0,0 0 6 16,0 1 7-16,0-1-19 15,0 0 4-15,0 0 10 16,0 0-9-16,0 0-5 16,0 0-12-16,0 0-12 15,0 0-5-15,0 1 2 16,0-1 3-16,0 0-6 16,0 0 3-16,0 0-3 15,0 0 0-15,0 0 1 16,0 0 1-16,0 0-1 15,0 0 5-15,0 0-2 16,0 0 4-16,0 0 5 0,0 0-10 16,0 0 1-16,0 0-1 15,0 0 0-15,0 0 0 16,0 0-15-16,0 0 5 16,0 0-5-16,0 0 10 15,0 0 4-15,0 0 5 16,0 0-8-16,0 0 1 15,0 0 1-15,0 0-5 16,0 0-8-16,0 0 9 16,0 0-8-16,0 0-1 15,0 0-1-15,0 0-2 0,0 0-8 16,0 0 9 0,0 0 1-16,0 0 1 0,0 0 5 15,0 0-6 1,0 0 1-16,0 0-1 0,0 0 0 15,0 0-54-15,0 0-24 16,0 0-12-16,0 0-48 16,-7 6-71-16,-1-2-76 15,-1-1-258-15</inkml:trace>
  <inkml:trace contextRef="#ctx0" brushRef="#br0" timeOffset="372244.5965">31815 8805 770 0,'0'0'313'16,"0"0"-313"-16,0 0-63 15,0 0-96-15,0 0-12 16,0 0-215-16</inkml:trace>
  <inkml:trace contextRef="#ctx0" brushRef="#br0" timeOffset="378473.5959">25434 14043 253 0,'0'0'73'0,"0"0"-73"16,0 0-96-16,-82 50-134 0</inkml:trace>
  <inkml:trace contextRef="#ctx0" brushRef="#br0" timeOffset="383195.7095">25183 7661 126 0,'0'0'222'16,"0"0"-166"-16,0 0-56 15,0 0 7-15,0 0-4 16,0 0 43-16,26-6-25 0,-23 6 26 16,-3-1 54-16,0 1 15 15,0 0 12-15,0 0-30 16,0 0-17-16,0 0-20 15,0 0-10-15,0 0-6 16,0 0-6-16,0 0-18 16,0 0-9-16,0 0 5 15,0 0 4-15,0 0-5 16,0 0 0-16,0 0 5 16,-2 0-2-16,2 0-7 15,0 0-6-15,0 0-6 16,0 0 0-16,-1 0-6 0,1 0-20 15,-4 11-89-15,1-1-131 16,1 3-138-16</inkml:trace>
  <inkml:trace contextRef="#ctx0" brushRef="#br0" timeOffset="399290.0214">28143 14238 438 0,'0'0'907'16,"0"0"-907"-16,0 0-26 15,0 0-68-15,0 0-176 16,0 0-451-16</inkml:trace>
  <inkml:trace contextRef="#ctx0" brushRef="#br0" timeOffset="421021.7736">27359 16943 950 0,'0'0'87'15,"0"0"-87"-15,0 0-46 16,0 0-11-16,0 0-145 16,0 0 92-16,0 0 2 15,-39 20-229-15</inkml:trace>
  <inkml:trace contextRef="#ctx0" brushRef="#br0" timeOffset="422476.404">25955 16394 87 0,'0'0'688'0,"0"0"-623"15,0 0-59-15,0 0-6 16,0 0-17-16,0 0-45 16,0 0-67-16,0 0-22 15,0 0-218-15</inkml:trace>
  <inkml:trace contextRef="#ctx0" brushRef="#br0" timeOffset="423240.973">24843 17204 234 0,'0'0'0'0</inkml:trace>
  <inkml:trace contextRef="#ctx0" brushRef="#br0" timeOffset="439797.0019">28751 6242 704 0,'0'0'151'16,"0"0"-110"-16,0 0-41 15,0 0-100-15,0 0-105 16,0 0-90-16,0 0-1 0</inkml:trace>
  <inkml:trace contextRef="#ctx0" brushRef="#br0" timeOffset="578030.8555">17649 7004 435 0,'0'0'0'16,"0"0"-58"-16,0 0 38 16,0 0-150-16,0 0 138 15,0 0 31-15,0 0-14 0</inkml:trace>
  <inkml:trace contextRef="#ctx0" brushRef="#br0" timeOffset="579277.7426">18904 6815 439 0,'0'0'108'0,"0"0"-80"16,0 0-21-16,0 0-4 15,0 0-3-15,0 0 1 16,0 0 0-16,0 0-1 16,4 0 0-16,-4 0-90 15,2 0-19-15,-2 0-222 0</inkml:trace>
  <inkml:trace contextRef="#ctx0" brushRef="#br0" timeOffset="579763.0878">17709 7116 12 0,'0'0'111'16,"0"0"-36"-16,0 0 4 15,0 0-8-15,0 0-9 16,0 0-16-16,0 0-10 16,0 0-6-16,0 0-11 15,0 0 0-15,0 0-2 16,0 0 11-16,0 0 15 15,0 0-4-15,0 0-15 16,0 0-16-16,0 0-7 16,0 0 0-16,0 0 0 15,0 0 1-15,0 0-2 16,0 0 0-16,0 0-18 0,0 0-83 16,0 0-242-16</inkml:trace>
  <inkml:trace contextRef="#ctx0" brushRef="#br0" timeOffset="589734.3988">18139 8138 176 0,'0'0'567'16,"0"0"-505"-16,0 0-55 0,0 0-7 16,0 0-1-16,0 0 0 15,0 0-4-15,0 0 5 16,0 0 19-16,0 0 14 15,0 0 4-15,0 0-24 16,0 0-13-16,-3 0 0 16,3 0-46-16,0 0-77 15,0 0-77-15,0 0-151 0</inkml:trace>
  <inkml:trace contextRef="#ctx0" brushRef="#br0" timeOffset="590393.5552">19983 8032 191 0,'0'0'56'0,"0"0"-3"16,0 0-53-16,0 0-8 0,0 0-20 16,0 0-87-16</inkml:trace>
  <inkml:trace contextRef="#ctx0" brushRef="#br0" timeOffset="627589.7653">19217 9660 517 0,'0'0'127'16,"0"0"-55"-16,0 0 26 16,0 0-9-16,0 0 20 15,0 0-15-15,0 0-10 16,0 0-29-16,0 0-29 15,0 0-26-15,0 0-1 16,0 0-87-16,2 0-105 0,10 0-23 16,3 0-312-16</inkml:trace>
  <inkml:trace contextRef="#ctx0" brushRef="#br0" timeOffset="644586.679">23991 6618 28 0,'0'0'85'16,"0"0"-58"-16,0 0-18 15,0 0-9-15,0 0 68 0,0 0 1 16,4 7 32-16,-4-7 72 15,1 2-91-15,1-1-82 16,2 2-11-16,2 1-72 16,-2-1-100-16</inkml:trace>
  <inkml:trace contextRef="#ctx0" brushRef="#br0" timeOffset="651048.779">23832 7457 153 0,'0'0'20'15,"0"0"-14"-15,0 0 98 16,0 0-41-16,0 0-41 16,0 0 0-16,0 0-6 15,10 0-5-15,-8 0 2 16,4-1-13-16,3-5-20 15,-6-1-230-15</inkml:trace>
  <inkml:trace contextRef="#ctx0" brushRef="#br0" timeOffset="660690.0409">25738 7107 15 0,'0'0'378'0,"0"0"-202"0,0 0-58 16,0 0-24-16,0 0-52 15,0 0-22-15,0 0-9 16,8 0 14-16,-6-1-2 16,-1 1-1-16,-1 0-12 15,0 0-10-15,0 0 0 16,0 0-7-16,2 0-5 16,-1 0-7-16,2 0-23 15,-1 0-28-15,1 3-31 16,1 0 17-16,-3 1-7 15,2 0-58-15,-3-1-55 0</inkml:trace>
  <inkml:trace contextRef="#ctx0" brushRef="#br0" timeOffset="736047.1226">31272 8537 54 0,'0'0'538'16,"0"0"-450"-16,0 0-23 15,0 0 38-15,0 0-1 16,0 0-35-16,0 0-41 0,0 3-23 16,0-3-3-1,0 1-9-15,0 1-82 0,0-1-133 16,-1 1 16-16</inkml:trace>
  <inkml:trace contextRef="#ctx0" brushRef="#br0" timeOffset="750612.2706">21352 6889 887 0,'0'0'165'0,"0"0"-99"15,0 0-64-15,0 0 2 16,0 0-4-16,0 0-52 15,0 0-84-15,2-6-151 16,-2 11 29-16</inkml:trace>
  <inkml:trace contextRef="#ctx0" brushRef="#br0" timeOffset="873989.4461">19167 10019 235 0,'0'0'137'16,"0"0"-72"-16,0 0-47 15,0 0-11-15,0 0 9 16,0 0 49-16,0 0-6 16,8 1-25-16,-5-1-34 15,5 0-68-15,0 0-9 16,-2 0-146-16</inkml:trace>
  <inkml:trace contextRef="#ctx0" brushRef="#br0" timeOffset="880634.179">24806 10386 529 0,'0'0'0'0,"0"0"-17"16,0 0-213-16,0 0 62 0</inkml:trace>
  <inkml:trace contextRef="#ctx0" brushRef="#br0" timeOffset="917463.9965">25340 11173 654 0,'0'0'149'16,"0"0"-149"-16,0 0-103 16,0 0-384-16</inkml:trace>
  <inkml:trace contextRef="#ctx0" brushRef="#br0" timeOffset="951764.5382">3258 10476 405 0,'0'0'553'15,"0"0"-427"-15,0 0 9 16,0 0-51-16,0 0-29 16,0 0-17-16,0 0 1 15,0 0-19-15,0 7-12 16,0 11-7-16,-13 9 14 0,-2 7 7 16,-9 5 18-16,-3 7-12 15,-3-6-22-15,-1 3 4 16,6-6-3-16,2-8-5 15,5-2-2-15,6-4 0 16,2-8 1-16,7-4 11 16,0-2-6-16,3-2-6 15,0-3 9-15,13 2 0 16,13-2 33-16,11-1 29 16,6-3 4-16,9 0-15 15,-2 0-18-15,2 0-23 16,-3-3-8-16,-10-4 0 15,0 0-10-15,-8-3-1 0,-4 0 0 16,-5 0-27-16,-7-2-25 16,-3 2-24-16,-9 0-35 15,0-3-29-15,-3-1-140 16,-3 1-109-16,-10 3-210 0</inkml:trace>
  <inkml:trace contextRef="#ctx0" brushRef="#br0" timeOffset="951975.6922">3404 10744 557 0,'0'0'228'16,"0"0"33"-16,0 0-2 16,0 0-51-16,0 0-44 15,0 0-72-15,0 0-55 0,-16-14-37 16,13 27-5-16,3 8 5 16,-3 8 6-16,-2 7 6 15,1 4 8-15,-2 3-8 16,3-1-11-16,0 2 1 15,3-5-2-15,0-6-32 16,0-6-56-16,12-10-34 16,12-17-102-16,0-14-151 15,-2-12-412-15</inkml:trace>
  <inkml:trace contextRef="#ctx0" brushRef="#br0" timeOffset="952245.8767">3694 10452 1205 0,'0'0'486'0,"0"0"-432"0,0 0-54 16,0 0 0-16,0 0 5 15,0 0-5-15,91 56 23 16,-63-16-5-16,2 4-1 16,1 5-2-16,-7 3-5 15,-3 1-1-15,-3 0-8 16,-9-1 8-16,-6-1-3 15,-3 1 1-15,0-2-5 16,-18-4 6-16,-9 1-8 16,-6-5-39-16,-8-8-21 15,-9-7-32-15,-30-24-74 16,8-3-160-16,8-20-621 0</inkml:trace>
  <inkml:trace contextRef="#ctx0" brushRef="#br0" timeOffset="952506.0624">2869 10404 1333 0,'0'0'163'15,"0"0"-117"-15,0 0-9 16,-93 95-18-16,68-36-5 15,5 4 8-15,7 6 7 0,13 3 10 16,0-2 1-16,9-3-11 16,12-2-11-16,7-1-8 15,8-5-9-15,10-4-1 16,42 1-37-16,-10-15-66 16,-4-11-213-16</inkml:trace>
  <inkml:trace contextRef="#ctx0" brushRef="#br0" timeOffset="953285.4704">4628 10314 720 0,'0'0'337'0,"0"0"-197"0,0 0 9 15,0 0-66-15,-84-57-48 16,62 57-18-16,-8 0-16 16,-6 20 0-16,-7 14 16 15,-11 22 15-15,-7 26 7 16,7-2-8-16,10-5-2 15,11-11 7-15,16-15 2 16,1 10-4-16,7 5-2 16,9-2-9-16,0-3-5 15,15-2-8-15,12-1 3 0,9-7-2 16,2 0-10-16,4-9-1 16,4-3-25-16,-1-7-60 15,15-17-46-15,-14-7-163 16,-4-6-451-16</inkml:trace>
  <inkml:trace contextRef="#ctx0" brushRef="#br0" timeOffset="953899.9078">4893 10489 1106 0,'0'0'145'0,"0"0"-21"16,0 0-5-16,0 0-43 15,0 0-37-15,0 0-14 16,0 0-13-16,-85-36-11 15,60 36-1-15,-5 10 9 16,-4 9-3-16,-2 4 4 16,0 11-1-16,3 2-8 15,5 3 11-15,7 1-12 0,6-1-1 16,12 1 1 0,3-1 6-16,0 2 1 0,15-1 1 15,12-2-1-15,1-4-6 16,5-5 11-16,3-2-3 15,0-7-3-15,4-3-6 16,-6-7 4-16,-1-8-4 16,-3-2-13-16,-2-2 13 15,-5-18 11-15,-1-7-11 16,-4-10-27-16,-6-2-19 16,-6-4-7-16,-6 0 36 15,0 0 9-15,-6 7 8 16,-6 3 1-16,-3 4 5 15,0 2 1-15,-1 4 6 16,-1-1-6-16,1 2-6 0,4-1-1 16,-3-1-1-16,3 1-6 15,-1 0 1-15,1 3-18 16,1 0-88-16,-5 7 26 16,-1 9-47-16,-2 4-125 15,7 0-231-15</inkml:trace>
  <inkml:trace contextRef="#ctx0" brushRef="#br0" timeOffset="954228.1405">4713 10803 1211 0,'0'0'224'0,"0"0"-100"15,0 0-63-15,0 0-32 16,0 0-19-16,0 0-10 16,0 0 0-16,1 16 0 15,4-3 0-15,5 5 14 16,-1 7 15-16,0 5 17 16,4 4-5-16,-2 5-15 15,1 1-16-15,4-1 2 0,-2 1-5 16,2-4 3-1,-1-3-5-15,0 1-5 0,-3-5-1 16,-3-3-24-16,1-2-53 16,1-7-50-16,-2-9-167 15,1-8-404-15</inkml:trace>
  <inkml:trace contextRef="#ctx0" brushRef="#br0" timeOffset="954698.6983">5114 10802 544 0,'0'0'680'15,"0"0"-525"-15,0 0 15 16,0 0-97-16,0 0-46 0,0 0-8 16,0 0-8-16,-3 0-11 15,9 0 9-15,3 1 19 16,6 2 33-16,0 0-17 16,6 0-15-16,4-2-7 15,-1 2-2-15,-3 0-11 16,3-3-9-16,-2 0-23 15,-1 0-56-15,10 0-63 16,-5-3-166-16,-1-4-329 0</inkml:trace>
  <inkml:trace contextRef="#ctx0" brushRef="#br0" timeOffset="955224.4787">5760 10463 1245 0,'0'0'179'0,"0"0"-46"16,0 0-80-16,0 0-26 15,0 0-27-15,0 0-8 16,0 0 1-16,-103 6 5 16,82 11-5-16,2 0 1 15,10 2 5-15,6 4-5 16,3-3-2-16,0 5 6 15,3-1 2-15,10 3 0 16,1 3 1-16,-2-1 8 16,-2 1-8-16,-4 4 1 15,-6 1-1-15,0 2 1 0,-9 2-1 16,-12 1 0-16,-7-4 8 16,1-6-9-16,-1-7 0 15,1-9 0-15,6-7 0 16,3-7-9-16,3 0-1 15,8-4 10-15,4-6 4 16,3 0-4-16,0-3-68 16,3 3 8-16,10 3 53 15,-1 0 7-15,6 4 5 16,-3 3-5-16,1 0-23 16,1 7-11-16,-1 6 34 15,-1 4 0-15,0 3 8 16,-3 2-7-16,4-2 0 0,-5 0 2 15,5 0 2-15,-1-6-5 16,15-6-71-16,-2-7-55 16,-1-1-217-16</inkml:trace>
  <inkml:trace contextRef="#ctx0" brushRef="#br0" timeOffset="955548.7723">6014 10723 1491 0,'0'0'195'16,"0"0"-65"-16,0 0-84 16,0 0-16-16,0 0-30 0,0 0-16 15,0 0-26 1,34 14 29-16,-22 4 12 0,0 3 0 16,-3 2-1-16,-5 1-6 15,-1 2 8-15,-3-6 1 16,0 0-1-16,-7-4 0 15,-8-2 0-15,-1-8 12 16,-1-2-2-16,-5-4 9 16,-2 0 1-16,3-17-5 15,0-3 7-15,6-3-14 16,5 0-8-16,10 3 0 16,0 3-28-16,0 4-14 15,13 6-15-15,2 0-9 16,15 1-57-16,-3 4-164 15,-2-3-293-15</inkml:trace>
  <inkml:trace contextRef="#ctx0" brushRef="#br0" timeOffset="956170.6222">6202 10396 1038 0,'0'0'139'16,"0"0"-39"-16,0 0 0 16,0 0-42-16,0 0-32 15,0 0 4-15,91-72-18 16,-66 67 16-16,2 4-15 0,-8 1-13 16,-2 0-12-16,-1 3 12 15,-4 9 0-15,-1 2 0 16,-4 9 1-16,-4 1-1 15,-3 6 1-15,0 5 1 16,-6 2 0-16,-9 8 7 16,-3 1-8-16,0-2 6 15,-1-1 13-15,4-4-1 16,6-5-17-16,5-7-1 16,4-2 2-16,0-5-2 15,0-6 10-15,13-1-11 16,2-8 0-16,6-5 0 0,4 0 12 15,-1-8 0-15,-3-6-11 16,-2 4 4-16,-8 0-5 16,-5 4 19-16,-2 6 0 15,-4 0-19-15,0 0-6 16,0 10-17-16,3 9 8 16,-3 2 15-16,0 8 0 15,0 1-36-15,0 2-5 16,0 2 25-16,0-4 6 15,0 2 10-15,0 1-1 16,0-3 1-16,-3-1-1 16,-4-2 0-16,1-3-18 15,0-4-12-15,-5-4 5 16,-5-3 13-16,1-6 4 16,-6-4 9-16,-1-3-8 0,2 0-17 15,-2 0-32-15,-5 0-98 16,5 0-163-16,2 0-347 0</inkml:trace>
  <inkml:trace contextRef="#ctx0" brushRef="#br0" timeOffset="977647.139">6715 11040 29 0,'0'0'43'0,"0"0"-43"15,0 0-55-15</inkml:trace>
  <inkml:trace contextRef="#ctx0" brushRef="#br0" timeOffset="977959.3617">6715 11040 59 0,'42'24'169'0,"-42"-24"9"0,0 0 18 16,0 0 10-16,0 0-28 15,0 0-18-15,0 0-13 16,0 0-17-16,0 0-40 16,0 0-26-16,0 0-26 15,0 6-18-15,-3 4-18 16,-6 10 4-16,-5 3 7 16,-5 10 9-16,-2 1-3 15,-4 1-5-15,-5-1-12 16,3 3 5-16,0-5-6 0,-3 1 0 15,2-1-1 1,1-8-38-16,2-1-64 0,8-9-127 16,7-7-287-16</inkml:trace>
  <inkml:trace contextRef="#ctx0" brushRef="#br0" timeOffset="978391.6686">7582 10607 1152 0,'0'0'149'16,"0"0"-11"-16,0 0-57 16,0 0-54-16,0 0-3 15,0 0-13-15,0 0-11 16,-27 24-1-16,-1 6 1 15,-5 5 1-15,-6 6 14 16,-3 1-4-16,-1 1-5 0,7-4-3 16,2-5-2-1,4-1 5-15,8-10-6 0,5-3-1 16,7-6-81-16,4-12-89 16,3-2-116-16,3-3-208 0</inkml:trace>
  <inkml:trace contextRef="#ctx0" brushRef="#br0" timeOffset="978666.2361">7228 10575 1292 0,'0'0'158'0,"0"0"-67"16,0 0-5-16,0 0-55 15,0 0-23-15,0 0-8 0,0 0 6 16,23 29 26-16,-1-2-7 15,5 3 2 1,1-1-5-16,2 8-3 0,0-2-7 16,1 2-5-16,2-3 1 15,-6 2-1-15,1-3-7 16,-4 0 1-16,-6-7-1 16,-2 1-13-16,-2-7-43 15,-8-2-30-15,1-7-43 16,-7-5-107-16,0-6-156 0</inkml:trace>
  <inkml:trace contextRef="#ctx0" brushRef="#br0" timeOffset="979035.4961">7844 10202 1018 0,'0'0'381'16,"0"0"-278"-16,0 0-61 15,0 0-42-15,0 0 2 16,0 0-2-16,0 0 16 16,75 10 3-16,-39 22 4 15,0 8-7-15,4 9 1 0,-3 5-4 16,-1 5-2-16,-6 3 2 15,-2 2-7-15,-4-2-6 16,-9-3 1 0,-5 1 0-16,-7-4 2 0,-3 0 7 15,-3 1-9-15,-13-5 0 16,-6 0 0-16,-1-5-1 16,1-6-20-16,-5-6-63 15,0-4-83-15,2-8-80 16,10-14-377-16</inkml:trace>
  <inkml:trace contextRef="#ctx0" brushRef="#br0" timeOffset="979720.2647">8913 10668 36 0,'0'0'1231'16,"0"0"-1073"-16,0 0-16 16,0 0-72-16,0 0-49 15,0 0-21-15,0 0 0 16,0-4-9-16,0 26 9 16,0 8 25-16,-3 8 8 15,-5 4-11-15,-1 4-20 16,-1-3 7-16,4 1-9 15,0-6 0-15,3-7-32 16,0-5-34-16,3-10-28 0,0-13-105 16,6-3-107-16,3-3-228 0</inkml:trace>
  <inkml:trace contextRef="#ctx0" brushRef="#br0" timeOffset="979864.3678">9004 10445 1363 0,'0'0'185'0,"0"0"-121"16,0 0-29-16,0 0-35 16,0 0-3-16,0 0-112 15,0 0-220-15,19 1 67 16,0 36-385-16</inkml:trace>
  <inkml:trace contextRef="#ctx0" brushRef="#br0" timeOffset="980177.5903">9377 10592 848 0,'0'0'592'0,"0"0"-519"15,0 0-28-15,0 0-29 16,-100-23-15-16,67 43 1 16,0 5-2-16,11 2 0 15,8 6-6-15,11-4 4 16,3 1-6-16,17-1 2 15,8 1 5-15,8-3 1 0,0 0 1 16,-2-2 0 0,-7-1 0-16,-5-1 10 0,-10-4-5 15,-9-2-5-15,0-3 0 16,-15 2 0-16,-14-5-1 16,-7-2 8-16,-6-5-8 15,-3 2-55-15,5-5-67 16,7-1-52-16,15 0-113 15,8-4-210-15</inkml:trace>
  <inkml:trace contextRef="#ctx0" brushRef="#br0" timeOffset="980641.9269">10390 10694 1232 0,'0'0'185'0,"0"0"-26"16,0 0-35-16,0 0-87 15,0 0-28-15,-114-26-9 16,65 48 0-16,-3 5 0 15,10 3 2-15,9 2-1 16,14-2-1-16,13-3-1 16,6-2-8-16,13-7-2 0,17-5 10 15,9-7 1-15,9-6-13 16,1 0-9-16,3-16 12 16,-7-5 1-16,-6-7 3 15,-11 4 6-15,-7 1 5 16,-12 11 2-16,-3 7 47 15,-6 5-54-15,0 7-1 16,0 16 1-16,0 7 7 16,0 3-1-16,0 3-6 15,0-2 0-15,7-2-32 0,13-8-6 16,8-4-39 0,32-7-108-16,-5-8-86 15,3-5-142-15</inkml:trace>
  <inkml:trace contextRef="#ctx0" brushRef="#br0" timeOffset="980942.0128">11301 10621 544 0,'0'0'859'0,"0"0"-697"16,0 0-30-16,0 0-87 16,-80-32-45-16,38 35 0 15,-3 16-1-15,5 8-9 16,10 2 3-16,15-2-5 15,12 2 2-15,3-2 0 16,15-1 8-16,18 0 1 16,3-2 1-16,4 3 6 15,-6-5 1-15,-1-2-6 0,-13 0 1 16,-4-3-2-16,-10-2 0 16,-6-1-1-16,-3-1 1 15,-21-2 0-15,-7 1 0 16,-8-4-8-16,-3-5-52 15,-7-3-96-15,13-1-147 16,14-15-393-16</inkml:trace>
  <inkml:trace contextRef="#ctx0" brushRef="#br0" timeOffset="981366.3125">11582 10680 1303 0,'0'0'196'15,"0"0"-97"-15,0 0-64 16,0 0-26-16,0 0-9 16,0 0-1-16,0 0 1 15,-27 87 1-15,15-51 6 16,6 0-1-16,-2-3-5 16,8-3 6-16,0-4 22 15,14-7-8-15,4-5 1 16,6-7 8-16,4-4-20 15,5-3 14-15,-3-13 2 16,1-13-1-16,-4-8-25 0,-4-9-10 16,-4 1-9-1,-9 3-6-15,-1 11 25 0,-6 9 6 16,-3 12 12-16,0 7-18 16,0 10-23-16,-3 14 11 15,-3 5 11-15,0 11-1 16,6-1 1-16,0 1 0 15,0-3 1-15,9-8 0 16,7 0 0-16,7-9-22 16,4-9-38-16,7-6-51 15,21-14-111-15,-4-17 27 16,-6-4-173-16</inkml:trace>
  <inkml:trace contextRef="#ctx0" brushRef="#br0" timeOffset="981760.5339">12274 10405 929 0,'0'0'399'0,"0"0"-263"16,0 0-117-16,0 0-18 16,-27 77-1-16,8-24 27 15,1 6 7-15,0 5-4 16,-2-2-8-16,4-3-2 16,0-5-19-16,0-5 5 15,5-9-4-15,5-11-1 16,0-9-1-16,6-7 1 15,0-10-1-15,0-3 29 16,3-13 75-16,19-14-40 16,8-8-64-16,9 1-13 0,0 5-18 15,4 9 5 1,-5 14 26-16,3 6 0 16,-5 9-10-16,-3 12 8 15,-8 5 1-15,-7 4 1 0,-12 0 0 16,-6-1 0-16,-6-3-1 15,-18-3 1-15,-7-5 8 16,-8-6 0-16,0-6 0 16,-1-6 2-16,4 0-9 15,8-13 7-15,7-3-8 16,9-7-65-16,12-4-86 16,16 4-181-16,7 7-309 0</inkml:trace>
  <inkml:trace contextRef="#ctx0" brushRef="#br0" timeOffset="982760.0646">12941 10802 165 0,'0'0'856'16,"0"0"-582"-16,0 0-16 16,0 0-85-16,11-78-76 15,-37 74-78-15,-10 4-19 16,-13 0-9-16,0 16 2 15,4 5 5-15,12 1-8 16,11-2 0-16,12 0-9 16,10-3-13-16,10-4 7 15,18-7-3-15,11-3 18 16,7-3-3-16,-1-5-5 16,4-15-1-16,-7-4 19 0,-6-2-10 15,-10 3 8-15,-3 6 2 16,-14 8 2-16,-3 9-2 15,-6 6-75-15,0 23 75 16,0 8 0-16,0 10 13 16,0 5-5-16,-9 1 2 15,3-3-9-15,-6-5 9 16,-2-4-1-16,-2-6-3 16,-7-2 4-16,-3-9-4 15,-3-5 4-15,0-6-1 16,-1-9-2-16,1-4 0 0,10 0 9 15,3-12 2-15,11-8 8 16,5-7 9-16,14 0 0 16,23-5-9-16,11 2-26 15,16 0-9-15,3 1-16 16,6 2 15-16,-1 0-10 16,-2 3 9-16,-8-1 11 15,-3 2-13-15,-10-4 12 16,-10-2 0-16,-13-2-13 15,-9-2-2-15,-11 4 8 16,-6 2 8-16,-3 7-1 16,-18 7 0-16,-1 7-11 15,3 3 11-15,2 3-9 0,8 0-1 16,6 12 4-16,3 2 0 16,0 5 7-16,6-1 6 15,9 3 10-15,1 0 3 16,-2-1-7-16,-1 3-6 15,-6-2-6-15,-4 1 0 16,-3 1 0-16,0 1 7 16,-7 2-6-16,-6-3-1 15,4-3-12-15,-2-1-24 16,8-8-40-16,3-4-129 16,0-7 1-16,20 0 22 15,11-17-13-15,9-13-35 16,5-9 135-16,4-8 95 15,-1 4 0-15,-2 6 120 16,-6 9 192-16,-5 16-109 0,-8 12-90 16,-2 0-30-16,-9 14-5 15,-2 13-13-15,-8 2-4 16,-6 1-23-16,0 0-25 16,-20 0-5-16,-2-5-6 15,-7-4-1-15,0-8 6 16,-1-3 5-16,0-10 13 15,8 0 8-15,4-4 30 16,7-19 13-16,11-4-40 16,0-9-36-16,20-3-10 15,6 3-107-15,9 6-91 16,4 8-20-16,13 12 49 16,-10 8-51-16,-6 2-28 0</inkml:trace>
  <inkml:trace contextRef="#ctx0" brushRef="#br0" timeOffset="983346.5437">14022 10744 863 0,'0'0'257'0,"0"0"-34"16,0 0-71-16,0 0-43 15,0 0-33-15,0 0-50 16,0 0-26-16,53-7-1 16,-53 37 1-16,-11 5 0 15,1 2 8-15,1-4-7 16,3 0 7-16,6-9-7 15,0-4-1-15,15-5 25 16,6-8-3-16,8-4-1 16,9-3 0-16,1-16-21 15,1-10-4-15,-1-8-3 0,-5-11-18 16,-4 4-19-16,-10 3 5 16,-7 11 30-16,-10 14 9 15,-3 13 0-15,-3 6-22 16,-14 18 13-16,1 8 9 15,1 4 1-15,4-3 6 16,10-3 5-16,1-3 4 16,12-5-3-16,9-8-13 15,9-1 1-15,6-10-1 16,5-3 0-16,2-7-22 16,2-18-22-16,-3-8 4 15,-3-11-23-15,-6 1-36 0,-8 0 40 16,-4 10 59-16,-12 11 88 15,-9 14 23-15,0 8-88 16,-3 1-23-16,-12 18-1 16,-3 7 1-16,2 8 9 15,1 6 11-15,-3 5 25 16,6 2 9-16,0-1-4 16,-2 4-27-16,4-7-2 15,0 2-20-15,1-4 12 16,3-4-11-16,1-5-2 15,3-2 0-15,2-7 0 16,0-9 0-16,0-5-45 0,26-9-56 16,-5-9-170-16,6-11-49 15</inkml:trace>
  <inkml:trace contextRef="#ctx0" brushRef="#br0" timeOffset="983570.6911">14743 10767 1472 0,'0'0'235'0,"0"0"-103"16,0 0-87-16,0 0-23 16,0 0-13-16,0 0-9 15,103-40-7-15,-73 57 1 16,-8 6-1-16,-2 6 6 16,-7 1 1-16,-12 4-1 15,-1-3 0-15,-4-3-2 16,-18-3 3-16,-5-1 2 0,-9-1-2 15,-15-3-14 1,8-7-78-16,7-7-208 0</inkml:trace>
  <inkml:trace contextRef="#ctx0" brushRef="#br0" timeOffset="984373.513">15589 10747 751 0,'0'0'119'0,"0"0"-27"16,0 0-19-16,0 0-24 15,82 42 0-15,-69-18-1 16,-2 3 37-16,-8 2-27 16,-3 1-29-16,-10 0-16 15,-13-5-1-15,-10-1 1 16,-9-4-3-16,-1-4 4 16,-5-9-3-16,7-3 12 15,2-4 0-15,9-1 29 16,8-16 18-16,9-9-7 15,12-4-34-15,1-6-29 0,20 3 0 16,9 4-26-16,9 9 4 16,5 6-12-16,-4 7-30 15,17 4-68-15,-11 3-32 16,-6 0-134-16</inkml:trace>
  <inkml:trace contextRef="#ctx0" brushRef="#br0" timeOffset="984695.8683">16193 10552 788 0,'0'0'612'16,"0"0"-535"-16,0 0 0 15,0 0-51-15,0 0-13 16,0 0-13-16,0 0-6 15,-70-49 4-15,43 64-8 16,5 12 5-16,-4 6 5 16,6 6 19-16,5 5 3 15,-2 2 11-15,10 7 5 16,1 0-4-16,3 5-7 16,0 0-14-16,3-2-4 15,0-4 0-15,-3 1-9 16,0-7-32-16,-5-9-32 15,-2-5-43-15,-18-15-129 16,2-7-110-16,0-10-269 0</inkml:trace>
  <inkml:trace contextRef="#ctx0" brushRef="#br0" timeOffset="984851.9673">15759 10932 1260 0,'0'0'209'0,"0"0"-56"16,0 0-105-16,118-43-15 15,-70 36-20-15,7 7-13 16,-3 0-6-16,-1 0-62 16,5 0-91-16,-12 7-77 15,-10-1-336-15</inkml:trace>
  <inkml:trace contextRef="#ctx0" brushRef="#br0" timeOffset="1.01639E6">17516 10146 920 0,'0'0'326'0,"0"0"-223"15,0 0-45-15,0 0-42 16,0 0-15-16,0 0 9 15,-75 19-8-15,42 4 8 16,-6 7 16-16,-5 3 15 16,-3 10 1-16,-2 6 0 15,-8 20 8-15,5-5-5 16,-1 2-7-16,8 3-3 16,13-12-2-16,2 5-2 15,8-3 1-15,8-2-7 16,8 2-9-16,6-3 0 15,0 1-7-15,17-2 1 16,8-5-1-16,5 0 1 0,1-4-10 16,3-6 0-16,1-3-7 15,1-8-40-15,-7-9-51 16,10-7-63-16,-4-7-163 16,-8-6-383-16</inkml:trace>
  <inkml:trace contextRef="#ctx0" brushRef="#br0" timeOffset="1.0168E6">18100 10419 1237 0,'0'0'170'0,"0"0"-82"16,0 0 23-16,0 0-81 15,0 0-30-15,0 0-8 16,0 0 0-16,-40 67 8 15,15-14 1-15,-1 8 27 16,-1 6-5-16,2-1 14 16,-4 0 2-16,6 0-7 0,1-2-13 15,2-5-10-15,3-3-2 16,7-3-6-16,4-8-1 16,3-7 1-16,3-8-1 15,0-8-22-15,4-9-76 16,25-16-106-16,-6-17-61 15,2-9-483-15</inkml:trace>
  <inkml:trace contextRef="#ctx0" brushRef="#br0" timeOffset="1.01725E6">18048 10446 1388 0,'0'0'164'0,"0"0"-120"16,0 0-9-1,73-79-13-15,-33 68-8 16,5 5-13-16,5 6 1 0,0 0 7 16,-3 10 2-16,-9 13-10 15,-11 4-1-15,-11 6-12 16,-12 6 0-16,-4 4 12 16,-11 3 7-16,-21-3-6 15,-8-3 5-15,-9-4-5 16,-4-6 1-16,-2-6-2 15,5-8 0-15,2-9 0 16,8-7 0-16,2 0 0 16,8 0-2-16,11-7 2 15,6-3-1-15,7 6 1 16,3 1 0-16,3 0 0 0,0 3 0 16,3 0-19-16,10 0 7 15,6 6 5-15,4 5 7 16,2 8-1-16,1 4 0 15,1 7-4-15,-4 3 5 16,3 3 9-16,-1 1-7 16,2-4 8-16,-2 4-3 15,4-5-5-15,1-2 4 16,16 0-6-16,-12-8-133 16,-1-12-238-16</inkml:trace>
  <inkml:trace contextRef="#ctx0" brushRef="#br0" timeOffset="1.01746E6">18626 10935 1132 0,'0'0'405'16,"0"0"-273"-16,0 0-18 16,0 0-64-16,0 0-21 15,0 0 0-15,97-3-11 16,-61 3-12-16,3 0-6 15,3 0-2-15,-3 0-87 16,23-10-60-16,-8-3-220 16,-3-4-424-16</inkml:trace>
  <inkml:trace contextRef="#ctx0" brushRef="#br0" timeOffset="1.01795E6">19553 10397 85 0,'0'0'1176'0,"0"0"-1041"16,0 0-59-16,0 0-46 16,0 0-16-16,0 0-14 15,-93-27 0-15,67 43 0 16,2 2-1-16,9 4-5 16,5 4 5-16,4 4-14 15,6 0 14-15,0 3-14 16,10 4 15-16,3-1 6 15,-1 0 7-15,2 0-3 16,-8 4 0-16,-6-1-3 0,0 1-5 16,-13 1 6-16,-13-2-7 15,-9 0 1-15,-5-6-1 16,-3-3 0-16,1-6 1 16,4-11 4-16,5-5-5 15,4-8 0-15,13 0 6 16,3-8-6-16,6-5 0 15,7 2-1-15,0 2-6 16,14 2-50-16,2 7 37 16,7 0 9-16,-5 0 9 0,2 10 1 15,1 7 12-15,-4 5-5 16,-2 5 15-16,-2 6-5 16,0-1-2-16,-2 5-14 15,4-5 1-15,0-1 4 16,4-1-6-16,2-7 7 15,24-4-7-15,-9-5-109 16,1-11-188-16</inkml:trace>
  <inkml:trace contextRef="#ctx0" brushRef="#br0" timeOffset="1.01827E6">19895 10717 35 0,'0'0'1347'0,"0"0"-1197"0,0 0-105 16,0 0-29-16,88 6-15 16,-62 18 0-16,3 5 8 15,-11 8-3-15,-7 3-6 16,-8-2 0-16,-3 0 0 16,-14-6 0-16,-14 1 0 15,-8-9 7-15,-6-6-1 16,-3-8 0-16,5-9 4 15,4-1 9-15,8-14 18 16,5-12 24-16,13-13-30 16,10-4-18-16,0-4-3 15,20 5 6-15,9 5-16 16,10 12-17-16,0 11-5 16,0 4-49-16,20 7-49 15,-8 2-154-15,-8-1-392 0</inkml:trace>
  <inkml:trace contextRef="#ctx0" brushRef="#br0" timeOffset="1.01881E6">20368 10149 1215 0,'0'0'160'0,"0"0"-44"15,0 0-49-15,101-43-45 16,-68 42-11-16,0 1 4 16,-7 11-14-16,-4 16 0 0,-6 8-1 15,-7 12-1-15,-9 18 0 16,0 18 1-16,-3-4 0 16,-6-9 0-16,3-10 1 15,6-18 0-15,0 2 5 16,9 1 3-16,9-11-8 15,9-9-1-15,10-8 18 16,-2-13 18-16,6-4-11 16,-4-10-5-16,-2-9 7 15,-8-5-13-15,-11 4-2 16,-9 6-3-16,-7 5 29 16,0 9-38-16,-10 6-26 0,-13 18 11 15,-2 9 6-15,0 9 7 16,5 5-11-16,9 2-2 15,4 0 5-15,7 1 9 16,0-7 1-16,0 1 0 16,0-5 0-16,-6-6 1 15,-7-6-1-15,-6-7-12 16,-14-5 11-16,-9-11 1 16,-4-4 0-16,-6 0-1 15,1-10-6-15,5-6-15 16,7 0-39-16,16-4-127 15,11 3-67-15,12 7-409 0</inkml:trace>
  <inkml:trace contextRef="#ctx0" brushRef="#br0" timeOffset="1.01903E6">21141 11100 1203 0,'0'0'142'15,"0"0"-125"-15,0 0-1 16,-65 72 60-16,33-41-10 16,-3 1-31-16,1 1-14 15,1-4-5-15,2 1-8 16,2-6-6-16,6 0-1 16,4-6-1-16,9-7-35 15,7-8-168-15,3-3-381 0</inkml:trace>
  <inkml:trace contextRef="#ctx0" brushRef="#br0" timeOffset="1.01936E6">21952 10668 1453 0,'0'0'183'15,"0"0"-111"-15,0 0-34 16,0 0-25-16,0 0-13 0,0 0-12 16,0 0 4-16,-51 12 8 15,22 18 0-15,-6 4 2 16,-2 5 8-16,-2 7 6 16,-3 4-3-16,2 0-2 15,-1-2-9-15,2-4-1 16,3-5 5-16,6-2-6 15,5-11 0-15,6-3-13 16,6-9-76-16,10-14-80 16,3-4-195-16,0-16-519 0</inkml:trace>
  <inkml:trace contextRef="#ctx0" brushRef="#br0" timeOffset="1.01962E6">21525 10594 1235 0,'0'0'235'0,"0"0"-130"16,0 0-62-16,0 0-24 15,0 0 8-15,0 0 12 16,35 77 21-16,-18-38-18 16,5 5-14-16,-3 1-8 15,1-1-2-15,0 4 7 16,-1-2 0-16,2-2-3 15,-1 1-8-15,1-4 1 16,-6-4-14-16,-1-8 0 16,-1-2-1-16,-6-7-12 15,0-7-89-15,7-13-92 16,-1 0-196-16,2-4-431 0</inkml:trace>
  <inkml:trace contextRef="#ctx0" brushRef="#br0" timeOffset="1.02021E6">22164 9986 927 0,'0'0'195'16,"0"0"-17"-16,0 0-22 15,0 0-78-15,0 0-30 16,0 0-28-16,110-5-9 15,-65 27 9-15,1 15-3 16,3 5-1-16,-2 11 9 16,-3 4-4-16,4 18-4 15,0 15 15-15,-5 12-7 0,-7-6-1 16,-10-23-11 0,-15-23-2-16,-3-15 10 0,-1 6-11 15,-1 7-3-15,1 3-1 16,-3 1-4-16,-4 0-1 15,0-2 0-15,0-3 0 16,-9 3 0-16,-3-8 0 16,-4 2 0-16,-3-6 0 15,-1-4 0-15,-4 0 0 16,0-3-1-16,-6-3 2 16,-1 0-2-16,-4-4 0 15,0-1 0-15,2-2 0 16,3-3-9-16,3-4 2 0,5-1-2 15,2-3 2-15,4 0-30 16,-8-6-55-16,5-1-100 16,4-3-152-16</inkml:trace>
  <inkml:trace contextRef="#ctx0" brushRef="#br0" timeOffset="1.02075E6">23322 11318 227 0,'0'0'801'0,"0"0"-656"16,0 0 17-16,0 0-33 15,0 0-21-15,0 0 0 16,0 0 5-16,17-1-12 15,-17-1-17-15,0 1-24 16,2-2-21-16,1 0-5 16,2-4-15-16,1 4-12 15,2-1-7-15,-3 2-18 16,-5 2-41-16,0 0-97 16,0 4-515-16</inkml:trace>
  <inkml:trace contextRef="#ctx0" brushRef="#br0" timeOffset="1.05665E6">26132 7809 189 0,'0'0'825'16,"0"0"-734"-16,0 0-58 15,0 0 3-15,0 0 9 16,0 0 19-16,-10 0-32 16,10 0-15-16,0 0 14 15,0 0 14-15,0 0 0 16,0 0-2-16,0 0-11 16,0 0-9-16,2 0-15 15,12 0-2-15,12-3-6 0,11-3 39 16,14 1-20-1,10-2-13-15,6 0 11 0,0 1-16 16,-4 2 3-16,-5 3-4 16,-12 1-9-16,-10 0-5 15,-10 0-13-15,-12 0-5 16,-9 5-32-16,-5 6 18 16,-6 6-3-16,-20 7 20 15,-12 6 29-15,-13 6 1 16,-10 4-1-16,-5-1 0 15,-4 4 2-15,3-1 4 0,1 2 0 16,5 0-6 0,8-2 0-16,8 3 0 0,10-5 0 15,12-6 0-15,12-5-9 16,11-9 9-16,4-3 0 16,28-4 9-16,24-9 9 15,27-4 16-15,3 0 2 16,-5-7-8-16,-11-4-4 15,-17 1-9-15,4 0-14 16,3-2 8-16,-12 2-9 16,-7 2-15-16,-12 2-28 15,-7 2 3-15,-7-1-6 16,-4 5-14-16,-4-3-28 16,-1 1-34-16,10 1-41 15,-2-3-139-15,-1 1-108 0</inkml:trace>
  <inkml:trace contextRef="#ctx0" brushRef="#br0" timeOffset="1.05711E6">27957 7593 861 0,'0'0'104'0,"0"0"-55"16,0 0-16-16,-82-31 13 15,46 28 6-15,-3 3-18 16,-5 6-2-16,-3 14 5 16,-3 6 7-16,-2 8 24 15,4 10-12-15,0 5-2 16,9 3-18-16,8 2-8 16,12-3-15-16,13-1-6 15,6-6-6-15,10-1 8 16,14-1-1-16,10-5 1 0,9-3 3 15,4-5-2-15,3-6-3 16,4-5 2-16,-3-8-9 16,1-9-9-16,-3-1-62 15,15-12-125-15,-11-9-24 16,-9-5-308-16</inkml:trace>
  <inkml:trace contextRef="#ctx0" brushRef="#br0" timeOffset="1.05767E6">28634 7464 624 0,'0'0'296'0,"0"0"-212"16,0 0 0-16,0 0-58 16,0 0-17-16,0 0 21 15,106-24 8-15,-58 20-14 16,6-1-8-16,3 2-14 16,1-4 8-16,0 3-4 15,-4-2 1-15,-8 2-7 16,-9 1 0-16,-11 3 0 0,-9 0-13 15,-9 0-29-15,-8 9-47 16,-3 6-23-16,-22 7 57 16,-13 11 44-1,-7 4 2-15,-10 6-10 16,-3 5 1-16,-3 0 9 0,3 0 9 16,3-4 6-16,7-5-6 15,10-2 7-15,13-8 17 16,9-8 32-16,11-5-1 15,5-3-32-15,11-3-3 16,19-4 71-16,14-3-1 16,13-3 6-16,8 0-40 15,7-3-21-15,0-7-13 16,-2 0-22-16,-6 1-23 0,-4 2-33 16,5 7-52-16,-15-1-130 15,-12 1-287-15</inkml:trace>
  <inkml:trace contextRef="#ctx0" brushRef="#br0" timeOffset="1.07151E6">26191 7813 74 0,'0'0'212'0,"0"0"-127"0,0 0-9 16,0 0 11-16,0 0-9 16,-3-13 7-16,3 12-17 15,0-2-26-15,0 2-13 16,0-1-8-16,0 2-2 16,0 0-18-16,-2 0-1 15,-2 0-17-15,-1 0-11 16,-1 2 12-16,0 3 9 15,-1 1-3-15,2-2-13 16,1-1-7-16,1-2 15 16,0-1 9-16,-2 0 5 15,-5 0-9-15,0 0 9 16,-4 0 1-16,-4 0 1 0,1 0 5 16,1 0-4-16,3 0 0 15,-2-1 6-15,3-2 0 16,0 2-6-16,5-2 4 15,1 1-4-15,1 1 4 16,2-2 8-16,3 3 25 16,0 0 2-16,0 0-21 15,0 0 23-15,0 0-10 16,0 0-13-16,0 0-20 16,0 0-1-16,6 0 1 15,11 0 2-15,10 0 32 16,10 0 21-16,12 4-10 15,5 1-7-15,-2-4-25 0,0 3-6 16,-7-1-7 0,-11 0-7-16,-7 3-16 0,-9-3 17 15,-6-2-38-15,-6-1-60 16,-6 4-101-16,0-1-59 16,-12-1-144-16</inkml:trace>
  <inkml:trace contextRef="#ctx0" brushRef="#br0" timeOffset="1.07185E6">25797 8376 476 0,'0'0'96'16,"0"0"-64"-16,0 0-25 15,0 0-7-15,0 0 0 16,0 0-10-16,0 0-25 0,0 6-33 16,0 0 11-16,0-2-85 0</inkml:trace>
  <inkml:trace contextRef="#ctx0" brushRef="#br0" timeOffset="1.07205E6">26726 8540 540 0,'0'0'0'16,"0"0"-59"-16,0 0 14 0,0 0-170 0</inkml:trace>
  <inkml:trace contextRef="#ctx0" brushRef="#br0" timeOffset="1.07314E6">28084 7586 64 0,'0'0'254'16,"0"0"-197"-16,0 0-42 15,0 0-15-15,0 0 1 0,0 0-1 16,0 0 12-1,-77-10-4-15,58 10-2 0,-3 0 6 16,-5 6 2-16,-3 4 5 16,-4 4 7-16,-5 2-15 15,-4 4-5-15,-2 3-3 16,-2 0 3-16,2-1-6 16,0-1 9-16,2 2-8 15,4 1 12-15,3-2 2 16,2 4-2-16,2-2-6 15,5 3-7-15,7-2 0 16,6-1 0-16,5-1-10 0,6-1-5 16,3 1 14-1,0-2-1-15,5 2 1 0,8-3 1 16,2 2 0-16,6-2 1 16,1-2 6-16,5-1-6 15,6-5 1-15,6 1-1 16,6-3-1-16,10-3 0 15,8-4-4-15,4-3 4 16,1 0 10-16,-1-3-3 16,-7-7 19-16,-9 0-17 15,-8 0-9-15,-12 1 0 16,-11 0-1-16,-5 1-12 16,-12 2-16-16,-3 1-33 15,0 2-97-15</inkml:trace>
  <inkml:trace contextRef="#ctx0" brushRef="#br0" timeOffset="1.07468E6">26764 8765 1137 0,'0'0'102'16,"0"0"-69"-16,0 0-17 15,0 0-16-15,0 0-1 16,-85-16-7-16,65 21-5 16,-1 9 2-16,0 2 11 15,3 4 29-15,-1 2-16 16,4 3-4-16,2 4-7 0,5 1-1 15,5-1-1 1,3 4 7-16,0 1-6 0,3-1 11 16,11 7-1-1,3 2 18-15,3 2-7 0,-2 2 6 16,0 0-12-16,-6 0-6 16,-5-2-3-16,-7-3 2 15,0-1-8-15,-10-5 8 16,-14-3 10-16,-7-6-12 15,-5-7 9-15,-2-6 2 16,1-9-1-16,3-4 2 16,7 0-4-16,6-6-1 15,10-3 1-15,6-2-2 16,5 2-1-16,0 1-12 16,7 2-24-16,10 0 17 0,5 5 7 15,2 1 0-15,-3 0-1 16,1 14-21-16,-1 4 22 15,-3 6-1-15,-2 3 1 16,-1 3 1-16,0 2 9 16,-1-1-9-16,2-1 6 15,-1-2-6-15,3-1 7 16,2-3-7-16,3-4-1 16,2-1 7-16,4-6-7 15,4-3-17-15,4-7-76 16,21-9-93-16,-9-11-157 15,-4-8-443-15</inkml:trace>
  <inkml:trace contextRef="#ctx0" brushRef="#br0" timeOffset="1.07524E6">27320 8795 1337 0,'0'0'65'16,"0"0"-23"-16,0 0 12 16,37-77-43-16,-13 61 11 15,3 9 0-15,0 4-15 16,-2 3-7-16,-4 0 0 16,-1 13-11-16,-7 11 3 15,-3 14 7-15,-5 9 1 16,-1 6 1-16,-2 4 9 0,4 2-9 15,4-3 0 1,4-3-1-16,5-7 0 0,4-2 0 16,2-9 2-16,0-8-2 15,-1-7 6-15,-2-10-5 16,-2-8-1-16,-2-2 10 16,-2-5-10-16,-3-6-3 15,-5 1 3-15,-3 3 6 16,-4 7-6-16,-1 0-12 15,0 11-14-15,2 17 10 16,1 10 9-16,1 11 7 0,5 7 0 16,1 0 0-1,4-2 0-15,-1-2-19 0,-1-6 3 16,0 0 7-16,-4-7 8 16,-8-5-4-16,0-4-1 15,-8-6-5-15,-16-6 10 16,-10-4-7-16,-11-7 8 15,-3-4 1-15,-4-3 12 16,4-3-13-16,5-14-12 16,12-3-43-16,19-15-49 15,10 4-108-15,2-1-406 0</inkml:trace>
  <inkml:trace contextRef="#ctx0" brushRef="#br0" timeOffset="1.07561E6">28943 8788 1111 0,'0'0'186'0,"0"0"-154"15,0 0-6-15,0 0 3 16,0 0-14-16,-118-49-14 15,68 61 18-15,-8 15 13 16,-3 9 9-16,2 4-9 16,4 9-9-16,6 1-10 0,8 4-4 15,12-2-3-15,8 0-6 16,15 1 2-16,6-6 8 16,12-1-1-16,19-6 2 15,15-4 2-15,21-4 12 16,27-9 3-16,-3-9-2 15,-7-10-10-15,-14-4-16 16,-19-7-1-16,0-10-45 16,-1 0-10-16,-12-5-62 15,-15-5-20-15,-10 3-79 16,-9 4-320-16</inkml:trace>
  <inkml:trace contextRef="#ctx0" brushRef="#br0" timeOffset="1.07625E6">29437 8643 1196 0,'0'0'98'0,"0"0"-34"15,0 0 1-15,0 0-50 0,103-41 1 16,-33 31 30-16,23 1-21 16,-5 2-14-16,-9 3 23 15,-15 2-18-15,-18-1-4 16,3 3-10-16,-1-2 5 15,-14 1-1-15,-8 1-4 16,-13 0-2-16,-8 0 0 16,-4 0-13-16,-1 0-16 15,-1 10-38-15,-14 6 35 16,-11 7 1-16,-10 10-6 16,-8 3-13-16,-7 7 8 15,-3 0 2-15,1 0 11 16,1 2-23-16,5-4 23 0,4-5 17 15,7 1 11 1,8-7 0-16,5-5 0 0,7-2 0 16,7-6 0-16,4-3 1 15,5-1 1-15,0-1 6 16,0-5 31-16,13 3 18 16,9-3 31-16,8 0 3 15,10-4-6-15,9 1-43 16,5-4-18-16,3 0 14 15,-1 0-29-15,-2 0 8 16,-6 0-1-16,-7 0-14 16,-5 0 11-16,-6 0-12 15,-6 0-16-15,-7 0-28 16,-6 0-90-16,-3 0-65 16,-7 0-362-16</inkml:trace>
  <inkml:trace contextRef="#ctx0" brushRef="#br0" timeOffset="1.09877E6">28994 7946 649 0,'0'0'109'0,"0"0"26"16,0 0-16-16,0 0-14 0,0 0-47 15,0 0-32-15,27 0-2 16,-21 0-24-16,-3 4 0 16,-3 0-48-16,0 0-172 15,-12-1-129-15</inkml:trace>
  <inkml:trace contextRef="#ctx0" brushRef="#br0" timeOffset="1.10019E6">26602 9659 360 0,'0'0'101'0,"0"0"-38"16,0 0 103-16,0 0-8 16,0 0-47-16,0 0-50 15,0 0-27-15,0 0-16 16,0 0-17-16,0 0-1 15,14 0-33-15,5 0-109 16,3-2-151-16</inkml:trace>
  <inkml:trace contextRef="#ctx0" brushRef="#br0" timeOffset="1.13339E6">8037 13243 469 0,'0'0'0'16,"0"0"-35"-16,0 0-47 0,0 0-188 15</inkml:trace>
  <inkml:trace contextRef="#ctx0" brushRef="#br0" timeOffset="1.13509E6">18931 12213 29 0,'0'0'85'16,"0"0"-85"-16</inkml:trace>
  <inkml:trace contextRef="#ctx0" brushRef="#br0" timeOffset="1.13559E6">19249 11912 1001 0,'0'0'177'0,"0"0"-25"16,0 0-20-16,0 0-64 0,0 0-30 15,0 0-19 1,0 0-12-16,-49-7-6 0,14 24-1 16,-8 10 0-16,-6 6 1 15,-5 6 16-15,2 4 33 16,-4 4 20-16,6 3-24 15,5 2-12-15,6 1-11 16,8 0 1-16,5-4 5 16,12 1-7-16,8-1-3 15,6-2 3-15,0-4-6 16,13 3-3-16,7 0 9 16,5-4-8-16,2-2 1 15,1-3-9-15,-1-8-5 0,-2-2-1 16,-1-7-5-16,1-6-40 15,2-1-17-15,2-8-43 16,13-5-57-16,-8 0-113 16,0 0-266-16</inkml:trace>
  <inkml:trace contextRef="#ctx0" brushRef="#br0" timeOffset="1.13604E6">19674 12213 704 0,'0'0'789'16,"0"0"-703"-16,0 0-55 16,0 0-2-16,0 0-18 15,0 0-11-15,-84-24-1 0,47 48-1 16,-8 10 2-16,-4 5 0 15,0 7 2-15,2 3 10 16,7 2-3-16,12-2 5 16,7 0 0-16,13-2-1 15,8-2-2-15,2-5 13 16,18-6 5-16,3-8-4 16,6-3-12-16,-3-10-4 0,3-9-2 15,0-4-7 1,4-11 0-16,2-22-7 0,1-13-1 15,3-10-5-15,-7 0-3 16,-2 0 16 0,-1 9 5-16,-10 11 18 0,1 7-4 15,-1 9-11-15,-2 9-2 16,5 5-6-16,1 5-8 16,6 1 2-16,-3 4-58 15,3 23-86-15,-7-4-178 16,-11-3-454-16</inkml:trace>
  <inkml:trace contextRef="#ctx0" brushRef="#br0" timeOffset="1.13626E6">19590 12560 916 0,'0'0'569'0,"0"0"-493"15,0 0-25-15,0 0-38 16,0 0 35-16,0 0 26 15,15 102-15-15,-4-66-24 16,-1 4-21-16,2 0-2 16,-3-4-5-16,-2 1-6 15,0-5-1-15,0-5-63 16,-3-7-83-16,14-10-117 16,2-7-224-16,-1-3-330 0</inkml:trace>
  <inkml:trace contextRef="#ctx0" brushRef="#br0" timeOffset="1.13646E6">20080 12782 222 0,'0'0'1177'16,"0"0"-998"-16,0 0-10 15,0 0-115-15,0 0-38 16,0 0-15-16,0 0 0 16,-3 66 12-16,-12-36 9 15,-3 5-10-15,-5-4-5 16,3 1-1-16,2-2-6 15,3-7-80-15,9-9-53 16,17-14-84-16,15 0-159 16,13-4-560-16</inkml:trace>
  <inkml:trace contextRef="#ctx0" brushRef="#br0" timeOffset="1.13674E6">21017 12474 1506 0,'0'0'213'0,"0"0"-103"16,0 0-58-16,0 0-35 15,0 0-17-15,0 0-6 16,0 0 3-16,-109 37 2 16,67-11 0-16,-3 7 0 15,3 4 1-15,-1 2 0 16,3 4 1-16,1 0 12 15,0 0-7-15,11-4-5 0,-2-2-1 16,8-8 0 0,1-2 1-16,7-4-1 0,7-9-67 15,7-8-87-15,0-3-145 16,0-3-306-16</inkml:trace>
  <inkml:trace contextRef="#ctx0" brushRef="#br0" timeOffset="1.13721E6">20602 12412 1147 0,'0'0'161'0,"0"0"-84"0,0 0 33 0,0 0-9 0,0 0-29 16,0 0-21-16,0 0-37 15,-3-20-7-15,3 20-7 16,3 0 6-16,0 0 3 15,0 0-3-15,0 3-5 16,0 0 6-16,-2-3 6 16,1 0-7-16,-1 0 6 15,-1 3-11-15,0-3 12 16,0 0-12-16,0 0 0 16,0 0 10-16,0 0-10 15,0 0 0-15,0 1-1 16,0 2-6-16,3 0 5 15,5 7 0-15,-2 7 0 16,4 5 0-16,5 12 1 16,2 5 1-16,2 8 10 0,0 2 0 15,1-2-11 1,2 2 1-16,-1-6 1 0,-3-7 8 16,0-3-10-16,-5-9 1 15,0-2-1-15,-5-5 0 16,0-4 0-16,-5-6-20 15,0-4-84-15,-3-3-27 16,0-3-126-16,-10-11-89 16,-2-3-631-16</inkml:trace>
  <inkml:trace contextRef="#ctx0" brushRef="#br0" timeOffset="1.13753E6">20492 12666 985 0,'0'0'173'0,"0"0"-2"16,0 0-53-16,0 0-44 16,0 0-17-16,0 0-14 15,0 0-8-15,-23-20-3 16,23 20 3-16,0 0 12 16,0 0 7-16,0 0-7 15,3 0-9-15,7 0-3 16,11-4-16-16,11 1-17 15,5 0 5-15,6 2-6 16,0-2 0-16,-2 3 5 0,-2 0-6 16,1-3-8-16,-1 0-33 15,-5-1-26-15,0-2-36 16,-4-1 4-16,-3 1-41 16,-5 0-60-16,-4-4-3 15,-1 3-152-15,-10-3-368 0</inkml:trace>
  <inkml:trace contextRef="#ctx0" brushRef="#br0" timeOffset="1.13784E6">21006 12372 719 0,'0'0'225'0,"0"0"-89"15,0 0 11-15,0 0-31 16,0 0-37-16,0 0-27 0,0 0-24 15,-19-37-15-15,14 37-6 16,-2 9 2-16,-7 8 27 16,-4 7 9-16,-4 9 9 15,-1 3-10-15,-2 7-5 16,-3 3-4-16,0 1-7 16,-1 2-9-16,2 1-12 15,4-4 1-15,1-1-8 16,3-7 1-16,3-2 2 15,2-7-3-15,4-5 0 16,1-8-76-16,6-3-40 16,3-13-89-16,10 0-191 15,9-6-445-15</inkml:trace>
  <inkml:trace contextRef="#ctx0" brushRef="#br0" timeOffset="1.13824E6">21375 11912 1111 0,'0'0'150'0,"0"0"-31"15,0 0-71-15,0 0-35 16,85 14 0-16,-40 12 28 16,1 13-9-16,6 15-6 15,-1 25 9-15,-2 17-10 16,-10 9 1-16,-11-5-7 16,-11-9 14-16,-7-10-4 15,-6-2-10-15,-2-13-7 16,-2-11 1-16,0-14-3 15,0-8-8-15,0 2-1 16,-6 2 0-16,-4 3 0 16,-6-4 0-16,-3-7-1 15,0-2-45-15,-13-4-32 0,4-9-127 16,4-4-342-16</inkml:trace>
  <inkml:trace contextRef="#ctx0" brushRef="#br0" timeOffset="1.13958E6">25424 11721 205 0,'0'0'289'16,"0"0"-113"-16,0 0-2 15,0 0 8-15,0 0-36 0,31-77-51 16,-31 72 3-16,0 1-12 16,0 1-22-16,0 3-28 15,-7 0-11-15,-8 0-9 16,-11 7-15-16,-11 12-1 15,-12 17-4-15,-18 17 4 16,-15 29 23-16,-1 25 8 16,9 12 1-16,26 2-2 15,24-8 4-15,23-14-2 16,1 0 3-16,25-6-16 16,12 0-9-16,4-18 1 15,-1-16-11-15,-4-18 0 16,0-11 1-16,4 2-1 0,6-5-65 15,4-5-40 1,12-19-56-16,-13-3-131 0,-7-12-415 0</inkml:trace>
  <inkml:trace contextRef="#ctx0" brushRef="#br0" timeOffset="1.14023E6">26050 11922 712 0,'0'0'134'0,"0"0"-93"16,0 0-20-16,0 0-2 15,0 0-6-15,0 0-3 16,-88-46-1-16,75 46 31 16,-5 10 30-16,-1 4-12 15,1 8-19-15,0 5-18 16,4 3-3-16,4 5 2 15,6-1-10-15,1 3 0 0,3 2-4 16,-2 1-4 0,-1-1 8-16,-2 1 7 0,-5-1-4 15,-6-5-13-15,-5 1 12 16,-6-4-11-16,-4-5 8 16,-4-4-8-16,1-8-1 15,3-7 1-15,4-7 0 16,6 0 13-16,5-4 4 15,5-11-17-15,5 4 11 16,6-2 11-16,0 6 15 16,9-2-38-16,9 5-18 15,6 4 18-15,0 0-1 16,-2 0-11-16,-2 14-10 0,-3 6 0 16,-5 5 22-1,-1 5-1-15,-4 7 1 0,-4-1 0 16,0 4 0-16,0-1 2 15,2 4 5-15,3-7-6 16,5-2 0-16,4-4-1 16,6-8-41-16,24-9-88 15,-5-9-82-15,0-4-584 0</inkml:trace>
  <inkml:trace contextRef="#ctx0" brushRef="#br0" timeOffset="1.14089E6">26403 11880 783 0,'0'0'84'0,"0"0"-70"16,0 0 5-16,0 0-3 15,80-17-13-15,-66 17-3 16,-3 3-1-16,-5 7-6 16,-1 4 7-16,-4 8 36 15,-1 2 1-15,0 5-3 16,0 2-7-16,0 1-7 0,0 4-2 16,0-3-1-16,0 1-2 15,0 1-2 1,2-1-6-16,6-4-7 0,2-3 2 15,3-5 8-15,5-2-3 16,2-4-6-16,3-6 19 16,3-6 1-16,0-4 3 15,-2 0-6-15,-4-3 0 16,-5-7 13-16,-8 3 2 16,-4 4 19-16,-3-1 9 15,0 4-40-15,0 0-21 16,0 0-21-16,-7 7-3 15,-6 9 18-15,-3 5 6 16,-3 5-2-16,2 7 1 0,1 2 0 16,4 2-6-16,5 2 0 15,-1 2-8-15,4-1-6 16,2-2-1-16,1-4 13 16,-1-2 9-16,1-8 0 15,-2-1 0-15,-3-6 0 16,0-4 0-16,-4-7-10 15,-3-3-5-15,-4-3 5 16,-4 0 8-16,-6 0 2 16,-2 0 0-16,-2-3 0 15,3 3 0-15,-1 0-1 16,4 0 0-16,4 0-37 16,6 10-106-16,5 0-173 0,8 0-45 15</inkml:trace>
  <inkml:trace contextRef="#ctx0" brushRef="#br0" timeOffset="1.14142E6">27143 12705 950 0,'0'0'182'0,"0"0"-77"0,0 0-52 16,0 0-34-1,0 0-9-15,0 0-8 0,0 0 7 16,7-2-9-16,-7 11-10 16,-7 11 10-16,-1 6 8 15,-3 7 5-15,-2 3 1 16,0 1-5-16,-2-1-8 16,3-3 0-16,1-2-1 15,0-2 0-15,5-3-67 16,6-6-83-16,0-6-131 15,0-9-348-15</inkml:trace>
  <inkml:trace contextRef="#ctx0" brushRef="#br0" timeOffset="1.14183E6">28039 12226 973 0,'0'0'191'15,"0"0"-100"-15,0 0 2 0,0 0-39 16,0 0-27 0,0 0-9-16,0 0-18 0,-6-16 1 15,-12 23 5-15,-9 9 1 16,-9 6-7-16,-7 9 1 16,1 5-1-16,2 7 0 15,2 0-1-15,8 3 0 16,6 0 0-16,3-6-41 15,6 0-59-15,6-11-22 16,3-9-71-16,4-7-131 16,2-13-319-16</inkml:trace>
  <inkml:trace contextRef="#ctx0" brushRef="#br0" timeOffset="1.1421E6">27712 12111 1182 0,'0'0'149'16,"0"0"-85"-16,0 0-25 16,0 0-34-16,0 0-5 15,0 0-37-15,0 0 37 16,-1 39 1-16,2-6 32 16,4 10-2-16,1 3-1 15,2 8 2-15,5 2-16 16,-1 2-9-16,4-4-7 15,-1-2 0-15,0-8 0 16,-3-8-63-16,0-9-61 0,-3-11-44 16,-2-9-75-16,-2-7-121 15</inkml:trace>
  <inkml:trace contextRef="#ctx0" brushRef="#br0" timeOffset="1.14232E6">27387 12398 907 0,'0'0'298'16,"0"0"-214"-16,0 0-84 15,0 0-43-15,0 0 43 0,94 24 60 16,-29-18 18 0,0 1-32-16,5-7-22 0,2 0-11 15,-16 0-13-15,4-13-29 16,-9-4-49-16,-11 0-51 15,-7-6-58-15,-11 6-87 16,-10 4-130-16</inkml:trace>
  <inkml:trace contextRef="#ctx0" brushRef="#br0" timeOffset="1.16428E6">11124 15560 227 0,'0'0'216'16,"0"0"-144"-16,0 0-49 0,0 0-17 16,0 0-3-1,0 0-2-15,-94-28 0 0,77 28 5 16,-2 0-5-16,1 0 0 15,6 1-1-15,-3 5-9 16,2 1-16-16,5-1-8 16,-1-2 19-16,5-1 14 15,4-3 34-15,0 0 69 16,0 0 41-16,0 0-2 16,0 0-24-16,0 0-17 15,0 0-12-15,0 1-4 0,0 2-17 16,0 5-21-1,0 9-24-15,0 7 6 0,0 16 36 16,0 5-2 0,0 9-24-16,-3 5-14 0,3 0-6 15,0 1-7-15,0-1-1 16,0-9-1-16,0-4-9 16,0-10 7-16,3-6-8 15,4-10 1-15,-4-8-1 16,1-4 0-16,-1-6 0 15,4-2 0-15,6 0 16 16,2 0 3-16,12-8-7 16,9-6 2-16,10-6-6 15,5-3 3-15,4-3-11 16,3-1 1-16,-3 0-1 16,-3 2 0-16,4-2 0 15,-7 4 1-15,-1-1 5 0,1 2-6 16,-4-1 1-1,4 0 0-15,-3 4-1 0,-1 1 1 16,-6 2-1-16,-8 6 0 16,-1 0 0-16,-10 6 0 15,-4 1-1-15,-6 0 0 16,-4 3-38-16,-3 0-31 16,0 0-31-16,-3 7-117 15,0 6-165-15,0 0-331 0</inkml:trace>
  <inkml:trace contextRef="#ctx0" brushRef="#br0" timeOffset="1.17064E6">11076 15618 140 0,'0'0'98'0,"0"0"-52"16,0 0 24-16,0 0 13 15,0 0-28-15,0 0 45 16,-5-10-43-16,5 4-33 16,-1 2-24-16,-2-1-22 15,0-2-9-15,0 0-16 0,-3-1-36 16,-3 6-98-16,-1 2 8 16,0 0 41-16</inkml:trace>
  <inkml:trace contextRef="#ctx0" brushRef="#br0" timeOffset="1.17147E6">10894 15219 2 0,'0'0'680'15,"0"0"-564"-15,0 0-76 16,0 0-30-16,0 0-3 15,0 0 6-15,0 0 35 16,3 0 8-16,0 0 2 16,-3 0 0-16,0 0-15 15,0 0-15-15,0 0-8 16,0 0 2-16,0 0 5 16,0 0-3-16,0 0-1 15,0 0-4-15,0 0-2 0,0 0-7 16,0 0-9-16,0 0 6 15,0 0 1-15,0 0 3 16,0 0-1-16,3 0-4 16,-3 0-5-16,0 0-1 15,0 0 0-15,0 0 2 16,0 0 0-16,0 0 0 16,0 0-1-16,0 0 0 15,0 0 0-15,0 0 0 16,0 0 5-16,0 0-6 15,0 0 7-15,0 0 4 16,0 0 1-16,0 0-2 16,0 0 2-16,0 0-5 0,0 0 8 15,0 0-4 1,0 0 2-16,0 0 5 16,0 0-5-16,0 0-7 15,0 0 1-15,0 0-7 0,0 0 0 16,0 0 0-16,0 0 0 15,0 3-10-15,0-2-68 16,0 5-77-16,6 16-39 16,10-1 22-16,4 2-129 0</inkml:trace>
  <inkml:trace contextRef="#ctx0" brushRef="#br0" timeOffset="1.84157E6">26146 12131 191 0,'0'0'76'0,"0"0"-41"16,0 0-2-16,0 0 38 16,0 0-56-16,0 0 205 15,0 0-96-15,-8 0-69 16,8 0-16-16,0 0-39 15,-3 0-54-15,-7 0-122 0,3 0-26 16,-3 0-115-16</inkml:trace>
  <inkml:trace contextRef="#ctx0" brushRef="#br0" timeOffset="1.84295E6">26028 12339 658 0,'0'0'167'16,"0"0"-46"-16,0 0-22 16,0 0-17-16,0 0-20 15,0 0-8-15,0 0 2 16,0 0-11-16,0 0-16 0,0 0-12 15,0 0-17 1,2 0-10-16,4 0-9 0,2 5 19 16,6-1 31-16,5 2 18 15,6-2-1-15,1-4-20 16,4 0-7-16,-2 0-6 16,1 0-6-16,-3-7-8 15,0-3 11-15,-3-2-11 16,-1-5 8-16,-2-3-8 15,0-3 0-15,-5 4 0 16,-5-4 0-16,-1 6-1 16,-6 0-2-16,-3 4-5 15,0-1 1-15,0 5 5 0,0-1 0 16,-6 0 1-16,-3 3-14 16,0 1 13-16,-1 2 1 15,-5 1-9-15,0 3-3 16,-4 0 10-16,0 0 0 15,0 0 1-15,-2 0 0 16,5 0 1-16,-3 0-1 16,3 4-5-16,2 2 5 15,0-2 1-15,1 5-1 16,-2 1-6-16,0 1 7 16,-2 4-9-16,1 2 7 15,1 3 1-15,-1 0-7 16,1 0 7-16,0-1-9 15,1 1 9-15,1 0 0 0,1 0 1 16,2-4 6-16,-1 1-4 16,2 0-2-16,2-1 8 15,1-2-2-15,0 2 4 16,3-3-9-16,0 3 9 16,2-2 2-16,1-1 7 15,0 3 0-15,0-2-8 16,1-5 1-16,7 5 3 15,3-4 1-15,1 0-2 16,3 0 4-16,2 0-4 16,3 0 2-16,1-1-8 15,-1-2-7-15,1-1 8 0,-1-3-3 16,0 1-5-16,-1-1 6 16,-2-3-6-16,1 0 1 15,-3 3-2-15,3-3 1 16,-5 0 0-1,3 0 0-15,-2 0 1 0,2 0-1 16,-2 0-1-16,2 0 0 16,-2 0 1-16,0 0 0 15,-2 0 0-15,2 0-1 16,-2 3 0-16,-2-3 0 16,2 0-1-16,-3 1 1 15,-1-1-1-15,-4 0-5 16,-1 0-16-16,-3 0-23 15,0 0-36-15,0 0-108 0,-10 0-133 16,-1-1-354-16</inkml:trace>
  <inkml:trace contextRef="#ctx0" brushRef="#br0" timeOffset="1.85854E6">28281 11447 133 0,'0'0'633'0,"0"0"-484"16,0 0-11-16,0 0 39 15,0 0 4-15,0 0-72 16,0 0-26-16,41-43-47 16,-36 43-17-16,1 0-7 0,2 0-12 15,6 16-7 1,1 4 7-16,5 7 0 0,-2 6-7 15,-2 7 6 1,-7-1 1-16,-3 4 1 16,-3-4-1-16,-3 1-1 0,0-6-11 15,-9-2-11-15,-1-5 22 16,-1 2 1-16,-1 1-1 16,3 0 0-16,3-1 1 15,3 4 8-15,3-2-8 16,0 1 1-16,0 1-1 15,15-2 1-15,4-2 8 16,7 0-8-16,1-8 0 16,4-3 1-16,1-4-1 15,-2-7 8-15,1-1-2 0,-3-6-6 16,-3 0 1-16,-4 0-1 16,-7 0 6-16,-4-6-6 15,-7 5-1-15,-3-2-16 16,0 3-28-16,0-3-36 15,0 3 48-15,0 0 15 16,0 0 5-16,0 0-5 16,0 0-12-16,0 0-5 15,0-3-3-15,0 3-1 16,0 0 0-16,-2 0-15 16,1-1-36-16,-11-7-45 15,2 3-31-15,1-4-227 0</inkml:trace>
  <inkml:trace contextRef="#ctx0" brushRef="#br0" timeOffset="1.85933E6">28332 11509 397 0,'0'0'125'0,"0"0"-57"16,0 0-13-16,0 0 26 15,0 0 24-15,0 0-5 16,0 0-5-16,-15-27 7 16,15 27-27-16,7 0-14 15,-1 0 24-15,3 0-54 0,6 1-21 16,1 12-10-1,4 7 0-15,-1 10-15 0,2 13 6 16,-3 7 9 0,-3 6 1-16,-5-1-1 0,-5 5 0 15,-5-7-1-15,0 2 1 16,-7-4 13-16,-6 1 3 16,0-1-3-16,1-6 2 15,3 2-14-15,1-2 10 16,0-4-5-16,2-2-4 15,-2 4-2-15,-2-4 0 16,-2 1 0-16,0 0 0 16,-4 0 2-16,0-1 11 15,-3-2-6-15,0-1 2 16,-5-3-2-16,0-3-1 16,-3-3 3-16,2 1-2 15,-2-4 0-15,1-1 1 0,1-4-1 16,0 1 6-16,0-3-4 15,1-3 4-15,1-1-5 16,-1-3 1-16,4 0-2 16,-2-1-7-16,2 1 0 15,-1 3 0-15,1-3 1 16,1 0 0-16,0 0 0 16,2-3 1-16,1 3-1 15,2-1 0-15,1-2 0 16,3-1 0-16,2 1 0 15,3-3-1-15,1-1-30 16,4-3-106-16,4 0-239 0,12-3-356 16</inkml:trace>
  <inkml:trace contextRef="#ctx0" brushRef="#br0" timeOffset="1.86028E6">28115 11298 12 0,'0'0'212'16,"0"0"-123"-16,0 0-22 16,0 0-20-16,0 0-6 15,0 0 19-15,0 0 38 16,-7-1 31-16,7 1-28 15,0 0-29-15,3 4-30 16,4 6-15-16,2 3-5 16,4 4 19-16,0 7-11 15,3 1-20-15,-1 5-7 16,1 3 6-16,1 3-8 16,2 4 6-16,-1 0-6 0,1 6 5 15,1-3-4 1,-5 0 0-16,-1-4-1 0,-1-2 0 15,-7 0-1-15,-2-2 1 16,-2 2 0-16,-2-1 0 16,0 4 0-16,0-1 7 15,0 1-7-15,0-1 0 16,0 1 4-16,0-3-4 16,0-1 7-16,0 1-7 15,-5-2 9-15,-1-1-1 16,-2-1 7-16,1-3-14 15,-3 3 4-15,-1 0-6 16,-1-4 1-16,-1 1 0 16,-2-1 1-16,-3 1-2 0,-1-3 0 15,-1 3 9-15,-1-4-7 16,1 4 6-16,1 0-2 16,-1-1 1-16,0 1-5 15,-1 0-1-15,-1-1 11 16,0-5-12-16,-2 2 1 15,-2-5 8-15,1-2-2 16,-2 1-6-16,0 0-1 16,2-4-1-16,-1 0 1 15,1 1-4-15,3 0 5 16,1-4-1-16,8 0 0 16,2-3-24-16,4-1-55 15,7-9-21-15,0 0-173 16,8 0-110-16</inkml:trace>
  <inkml:trace contextRef="#ctx0" brushRef="#br0" timeOffset="1.86094E6">28203 11390 146 0,'0'0'179'16,"0"0"-78"-16,0 0-38 16,0 0-30-16,0 0-5 15,0 0-12-15,0 0-3 16,27 4-6-16,-21-4 4 16,-1 0-2-16,-5 0 0 15,0 0-8-15,0 0-1 16,0 0-26-16,0 0-46 15,0 3 17-15,0 0 33 16,0 4 22-16,0 6 15 16,0 4 15-16,1 7 22 15,10 5 16-15,2 14-28 0,0 3 0 16,4 4-22 0,-2 2-18-16,-2-3 1 0,-1-2-2 15,-3-5-33-15,1-1 1 16,-4-1-32-16,-1-1 29 15,-4 20-13-15,-1-12-22 16,0-5-79-16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07T05:27:15.8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6375 2631 126 0,'0'0'150'16,"0"0"199"-16,0 0-196 15,0 0 4-15,19-74 21 16,-16 49-30-16,0 3 10 16,0 2 42-16,0 3-58 15,-3 5-22-15,0 3-18 16,0 3-48-16,0 4 5 16,0 2-46-16,0 0-2 15,0 0-22-15,0 15-18 16,0 14 17-16,0 11 3 15,-3 24 12-15,-3 22-3 0,0-5 0 16,2-10 0 0,1-12 6-16,3-16-5 0,0 2-1 15,0 2 0-15,0-5 7 16,3-7-17-16,4-5-66 16,-4-8-92-16,-3-16-98 15,0-6-117-15,0-1-336 0</inkml:trace>
  <inkml:trace contextRef="#ctx0" brushRef="#br0" timeOffset="359.3886">6397 2925 1060 0,'0'0'330'16,"0"0"-217"-16,0 0-37 0,0 0-49 16,94-43 18-1,-58 27-23-15,0-4 0 0,1-3-8 16,-4-2-13-1,-6-3 4-15,-5-5-5 0,-8-4 1 16,-7-3-8-16,-7-6-44 16,0 0 6-16,0 2 36 15,-10 9 9-15,-1 8 14 16,5 10 32-16,0 7-17 16,2 10 26-16,1 0-55 15,0 11-25-15,-3 16 25 16,0 12-7-16,-2 8 7 0,1 11 0 15,1 14 1-15,3-5 34 16,0-3-25-16,3-3-2 16,0-16-4-16,6 2 8 15,10-9-8-15,1-7-4 16,26-11-104-16,-9-8-85 16,2-12-152-16</inkml:trace>
  <inkml:trace contextRef="#ctx0" brushRef="#br0" timeOffset="877.4848">6919 2894 646 0,'0'0'681'15,"0"0"-616"-15,0 0-65 16,0 0 10-16,0 0 80 16,0 0 40-16,0 0-37 0,69-3-39 15,-47-11-25-15,-5-6 25 16,-1-5-26-16,-7-5-26 15,-1-2 42-15,-7-2-30 16,-1 4 2-16,0 6-4 16,0 10-2-16,-9 10-20 15,0 4 7-15,-10 13-16 16,-11 19 9-16,-3 13 5 16,-1 11 5-16,4 5 0 15,9-1-2-15,9-7 2 16,12-6 0-16,3-9 0 15,24-7-6-15,6-8 12 16,7-9-6-16,6-9 12 0,1-5-11 16,2-4 22-1,-6-20-17-15,-3-10-5 0,-11-11 17 16,-2-10-18-16,-8-6-9 16,-7 1-6-16,-2 7 15 15,-5 14 25-15,-2 15 22 16,0 13-2-16,-3 8-9 15,3 3-36-15,3 8-24 16,4 15 18-16,2 9-11 16,3 8 16-16,0 2 1 15,1 2 0-15,1-3-6 0,-5-2 6 16,4-5-31-16,-2-4-34 16,11-8-95-16,-4-7-143 15,-2-13-375-15</inkml:trace>
  <inkml:trace contextRef="#ctx0" brushRef="#br0" timeOffset="1192.3551">7637 2955 1222 0,'0'0'180'16,"0"0"-99"-16,0 0 72 16,0 0-60-16,0 0-56 15,85-21-27-15,-60 3 40 16,-5-1-20-16,-7-5 20 15,-4-3 0-15,-9 0-12 16,0 2-3-16,-3 5-35 16,-13 9 12-16,-7 7-24 15,-5 4-2-15,-2 8 14 16,-7 14-1-16,6 8-10 16,5 7 10-16,7 4 1 15,8 0 0-15,8 1-7 0,3-4 14 16,20-1-7-1,16-3 4-15,7-4 10 0,5-7-17 16,4-3 3-16,21-14-97 16,-16-6-121-16,-8 0-791 0</inkml:trace>
  <inkml:trace contextRef="#ctx0" brushRef="#br0" timeOffset="1489.242">9214 2838 1631 0,'0'0'245'16,"0"0"-191"-16,0 0-54 15,0 0-6-15,0 0-8 16,-22 80 14-16,9-42 8 16,6 1-6-16,4 0-2 15,3-3 3-15,0-2 8 16,9-4-22-16,15-11-73 16,-1-4-206-16,-1-14-350 0</inkml:trace>
  <inkml:trace contextRef="#ctx0" brushRef="#br0" timeOffset="1645.4917">9163 2367 1793 0,'0'0'193'16,"0"0"-114"-16,0 0-79 15,0 0-9-15,0 0-98 16,0 0-407-16,0 0-96 0</inkml:trace>
  <inkml:trace contextRef="#ctx0" brushRef="#br0" timeOffset="1911.1209">9504 2306 1508 0,'0'0'178'0,"0"0"-112"15,0 0-65-15,0 0 15 16,0 0-16-16,-17 128 25 15,11-39-9-15,6 25 53 16,0 6-63-16,6-20 14 16,7-28 5-16,1-30-15 15,-2-6 20-15,1 2-30 16,4 4 6-16,2 3 2 16,-4-5-2-16,3-9-6 15,1-7 0-15,1-10-6 16,17-14-51-16,-3-11-70 0,-1-13-476 15</inkml:trace>
  <inkml:trace contextRef="#ctx0" brushRef="#br0" timeOffset="2099.656">9484 3014 1502 0,'0'0'215'16,"0"0"-113"-16,0 0-43 15,0 0 63-15,0 0-100 16,103 1-1-16,-51-6-19 16,5-4 12-16,-2-2-28 0,9-6-46 15,-16 3-218-15,-12 0-548 16</inkml:trace>
  <inkml:trace contextRef="#ctx0" brushRef="#br0" timeOffset="2444.2832">11058 2853 768 0,'0'0'895'0,"0"0"-805"15,0 0 33-15,0 0-76 16,0 0-5-16,0 0-37 16,0 0 1-16,36 6-12 15,-23 23 6-15,-6 4 0 16,3 1 32-16,-4-1-31 15,-2 0 4-15,-1-4-5 0,-3-2-10 16,0-4-5 0,6-3-109-16,-3-8-178 0,0-10-288 15</inkml:trace>
  <inkml:trace contextRef="#ctx0" brushRef="#br0" timeOffset="2600.552">11264 2445 1800 0,'0'0'187'16,"0"0"-146"-16,0 0-41 15,0 0-17-15,0 0-165 16,0 0-99-16,-30 75-275 0</inkml:trace>
  <inkml:trace contextRef="#ctx0" brushRef="#br0" timeOffset="2881.7918">11546 2689 1450 0,'0'0'158'15,"0"0"-105"-15,0 0-25 16,-108 11-27-16,79 5 5 16,6 4-6-16,13 4-19 15,10 4 13-15,0 2 12 16,21 4 3-16,7 1 13 15,5 0-8-15,0-1 21 16,-2-2-35-16,-1 0 1 16,-11-4 2-16,-5-5-2 0,-11-1-1 15,-3-2 12-15,-13-3-11 16,-19-2 29-16,-30 0-30 16,-30 0 0-16,9-5-31 15,11-6-300-15</inkml:trace>
  <inkml:trace contextRef="#ctx0" brushRef="#br0" timeOffset="3555.1057">13601 2874 1227 0,'0'0'338'15,"0"0"-176"-15,0 0-72 16,0 0-12-16,0 0-59 16,-95-35-10-16,46 35-3 15,-3 17-6-15,1 7 0 16,5 5-11-16,10 4 17 16,11 0-6-16,11 2 0 15,14-1 10-15,1-1-8 16,31 0-2-16,23 1 0 15,26-8 19-15,1-7-19 0,21-18-60 16,-24-1-111-16,-28-15-344 16</inkml:trace>
  <inkml:trace contextRef="#ctx0" brushRef="#br0" timeOffset="3806.6927">13882 2286 1702 0,'0'0'220'16,"0"0"-154"-16,0 0-65 16,0 0-2-16,0 0-37 15,0 0 35-15,-2 140-17 0,2-38 31 16,-3 14-11-16,-2 0 3 16,2-24 9-16,3-30-9 15,0-19-3-15,0-9 0 16,0 5-16-16,11 0-19 31,18-1-91-31,-7-13-157 16,7-13-338-16</inkml:trace>
  <inkml:trace contextRef="#ctx0" brushRef="#br0" timeOffset="4101.5128">14103 3018 1023 0,'0'0'359'16,"0"0"-321"-16,0 0-32 15,0 0 108-15,0 0 13 16,0 0-60-16,121-4-14 0,-76-9-39 16,-2-1-13-1,-8-6 38-15,-9-2-24 16,-10-4 5-16,-5-1 1 0,-11 2-11 16,0 6-13-16,-21 7 3 15,-7 9-9-15,-11 3-7 16,-1 13 7-16,-2 10 9 15,6 5 0-15,3 4 1 16,8 3-11-16,10 1 10 16,10-1 0-16,5 1-9 15,17-1 18-15,22-6-9 16,49-4 0-16,-10-7-91 16,5-13-279-16</inkml:trace>
  <inkml:trace contextRef="#ctx0" brushRef="#br0" timeOffset="4799.8613">14857 2770 1482 0,'0'0'192'0,"0"0"-160"16,-101 39-25-16,61-8-4 16,9 4-3-16,5 1 0 15,16-3 0-15,10-4 7 16,0-2 8-16,15-6 5 15,15-3-11-15,6-8 36 16,10-9-34-16,2-1-10 16,7-15 15-16,-3-16-14 15,-1-10-4-15,-7-3-5 16,-6 3 1-16,-14 9 6 0,-12 12 12 16,-9 14 14-16,-3 6-26 15,-3 25-58-15,-9 11 31 16,-2 8 27-16,7 2 0 15,1 0-1-15,6-7 1 16,0-5 0-16,17-7 3 16,8-7 6-16,8-9-9 15,5-11 7-15,7 0-7 16,5-23 14-16,6-12-14 16,5-24-5-16,0-27-1 15,-10 4-45-15,-10 7-20 16,-16 17 71-16,-15 27 35 15,-7 7 79 1,-3 4-47-16,0 12-67 0,-3 6-14 16,-10 2-52-16,0 2 47 15,6 9-37-15,7 6-24 16,0 3-9-16,11 2 43 16,8 4 18-16,7 1 12 15,2-2-22-15,5-1 38 16,-8-1 0-16,2-3 1 0,-11-1-11 15,-2 1 8-15,-11 0-9 16,-3 0-1-16,-3 1 24 16,-18 1-5-16,0 1-7 15,-6 1 1-15,5-2 3 16,1 1 8-16,12-2-6 16,6-1 36-16,3-2-41 15,27-1 14-15,25-1 107 16,28-5-78-16,4-7-44 15,-6-4-8-15,10-1-149 16,-32-12-98-16,-5 2-414 0</inkml:trace>
  <inkml:trace contextRef="#ctx0" brushRef="#br0" timeOffset="5440.4991">17831 2298 990 0,'0'0'662'15,"0"0"-611"-15,0 0-42 16,0 0-9-16,0 0-67 16,0 0 65-16,-36 114-5 15,13-28 7-15,-6 25 28 16,9 7-28-16,6-20 27 16,11-26-3-16,3-31-24 15,1-9 33-15,15 5-33 16,6 2 1-16,8 1 38 15,9-7-10-15,10-10 37 0,9-7-29 16,1-11-37 0,26-12-2-16,-18-12-148 0,-8-9-252 15</inkml:trace>
  <inkml:trace contextRef="#ctx0" brushRef="#br0" timeOffset="5931.2858">17505 2794 1360 0,'0'0'98'0,"0"0"-39"15,91-30-59-15,7 12 0 16,35-5-1-16,9-2 1 16,-8-2-6-16,-39 0 6 15,-35 3-10-15,-21 3-52 16,-12-3-88-16,-7 0 92 15,-6 0 58-15,-6 2 84 16,-8 6-17-16,-4 7-19 16,-11 8-34-16,-2 1-6 15,-3 13-8-15,1 18 0 16,0 23 0-16,2 27 0 0,1 20 73 16,7-8-51-16,1-19-22 15,5-27 16-15,3-19-1 16,0 1-14-16,0-3-1 15,0-3 12-15,0-9-14 16,0-11 14-16,8-3 1 16,7-10 127-16,7-14-115 15,6-1-12-15,4-1-11 0,-3 8 7 16,1 9 7 0,-1 9-16-16,-1 0-1 0,2 19-14 15,-1 5 9-15,0 6 5 16,1 3 1-16,-3 0-108 15,30-1-102-15,-11-9-145 16,2-11-229-16</inkml:trace>
  <inkml:trace contextRef="#ctx0" brushRef="#br0" timeOffset="6493.801">19007 2770 1415 0,'0'0'145'0,"0"0"-98"15,-122 53-47-15,77-19-1 16,12 1-9-16,17-5 4 16,13-3 6-16,3-6 10 15,13-4-3-15,16-4 72 16,9-9-50-16,4-4-19 16,5-3 8-16,-2-14-18 15,-6-1-1-15,-7 2-14 16,-16 8 15-16,-10 8-11 15,-6 4-36-15,0 19-48 16,-6 9 76-16,-2 4-6 16,8 0 25-16,0-3 0 15,11-5 1-15,16-9 11 16,6-6-12-16,4-9 0 0,6-4 0 16,5-12-10-16,-1-19-12 15,8-22-38-15,0-31-105 16,3-43-77-16,-3-22 15 15,-10 0 180-15,-14 30 47 16,-12 45 122-16,-6 29 163 16,-10 19 120-16,1 3-211 15,-4 7-52-15,0 5-94 16,0 11-48-16,-7 6 0 16,-12 34-32-16,-4 29 32 15,2 28 0-15,6 17 6 16,9-2-18-16,6-13 12 15,0-25 0-15,6-20-7 0,-2-14 17 16,4-9-10 0,3 2 0-16,5-3 9 0,0 0-19 15,2-11 10-15,4-12-78 16,19-16 59-16,-8-15-239 16,-4-7-958-16</inkml:trace>
  <inkml:trace contextRef="#ctx0" brushRef="#br0" timeOffset="6665.6739">19462 2782 586 0,'0'0'954'0,"0"0"-839"0,0 0-10 16,0 0-45 0,144-1-36-16,-37 1-24 0,-6 6 1 15,-14-2 1-15,-32-1-2 16,-2 1-53-16,-11-2-116 15,-6-2-374-15</inkml:trace>
  <inkml:trace contextRef="#ctx0" brushRef="#br0" timeOffset="76960.4558">21930 2574 1147 0,'0'0'142'0,"0"0"-110"16,0 0 25-16,0 0 27 15,4-6-1-15,-4 6-38 16,2 0-7-16,-2 0-38 16,0 0 0-16,0 0 8 15,0 0 1-15,0 0-9 16,0 0 0-16,0 0 7 16,0 0 11-16,0 0-2 15,0 0 7-15,0 0 28 16,0 0-32-16,0 0 9 15,0 0-4-15,0 0-23 0,0 0 9 16,0 4-10 0,0 8-15-16,0 9 8 15,-3 11 11-15,-3 12-4 0,0 8 19 16,-2 9-18-16,-2 0 23 0,2-2-13 16,2-4-9-1,0-6 33-15,1-4-35 0,2-4 12 16,0-3-12-16,3-5 7 15,0-3-11-15,0-7 4 16,0-6-60-16,0-7-44 16,20-13-177-16,1-14-25 15,-1-9-660-15</inkml:trace>
  <inkml:trace contextRef="#ctx0" brushRef="#br0" timeOffset="77444.8425">22041 2970 1185 0,'0'0'315'0,"0"0"-247"16,0 0 7-16,0 0 12 15,0 0-37-15,0 0 23 16,0 0-50-16,99-15-17 16,-53 4 0-16,6-5 7 15,1-3-14-15,-5-2 1 16,-5-4-35-16,-8-5 23 15,-5-4-22-15,-9-2-10 16,-9-1 18-16,-4-1-35 16,-7 3 30-16,-1 3 5 15,0 6 26-15,-6 3 45 0,-1 8-35 16,-4 2 9 0,5 6 33-16,2 1-28 0,1 3 18 15,1 2-7-15,2 1-27 16,0 0 25-16,0 0-18 15,0 0-5-15,0 0-10 16,0 5-6-16,-3 11-11 16,-4 13 9-16,-3 7 8 15,-4 12 18-15,-1 5-15 16,3 4 10-16,2 0 15 16,1-5-28-16,3-6 12 15,4-6-11-15,1-5 0 16,1-4 17-16,0-3-18 15,0-5-6-15,1-3-16 16,8-7-111-16,28-12-63 0,-2-1-87 16,5 0-314-16</inkml:trace>
  <inkml:trace contextRef="#ctx0" brushRef="#br0" timeOffset="77934.2343">22940 2740 1088 0,'0'0'150'0,"0"0"-75"16,0 0 37-16,0 0 48 15,0 0-61-15,0 0-73 16,0 0-2-16,97 0-11 16,-58-4-12-16,7 0 21 15,-4-2-22-15,-2 2 1 16,0-1-2-16,-4 2-3 15,-5 1 3-15,-6 0-91 16,-8 2-128-16,-5 0-77 16,-9 0-315-16</inkml:trace>
  <inkml:trace contextRef="#ctx0" brushRef="#br0" timeOffset="78231.1203">23016 2882 658 0,'0'0'225'16,"0"0"-149"-1,0 0 8-15,0 0 78 0,0 0-15 16,0 0-56-16,0 0 12 16,60 15-8-16,-34-13-27 15,7 1 1-15,3 0-31 16,6-1 10-16,-4-2-29 15,3 0-18-15,0 0 18 16,-3 0-13-16,-5 0-4 16,-4 0-2-16,-2 0-3 15,-7 0-3-15,-2 0-70 16,-5 0-69-16,-3 0-141 16,-4 0-406-16</inkml:trace>
  <inkml:trace contextRef="#ctx0" brushRef="#br0" timeOffset="79378.8767">24200 2835 301 0,'0'0'21'0,"0"0"-21"16,0 0 240-16,0 0-106 15,0 0 55-15,0 0-30 16,0 0 13-16,-1 4-53 16,-1-4-14-16,1-1 9 15,1-11-60-15,0-5 28 16,0-4 17-16,4-3-45 15,10-1-6-15,2 0 10 16,4 7-42-16,1 3 0 0,2 7-16 16,1 3-10-16,2 5 2 15,2 0-6-15,2 12 12 16,-2 8-4-16,-2 9-14 16,-6 4 18-16,-6 4-18 15,-7 2-15-15,-7 0 8 16,-3-2-33-16,-18-3 14 15,-13-2 5-15,-12-4-15 16,-9-1 56-16,-3-3-8 16,4-4 8-16,0-5 1 15,14 0 9-15,10-5-4 16,9-4 3-16,12 0-8 0,7-3 18 16,2-2-18-1,2 1 16-15,12 0 15 0,8 4 16 16,8-1 15-16,7 3-19 15,9 0-27-15,7-1 20 16,2 0-22-16,0-1-14 16,0 0 10-16,-3-2 0 15,-4-2-11-15,-5-1 0 16,-5-1-10-16,-7 0 0 16,-4 0-63-16,0-17-76 15,-7 1-168-15,-4-4-443 0</inkml:trace>
  <inkml:trace contextRef="#ctx0" brushRef="#br0" timeOffset="79628.8785">24827 2932 1117 0,'0'0'209'0,"0"0"-138"15,0 0 114-15,0 0-113 16,0 0-48-16,112 2 21 16,-66-2-35-16,5 0 13 15,-5-2-5-15,-1-2-18 16,-6-2 13-16,-5-1-13 16,-9 0-16-16,-4-2-16 15,-16-5-173-15,-5 0-83 0,0 2-637 16</inkml:trace>
  <inkml:trace contextRef="#ctx0" brushRef="#br0" timeOffset="79849.6916">24957 2742 491 0,'0'0'662'16,"0"0"-571"-16,0 0-14 15,0 0 18-15,0 0-26 16,0 0-56-16,0 0 0 0,9 46 0 15,-6-14 10-15,0 7 32 16,1 1-30-16,-1 3-2 16,0-1-7-16,0-1-16 15,0 0 0 1,0-1-62-16,9 2-178 0,-3-10-120 16,3-10-358-16</inkml:trace>
  <inkml:trace contextRef="#ctx0" brushRef="#br0" timeOffset="80166.527">25290 3142 1056 0,'0'0'94'16,"0"0"-53"-16,0 0-15 16,0 0 22-16,-35 90 8 15,23-60-7-15,-3 2 2 16,2-2-32-16,-2 1 3 15,4-2-3-15,2-6-18 16,2-3 18-16,6-4-4 0,1-3-14 16,0-6 21-16,0-2-8 15,1-2 23-15,12 0 63 16,7-2-25-16,11-1-7 16,11 0-34-16,6 0-33 15,6-1 17-15,-1-7-18 16,-3-2-63-16,5-9-60 15,-12 3-207-15,-15 1-399 0</inkml:trace>
  <inkml:trace contextRef="#ctx0" brushRef="#br0" timeOffset="80400.9017">25415 3335 1175 0,'0'0'183'0,"0"0"-154"15,0 0 4-15,0 0-5 16,0 0-17-16,0 0 82 16,0 0-21-16,-9 96-29 15,6-64 14-15,0-2-55 16,1 3 11-16,2-3-7 16,0-2-6-16,0-3-10 15,0-3-141-15,9-7-119 16,3-8-123-16</inkml:trace>
  <inkml:trace contextRef="#ctx0" brushRef="#br0" timeOffset="80713.4053">26059 2658 1026 0,'0'0'623'0,"0"0"-614"16,0 0 64-16,0 0-8 16,0 0-19-16,0 0-2 15,0 0-44-15,-4-39-1 16,-2 55-29-16,-6 16 30 16,-5 21-4-16,-3 2 4 15,0 8 0-15,1 1 8 0,3-9-8 16,2 5 0-16,3-7 0 15,4-3 12-15,3-7-24 16,2-3 9-16,2-8-105 16,0-3-58-16,8-11-137 15,3-9-259-15</inkml:trace>
  <inkml:trace contextRef="#ctx0" brushRef="#br0" timeOffset="81150.912">26055 3041 1267 0,'0'0'193'16,"0"0"-56"-16,0 0 8 0,0 0-12 15,0 0-80 1,0 0-53-16,104-26 16 0,-59 16-16 16,1-2 0-16,-1-4-1 15,-5-2-19-15,-5-5-15 16,-5-2-28-16,-8-4-2 15,-9 0-41-15,-5 1-3 16,-7 2 101-16,-1 4 8 16,0 1 0-16,0 2 41 15,0 2-9-15,0 3 11 16,0 3 24-16,0 4-24 16,0 1-5-16,0 5 17 15,0 0-43-15,0 1 11 16,0 0-23-16,0 0 9 0,-1 0-22 15,-1 2 12-15,-5 11-21 16,-1 9 22-16,-4 13-8 16,-2 7 8-16,-2 6 0 15,-1 4 6-15,2 0 24 16,0-1-29-16,6-2-1 16,3-2 9-16,4-3-3 15,2-5-12-15,0-2-32 16,17-1-93-16,1-9-72 15,0-9-130-15</inkml:trace>
  <inkml:trace contextRef="#ctx0" brushRef="#br0" timeOffset="82209.7797">28630 2829 1051 0,'0'0'116'15,"0"0"1"-15,0 0-13 16,0 0-5-16,0 0-12 15,-101-58-61-15,63 58-1 0,-2 10-20 16,-2 14-4 0,8 7-2-16,4 4-2 0,12 2 3 15,6 0 30-15,12-5-29 16,0-1 38-16,17-2 3 16,8-4-15-16,8-6 14 15,4-6-28 1,4-7 7-16,3-6-3 0,-4-1-16 15,1-18 8-15,-3-8-9 16,-5-8-1-16,-3-6 1 16,-5-2-28-16,-8 3 27 0,-5 10 1 15,-6 11 0-15,-6 10-10 16,0 9 10-16,0 0-25 16,-3 19 24-16,-6 7-21 15,1 7 22-15,2 1 0 16,5 1 1-16,1-1 7 15,0-2-8-15,6-2-12 16,4-5-9-16,5-5-140 16,0-7 4-16,15-13-61 15,-5-5-100-15,1-11-276 0</inkml:trace>
  <inkml:trace contextRef="#ctx0" brushRef="#br0" timeOffset="82570.2669">29027 2747 502 0,'0'0'719'0,"0"0"-606"15,0 0-74-15,0 0-35 16,0 0 9-16,0 0 13 16,18 88 18-16,-15-46-21 15,0 2 12-15,-2-3-32 16,1-6-2-16,-1-5 21 16,-1-8-21-16,0-8-1 15,3-8 9-15,0-6-3 16,3 0 103-16,5-16 34 15,8-12-95-15,8-9-17 16,5-6-25-16,6-1-2 16,-2 7-4-16,-2 11 8 15,-7 13-22-15,-5 13 13 0,-5 4-25 16,-3 22 24-16,-3 8-18 16,-2 6 20-16,1 2 0 15,-1 1 2-15,2-2 1 16,2-5-3-16,1-3-33 15,2-7-33-15,-1-7-135 16,13-18 27-16,-4-1-125 16,2-7-597-16</inkml:trace>
  <inkml:trace contextRef="#ctx0" brushRef="#br0" timeOffset="83004.0906">30039 2393 1430 0,'0'0'196'16,"0"0"-167"-16,0 0-29 16,0 0-20-16,0 0-8 15,-5 106 28-15,-1-27 24 16,1 24-22-16,2 7 18 16,3-17-9-16,0-24-11 15,0-28 18-15,0-5-18 16,0-2 0-16,0 3-6 15,2-4 15-15,1-11-9 16,-3-9 0-16,1-9 6 0,-1-4 16 16,2-5 17-1,-1-18-1 1,-1-8-38-16,0-2-4 0,0 2 4 16,-7 9 0-16,-14 9 7 15,-10 9-17-15,-7 4 6 16,-8 10 4-16,1 13 0 15,6 3 7-15,8 3-5 0,13-3 11 16,14 1-6-16,4-1 2 16,18-4 22-16,17-1 4 15,13-4 13-15,12-6-39 16,7-6-5-16,0-5-4 16,-4 0-58-16,2-6-58 15,-17-3-158-15,-13 1-395 0</inkml:trace>
  <inkml:trace contextRef="#ctx0" brushRef="#br0" timeOffset="84960.0056">21063 3966 552 0,'0'0'349'16,"0"0"-258"-16,0 0 23 0,0 0 38 15,0 0-65-15,0 0-24 16,0 0 12-16,0-52 2 16,0 51-26-16,0 1 6 15,0 0-12-15,0 0-30 16,0 0 8-16,0 0-23 15,0 0-11-15,0 10 10 16,-2 8-18 0,-4 10 19-16,2 8 21 15,-6 6-4-15,-1 4 23 0,-1 2-14 16,3 2-4-16,2-4 23 16,-3-1-33-16,5-1 7 15,2-4-16-15,1-5 7 16,2-4-3-16,0-6-7 15,0-4 0-15,0-6-8 16,0-7 0-16,0-3-55 16,0-4-60-16,9-1-101 0,-1-4 54 15,-2-8-43-15</inkml:trace>
  <inkml:trace contextRef="#ctx0" brushRef="#br0" timeOffset="85506.8909">20644 3753 682 0,'0'0'561'0,"0"0"-527"16,0 0-4-16,0 0-18 15,0 0 53-15,0 0 13 16,116 13 21-16,-62-6-30 15,2-3-7-15,4-1-21 16,-3-2-28-16,0-1 8 16,-5 0-21-16,-7 0 0 15,-5-2 1-15,-9-3-1 16,-11 1-1-16,-7 3-54 16,-9 1-136-16,-4 0-112 15,0 11-60-15,-4 0-34 0</inkml:trace>
  <inkml:trace contextRef="#ctx0" brushRef="#br0" timeOffset="85945.4832">21307 4292 687 0,'0'0'279'0,"0"0"-201"16,0 0-52 0,0 0 85-16,0 0-20 15,0 0-72-15,0 0 1 0,41-3-20 16,-35 2 16-16,-1-1 20 15,-2 2 12 1,1 0 32-16,2 0-19 16,0-1-9-16,4 1 17 15,9-1-36-15,7-1 11 0,7 1-3 16,6-2-28-16,4 2 15 16,-2-2-28-16,0 0 0 15,-7 0 0-15,-2 2 1 0,-6 0-1 16,-5-1 0-1,-3 1-16-15,-6 1-11 0,-1-2-52 16,-8 1-95-16,-3-3-26 16,0 1-296-16,0-1-115 0</inkml:trace>
  <inkml:trace contextRef="#ctx0" brushRef="#br0" timeOffset="86289.239">21613 4127 582 0,'0'0'655'16,"0"0"-564"-16,0 0-31 0,0 0 57 16,0 0-18-16,0 0-35 15,0 0 2-15,-7-3-15 16,7 3-42-16,0 0 7 15,0 0-16-15,-3 4-22 16,2 11 22-16,-2 6 0 16,0 6 9-16,-2 4 0 15,5 3-9-15,0-2 32 16,0 1-30-16,0-2-2 16,8-3 16-16,0-3-16 15,-2-3-22-15,-1-4-45 16,-2-6-94-16,1-2-41 15,-1-3-124-15,0-5-475 0</inkml:trace>
  <inkml:trace contextRef="#ctx0" brushRef="#br0" timeOffset="86546.8475">21709 4649 110 0,'0'0'167'15,"0"0"-128"-15,0 0-39 16,0 0-82-16</inkml:trace>
  <inkml:trace contextRef="#ctx0" brushRef="#br0" timeOffset="86847.9602">21788 4539 975 0,'0'0'135'15,"0"0"-77"-15,0 0 10 16,0 0 11-16,-98 70-6 16,75-49-43-16,1 2 23 15,-1 3-27-15,4-2 3 16,2 0 16-16,5-2-29 16,2-3 7-16,6-2-5 0,4-4-18 15,0-2 58 1,0-2-22-16,14 1-6 0,8-1 16 15,9-2-6-15,10-1-1 16,6-5-14-16,5-1-24 16,0 0 27-16,1 0-28 15,-4-11-22-15,2-9-50 16,-11 0-139-16,-12 2-181 0</inkml:trace>
  <inkml:trace contextRef="#ctx0" brushRef="#br0" timeOffset="87097.9671">21859 4693 416 0,'0'0'931'0,"0"0"-811"0,0 0-94 16,0 0 40-16,0 0-23 16,0 0-37-16,0 0 48 15,2 65-16-15,1-37-12 16,1 3 3-16,0 0-29 15,2-1 12-15,-2-3-12 16,2-3 1-16,0-4-7 16,0-6-42-16,1-7-95 15,14-7-102-15,-3-10-46 16,2-10-669-16</inkml:trace>
  <inkml:trace contextRef="#ctx0" brushRef="#br0" timeOffset="87396.5793">22340 3866 1386 0,'0'0'358'16,"0"0"-358"-16,0 0 30 16,0 0 20-16,0 0-50 15,0 0-28-15,0 0 12 16,-28 46 16-16,20 1 30 15,1 6-17-15,1 0-12 0,-5 0 37 16,7 0-37-16,-1-1 16 16,4 0-8-16,-1-2 3 15,2-4-5 1,0-3-7-16,0-5 1 0,0-6-9 16,0-6 4-16,0-8-71 15,0-5-85-15,0-13-121 16,5 0-101-16,1-14-146 0</inkml:trace>
  <inkml:trace contextRef="#ctx0" brushRef="#br0" timeOffset="87773.1201">22317 4363 697 0,'0'0'733'0,"0"0"-642"0,0 0-6 16,0 0 47-16,0 0-32 15,0 0-80-15,94-41 0 16,-52 28-20-16,7-3 0 15,1 1-4-15,-3-2 5 16,-3-1-2-16,-7-5-11 16,-7-4-59-16,-6-5-26 15,-9-5-104-15,-8 0 20 16,-7 1 46-16,0 5 111 16,-1 6 24-16,-11 6 76 15,3 8 17-15,3 2 52 16,1 6-24-16,4 3-60 15,1 0-13-15,0 0-42 16,0 8-6 0,0 10 0-16,0 10 19 0,0 10 38 0,0 9-31 15,0 7-14-15,0 2 23 16,0 2-35-16,0 0 11 16,3-2-11-16,1-5 10 15,2-5-22-15,0-6 8 16,12-5-136-16,-4-12-225 15,2-13-622-15</inkml:trace>
  <inkml:trace contextRef="#ctx0" brushRef="#br0" timeOffset="88572.2983">23839 2480 401 0,'0'0'191'0,"0"0"22"16,0 0-86-1,0 0 1-15,0 0 16 0,0 0-51 16,0 0-39-16,91 10-8 15,-49-8 32-15,10-1-31 16,5 4-12-16,3-1 17 16,1 1-36-16,-2 1 12 15,-2 0-8-15,-6-1-18 16,-6-1 23-16,-8-1-23 16,-7 0 0-16,-8-3 22 15,-5 0-23-15,-6 0 8 16,-5 0 4-16,-1 0-13 15,-4 0 8-15,3 0-8 0,-4 0-17 16,0 0-20-16,0 0-161 16,1 1-58-16,-1 3-148 0</inkml:trace>
  <inkml:trace contextRef="#ctx0" brushRef="#br0" timeOffset="89480.7319">23493 4220 550 0,'0'0'252'0,"0"0"-145"16,0 0 42-16,0 0 32 16,0 0-35-16,0 0-21 0,0 0 37 15,3 2-79-15,12-2-22 16,11 0-11-16,8 0-41 15,9-5 11-15,3-3-20 16,3 1 1-16,1-2 10 16,-3 4-11-16,-5-1-7 15,-5 4-47-15,-4 2-157 0,-13 0-111 16,-7 0-258-16</inkml:trace>
  <inkml:trace contextRef="#ctx0" brushRef="#br0" timeOffset="89746.3248">23568 4391 489 0,'0'0'293'16,"0"0"-212"-16,0 0-64 16,0 0 84-16,0 0 47 15,0 0 41-15,0 0-64 0,66 14-44 16,-34-11 10-16,7 0-26 15,0-3-20-15,-2 0 11 16,-2 0-40-16,-4 0-6 16,-3-2 2-16,-2-2-6 15,-6-3-6-15,-3 1 0 16,1-4-66-16,-5 2-118 16,-4 1-186-16</inkml:trace>
  <inkml:trace contextRef="#ctx0" brushRef="#br0" timeOffset="92987.8024">24733 4095 1075 0,'0'0'196'15,"0"0"-162"-15,0 0 53 16,0 0 48-16,0 0 12 16,0 0-45-16,0 0-60 15,28-54-2-15,-17 48-34 16,1 3-5-16,-3 1 5 16,-2 2-6-16,2 0-15 15,-2 0 4-15,4 8 0 16,2 8 1-16,1 2 7 15,-1 3 2-15,1 2-11 16,-7-1 8-16,-2 0-7 0,-5-1-3 16,0-3-33-1,-5-2 12-15,-11-1-35 0,-4-3 47 16,-2-2 16-16,2-2 14 16,3-4-6-16,6-1 8 15,7-2-6-15,4-1 23 16,0 0-10-16,9 3 22 15,7 3-16-15,11 5-21 16,4 4 4-16,8 7-5 16,0 3 8-16,-3 5-14 15,-3 1 6-15,-10 1-3 16,-8 1-6-16,-4-3-1 0,-8-4 10 16,-3-2-1-16,0-6 2 15,-18-2 8-15,-9-3 17 16,-9-5-14-16,-10-5 18 15,-5-3-21-15,-2 0 14 16,3-5-5-16,7-8-17 16,6-1 21-16,7 1-22 0,8 0-9 15,5 3 8-15,5 2-62 16,9-3-42-16,3 2-134 16,0-1-357-16</inkml:trace>
  <inkml:trace contextRef="#ctx0" brushRef="#br0" timeOffset="93378.4325">24611 3866 1107 0,'0'0'194'15,"0"0"-176"-15,0 0 8 16,0 0 39-16,0 0 38 16,0 0 27-16,0 0-81 15,76-4-34-15,-38 4 23 16,9 0-18-16,0 0 20 15,-2 0-14-15,0 0-16 16,-6 0 19-16,-3 0-20 0,-5-5-3 16,-3 1 4-1,-5 0-1-15,-7 1-9 0,-4 2 0 16,-8 1-13-16,-4 0-34 16,0 0-121-16,0 15-65 15,0 2-1-15,0-1-177 0</inkml:trace>
  <inkml:trace contextRef="#ctx0" brushRef="#br0" timeOffset="93708.2267">25136 4305 924 0,'0'0'296'0,"0"0"-209"15,0 0-14-15,0 0 75 16,0 0 32-16,0 0-92 16,0 0-60-16,115 0 7 15,-62-9-34-15,5 2 12 16,-5-1-8-16,-4 1 2 15,-10 0-4-15,-9 3-3 16,-8-2-6-16,-8 3-3 16,-8-1-62-16,-6-3-77 15,0 0-112-15,-5-2-481 0</inkml:trace>
  <inkml:trace contextRef="#ctx0" brushRef="#br0" timeOffset="93972.8184">25276 4102 1066 0,'0'0'310'0,"0"0"-241"16,0 0-21-16,0 0 16 0,0 0-17 16,0 0-15-16,0 0-25 15,4 24-5-15,-1 1-2 16,1 5 8-16,-3 6-6 0,1 4-2 15,-2-1 0 1,3 1 2-16,0-2-2 0,0-3-42 16,4-3-97-16,-1 0-85 15,0-9-121-15,0-9-364 0</inkml:trace>
  <inkml:trace contextRef="#ctx0" brushRef="#br0" timeOffset="94316.589">25600 4438 1156 0,'0'0'150'0,"0"0"-105"15,0 0-45 1,0 0 0-16,0 0 24 0,0 0-12 16,-24 98 15-16,9-65 5 15,-3 4-11-15,-3-2 19 16,-3 0-22-16,1-2-9 15,-1-4 14-15,3-5-22 16,3-2 16-16,4-7 6 16,4-3-21-16,6-5 27 15,4-2-28-15,0-4 0 16,0 2 17-16,6-2-12 16,10 2 64-16,8 0-10 15,8 1-26-15,12-1 13 0,5 0-37 16,0-2-10-1,2-1 9-15,-8 0-2 0,-1 0-14 16,-8 0-22-16,-2-11-79 16,-9 1-137-16,-9 0-368 0</inkml:trace>
  <inkml:trace contextRef="#ctx0" brushRef="#br0" timeOffset="94582.2032">25658 4673 1147 0,'0'0'338'15,"0"0"-245"-15,0 0-26 16,0 0-33-16,0 0 4 0,0 0-38 16,0 0 8-16,-1 45 23 15,1-16-2-15,0 5-7 16,0 2 0-16,0 2-19 15,0 0 4-15,0-2-7 16,0-5-8-16,0-2 8 16,0-5-111-16,4-11-145 15,8-6-61-15,0-7-251 0</inkml:trace>
  <inkml:trace contextRef="#ctx0" brushRef="#br0" timeOffset="94935.9264">26143 3863 722 0,'0'0'663'0,"0"0"-615"16,0 0 30-16,0 0 49 15,0 0-51-15,0 0-63 16,0 0-13-16,6-36-2 16,-8 47-11-1,-5 8 12-15,-5 13-7 16,0 7 8-16,0 9 11 0,-1 4-10 16,2 2 28-16,4 2-18 0,1 1-2 15,1-2 3-15,4-2-11 16,-1-1 8-1,2-6-9-15,0-4 1 16,0-5-12-16,8-7-62 16,11-12-130-16,-1-8-108 15,-3-10-595-15</inkml:trace>
  <inkml:trace contextRef="#ctx0" brushRef="#br0" timeOffset="95186.6009">26135 4299 1408 0,'0'0'188'16,"0"0"-129"-16,0 0 11 15,0 0 31-15,0 0-69 16,87-36-32-16,-41 26 6 16,5 1 3-16,-2 1-9 15,-1-2 0-15,-8 0-2 16,-4-3 2-16,-5-3-68 15,-4-4-59-15,-5-6-70 16,-5-3-64-16,-5-19-51 0,-8 7 0 16,-1 3-185-16</inkml:trace>
  <inkml:trace contextRef="#ctx0" brushRef="#br0" timeOffset="95426.5941">26610 3835 454 0,'0'0'368'16,"0"0"-186"-16,0 0 25 15,0 0-7-15,0 0-30 0,0 0-53 16,0 0-63-16,-33-65-11 15,31 65-43-15,1 3 0 16,-4 14-35-16,-3 13 14 16,-1 10 21-16,-3 12 1 15,-2 5 10-15,5 4 23 16,0-2-33 0,5 0 15-16,2 0-11 0,2-2 5 15,0-3 6-15,0-5-16 16,0-2 1-16,2-6-2 15,1-5-9-15,-3 4-122 0,0-11-159 16,0-7-312-16</inkml:trace>
  <inkml:trace contextRef="#ctx0" brushRef="#br0" timeOffset="102426.1253">3149 6422 920 0,'0'0'632'0,"0"0"-532"0,0 0 39 16,0 0-89-16,0 0-43 16,0 0 8-16,24-29-5 15,-24 27-10-15,3 0 0 16,-3 2 9-16,0 0-15 15,0 0 6-15,-9 0-60 16,-7 0 20-16,-7 0-24 16,1 0-10-16,-5-3 53 15,8-2 21-15,5-1 50 16,5-2-15-16,5 5 1 16,4 2 39-16,0-1-44 15,0 2 13-15,0 0-44 0,10 0-11 16,-1 0 10-16,2 3-21 15,2 10-104-15,-10 13-72 16,-3 1-143-16,0-4-408 0</inkml:trace>
  <inkml:trace contextRef="#ctx0" brushRef="#br0" timeOffset="102707.38">2894 6743 1109 0,'0'0'178'16,"0"0"-47"-16,0 0-9 16,0 0-19-16,0 0-33 0,0 0-25 15,0 0-36-15,-61 10 6 16,49-10 80-16,0-3-47 16,3-8 8-16,6-1-12 15,0-1-12-15,3 3 19 16,0 4-50-16,0 2 0 15,0 4-2-15,0 0-20 16,6 0-29-16,9 4-27 16,0 11-67-16,7 6-133 15,-2 1-212-15,-4-5-562 0</inkml:trace>
  <inkml:trace contextRef="#ctx0" brushRef="#br0" timeOffset="103023.5748">3498 6714 1039 0,'0'0'197'0,"0"0"-111"16,0 0 12 0,0 0-2-16,0 0-39 0,0 0 14 15,0 0-24-15,9 10 1 16,-22-6-12-16,1-1-35 15,-6 0 21-15,3-1-21 16,3 0 5-16,2-2 47 16,8 0 2-16,2 0-12 15,0 0 30-15,0 0-30 16,5 0 15-16,2 0-34 16,-1-2-21-16,3 0 3 15,0-1-6-15,-2 1-78 16,-4 1-111-16,-3 1-379 0</inkml:trace>
  <inkml:trace contextRef="#ctx0" brushRef="#br0" timeOffset="104273.0531">4714 6089 1132 0,'0'0'517'15,"0"0"-437"-15,0 0 24 0,0 0 19 16,0 0-85-16,0 0-19 0,0 0-19 16,-15-34-1-16,11 69-20 15,-5 6 21-15,3 14 0 16,-5 9 8-16,-2-8-8 15,7 5 1-15,0-9-1 16,6-8 3-16,0-9-3 16,6-11 0-16,6-6 0 15,3-6 8-15,3-10-7 16,9-2 4-16,1-7 11 16,8-15-15-16,4-7 4 15,-1-1-5-15,-3 4-6 16,0 8-6-16,-8 9 7 15,2 9-11-15,-5 9 1 16,-4 15-24-16,0 8 27 16,3 2-33-16,-5 1 11 0,1-7 33 15,-1-5-9-15,0-7 10 16,4-9-1-16,-1-7 8 16,2 0 15-16,1-14 38 15,-2-15-17-15,2-7 15 16,-4-24-49-16,-2-22 4 15,-8-16-3-15,-5 5-2 16,-6 22 6-16,0 25-2 16,0 20 23-16,-3-1 52 15,-5 2-41-15,-2 1-40 0,4 7-6 16,3 4-12-16,0 6-13 16,0 4-29-16,3 3-58 15,0 0-63-15,3 24-153 16,9 2 61-16,6 1-247 15</inkml:trace>
  <inkml:trace contextRef="#ctx0" brushRef="#br0" timeOffset="104679.3251">5657 6350 884 0,'0'0'280'0,"0"0"-202"16,0 0 15-16,0 0 44 15,0 0 5-15,0 0-1 16,91 6-34-16,-58-16-44 0,4-5-1 16,-4-2-46-1,-6-1 11-15,-9-3 23 0,-5-3-30 16,-11 0 13-16,-2-1-15 16,-5 5 12-16,-17 6-16 15,-8 5-14-15,-4 9 0 16,-8 2-9-16,-4 18-6 15,4 8 6-15,2 5 6 16,7 6-5-16,12 3-4 16,6 1 4-16,12-3 8 15,3-3-1-15,21-1 1 16,16-7 30-16,8-5 5 16,12-7-7-16,4-7 26 0,5-6-47 15,-1-4-3 1,-8 0-4-16,-8-10-54 0,-7-1-44 15,-9-2-101-15,-14 3-171 16,-8 3-797-16</inkml:trace>
  <inkml:trace contextRef="#ctx0" brushRef="#br0" timeOffset="105706.8692">7413 6262 1028 0,'0'0'517'15,"0"0"-456"-15,0 0-42 16,-113-44-18-16,71 44 25 16,-1 7-20-16,4 13-4 15,3 3-2-15,14 4 1 16,11-2 13-16,10-1-14 15,1-4 0-15,12-2 48 16,10-5-13-16,5-5-2 16,1-5-6-16,2-3-18 0,0-3 22 15,-6-9-24 1,3-8-7-16,-5-5 32 0,-4-4-30 16,-3 0 2-16,-3 6-4 15,-2 5 10-15,-5 9-21 16,-2 9 11-16,3 0-28 15,-3 17 9-15,7 13-12 16,-1 11 26-16,0 10 4 16,-1 8 2-16,-1 4-1 15,-4 3 0-15,-3 1 0 16,0-5-5-16,-6-3 11 16,-9-6-6-16,-7-10 1 15,-4-7 0-15,-5-10 25 16,-3-9-16-16,-2-7 6 15,0-10 19-15,2-1-25 0,1-22 20 16,9-12 14 0,6-5-43-16,11-3 27 0,7 0-28 15,10 10 1-15,17 1-2 16,12 7-7-16,9 0 8 16,10 5-1-16,9 0 0 15,3 0-6-15,3 1 7 16,3 2 0-16,-7-3-10 15,-5 0-2-15,-6 0-31 16,-10 1-11-16,-12-2-6 16,-9 1 51-16,-8 1-4 15,-10 2 13-15,1 2 21 16,-5 1-14-16,-2 0 21 0,3-2 11 16,-3 3-20-16,3-4 14 15,4 4-19-15,-1-3-13 16,2-1 24-16,-1 1-25 15,-4 2 21-15,-3 0 3 16,-3-1-2-16,0 2 37 16,0-1-43-16,-13 0-4 15,-4 2-24-15,-5 5-13 16,-5 7 14-16,-1 0-1 16,-5 23-4-16,0 8 7 15,5 8 7-15,2 4-5 16,7 0-3-16,13 0 10 0,6-2 0 15,1-3 6-15,19-4-6 16,7-2 32-16,7-3-32 16,6-8-1-16,2-2 1 15,27-9-94-15,-14-6-64 16,-6-4-234-16</inkml:trace>
  <inkml:trace contextRef="#ctx0" brushRef="#br0" timeOffset="106058.4099">8637 5709 1724 0,'0'0'211'16,"0"0"-136"-16,0 0-29 0,0 0-29 15,0 0-17 1,0 0-23-16,0 0 1 0,-11 102 22 15,-11-13 5-15,-4 25-5 16,1 4 1-16,7-18 16 16,9-29-15-16,9-28 14 15,0-7 2-15,0 5-18 16,3 2 31-16,8 0-30 16,2-6-1-16,5-8 30 15,3-3-29-15,4-9 18 16,8-3-19-16,3-8-3 15,3-6 3-15,7 0-68 0,12-30-73 16,-10 0-103-16,-8-2-606 16</inkml:trace>
  <inkml:trace contextRef="#ctx0" brushRef="#br0" timeOffset="106308.4195">8386 6240 1525 0,'0'0'261'0,"0"0"-171"15,0 0-2-15,0 0 22 16,0 0-66-16,0 0-36 0,115-16-4 16,-51 13 3-1,5 0-7-15,5 1 0 0,-5 0 1 16,-8 2-13-16,-9 0-65 15,-4 0-101-15,-15 0-149 16,-14 0-524-16</inkml:trace>
  <inkml:trace contextRef="#ctx0" brushRef="#br0" timeOffset="108800.4519">10559 5946 905 0,'0'0'222'15,"0"0"-62"-15,0 0 64 0,0 0-90 16,0 0 20-16,0 0-42 16,0 0-32-16,7-56-10 15,-7 56-48-15,0 0 5 16,0 0-27-16,0 4-22 15,0 16 4-15,-11 25-14 16,-8 31 32-16,4 5 26 16,-3-5-26-16,9-7 10 15,6-20-6-15,3 7 2 16,0 1 9-16,12-8-15 16,6-2 0-16,6-10 10 15,3-8-3-15,7-7-7 16,3-8 0-16,5-7-10 15,7-7 10-15,2 0-56 16,12-23-66-16,-8-4-51 0,-16-2-410 0</inkml:trace>
  <inkml:trace contextRef="#ctx0" brushRef="#br0" timeOffset="109456.7074">10191 6278 1558 0,'0'0'175'15,"0"0"-140"-15,0 0-7 0,154-16-28 16,-32 5 0 0,18 1 0-16,0 3 6 0,-14 5-6 15,-38 1 0 1,-23 1-71-16,-20 0-152 0,-6-1 33 15,-9-2 50-15,0 1 63 16,-9-1 39-16,-11 2 38 16,-10 0 77-16,0-1 74 15,-10 1-43-15,-5 1-71 16,-6 0-4-16,-4 0 6 16,-1 15-31-16,-2 8 18 15,1 7 9-15,8 2-12 0,5 5 24 16,11-2-36-1,3-4 2-15,7-5 28 0,16-5 4 16,1-7-1-16,6-6-16 16,7-6-2-16,2-2 26 15,0-6-35-15,1-13-5 16,0-7 13-16,-7-2-24 16,-6 1 11-16,-12 6-12 15,-6 8 1-15,-6 9-2 16,-3 4-41-16,0 19-74 15,0 10 87-15,0 6 3 16,0 2 26-16,21-2-1 16,10-5 2-16,8-6 11 15,10-9-11-15,6-8-1 16,2-7 17-16,-3 0-15 0,-2-10 7 16,-6-11-3-16,-10-10-5 15,-8-8 28-15,-11-9-29 16,-11-7 2-16,-6-2-2 15,-6 8 19-15,-11 6-16 16,-8 13-3-16,1 10-5 16,-1 11 4-16,2 9-55 15,1 9-55-15,5 11-106 16,13 1-194-16</inkml:trace>
  <inkml:trace contextRef="#ctx0" brushRef="#br0" timeOffset="109800.4743">12224 6242 1506 0,'0'0'174'16,"0"0"-113"-16,-97 22-38 16,54 2-5-16,8 11 15 15,5 3-33-15,18 4 0 16,12 2 0-16,3-2 1 15,23-3 34-15,12-8-13 16,4-5-21-16,4-9 28 16,-1-11-29-16,-2-6 7 15,-4-10 28-15,-6-20-33 0,-8-7 27 16,-10-23 5 0,-9 1-7-16,-6-6 26 0,-8 3-51 15,-8 15-2-15,-13 4 3 16,-3 16-2-16,-7 14-2 15,-4 13-52-15,-15 16-79 16,13 9-29-16,12 1-330 0</inkml:trace>
  <inkml:trace contextRef="#ctx0" brushRef="#br0" timeOffset="110706.7246">14333 5900 332 0,'0'0'938'0,"0"0"-778"15,0 0 51-15,0 0-96 16,0 0-90-16,0 0-25 15,-6 5-15-15,3 53 15 16,3 31 8-16,-3 21-7 16,3 3 22-16,0-21-23 15,0-27 0-15,0-25 12 16,0-3-10-16,0 3-2 0,3-1 3 16,3 0 3-1,-2-12 4-15,3-8-10 0,-4-9 0 16,0-10 19-16,1 0-1 15,-4-22 52-15,0-12-70 16,0-12-36-16,-4-6 12 16,-10 1-9-16,-10 6 33 15,-6 14-8-15,-10 10 16 16,-4 11-8-16,-3 10 0 16,-1 0 5-16,5 14-15 15,7 8 10-15,11 4 0 16,13 4-9-16,9-2 17 15,3 0-8-15,22-2 39 16,14-3-18-16,22-3 17 16,26-4-26-16,23-12-12 0,5-4-12 15,-27-4-108-15,-22-12-250 16</inkml:trace>
  <inkml:trace contextRef="#ctx0" brushRef="#br0" timeOffset="110904.3352">14843 6304 1015 0,'0'0'758'0,"0"0"-669"15,0 0-89 1,0 0-12-16,0 0 10 0,0 0 2 16,-19 93-5-16,16-54 5 15,0 2 0-15,3-2 0 16,0 1-27-16,0 6-89 15,0-10-180-15,0-10-349 0</inkml:trace>
  <inkml:trace contextRef="#ctx0" brushRef="#br0" timeOffset="111076.2187">14892 5938 1719 0,'0'0'178'0,"0"0"-154"16,0 0-24-16,0 0-177 16,0 0-75-16,-28 112-102 15,28-55-349-15</inkml:trace>
  <inkml:trace contextRef="#ctx0" brushRef="#br0" timeOffset="111392.7682">15398 6237 1590 0,'0'0'187'16,"0"0"-124"-16,-106-9-49 15,48 9 10-15,-2 10-24 16,11 9 1-16,15 2-10 0,13 5 6 16,19 3-10-16,5 1 6 15,26 2-1-15,11 3 8 16,5-2 0-16,4 0 2 15,-4 0-1-15,-7-3-1 16,-8-2 0-16,-10-1-7 16,-11-3-2-16,-9-1 2 0,-3 0 7 15,-23-3 0-15,-8-3 9 16,-6-4-9-16,-13-4 0 16,2-3 0-16,2-6-25 15,0-10-75-15,15-9-137 16,16-7-334-16</inkml:trace>
  <inkml:trace contextRef="#ctx0" brushRef="#br0" timeOffset="111693.8343">16074 5943 1739 0,'0'0'205'15,"0"0"-165"-15,0 0-40 16,0 0-16-16,0 0 1 16,0 0 14-16,-38 122 1 0,24-45 15 15,-3 18-8 1,1 4-6-16,7-18 12 16,6-19-4-16,0-19-9 0,3-6 0 15,0 2 1-15,15 6 14 16,5-2-14-16,7-8 13 15,5-10-2-15,7-8-12 16,3-8-12-16,19-12-90 16,-12-14-127-16,-7-11-549 0</inkml:trace>
  <inkml:trace contextRef="#ctx0" brushRef="#br0" timeOffset="112055.2971">15777 6392 1046 0,'0'0'727'15,"0"0"-647"-15,0 0-62 0,0 0 35 0,96-6-37 16,-2-1-10-16,25-1-6 16,-4 0 0-16,-24-1-10 15,-30 1-21-15,-25-4-146 16,3-2-60-16,-1-4-18 15,-4-6-157-15,-8 0 28 16,-14 1 384-16,-9 6 229 0,-3 5 106 16,0 7-105-16,0 5-107 15,0 0-56-15,0 12-66 16,-6 10 12-16,0 11 71 16,3 7-17-16,3 10-10 15,0 2-31-15,0 2-10 16,9-2-16-16,4-1-4 15,19 0-156-15,-9-13-145 16,3-14-433-16</inkml:trace>
  <inkml:trace contextRef="#ctx0" brushRef="#br0" timeOffset="112211.5497">16636 5871 1121 0,'0'0'830'16,"0"0"-830"-16,0 0-34 16,0 0-48-16,0 0-160 15,0 0-94-15,-68 119-67 0</inkml:trace>
  <inkml:trace contextRef="#ctx0" brushRef="#br0" timeOffset="112617.8133">16790 6284 1393 0,'0'0'387'16,"0"0"-248"-16,0 0-93 15,0 0-29-15,0 0-17 16,0 0 0-16,85 63-16 16,-58-19 16-16,-4 5 0 15,-1 3 0-15,-8 1-25 16,-5-10 25-16,-4-3-17 15,-5-12-21-15,0-10 11 16,0-8-6-16,0-8 33 16,-3-2 54-16,1-12 29 15,2-15-21-15,6-23-36 16,27-26-26-16,6-3 11 16,3 4-10-16,0 14-1 0,-9 23 7 15,-5 7 0-15,2 5 10 16,-11 19-17-16,-5 7-18 15,-4 14 16-15,-7 19-23 16,-3 9 25-16,0 11-8 16,0 4 18-16,-3 6-4 15,0-4-6-15,3-6-45 16,0-6-37-16,22-6-67 16,10-13-145-16,-3-12-243 0</inkml:trace>
  <inkml:trace contextRef="#ctx0" brushRef="#br0" timeOffset="112851.9599">17957 6255 519 0,'0'0'1194'16,"0"0"-1082"-16,0 0-71 16,-100-1-22-16,40 15-9 15,-1 11 23-15,0 6-25 16,8 6-7-16,15 4 30 15,14 0-31 1,15 4 24-16,9-2-13 16,6-3-11-16,24-3 20 15,12-5-20-15,13-8-12 0,7-11-15 16,37-13-105-16,-16-16-187 0,-5-9-703 16</inkml:trace>
  <inkml:trace contextRef="#ctx0" brushRef="#br0" timeOffset="113166.4318">18503 5710 1722 0,'0'0'174'16,"0"0"-84"-16,0 0-4 16,0 0-45-16,0 0-30 15,0 0-11-15,0 0-27 16,-26 51 27-16,9 26 0 15,-5 27 16-15,-1 13-12 0,3-7 4 16,11-22-3 0,6-29-5-16,3-18 0 0,0-1 2 15,0 3-1-15,0 2-1 16,11 2 2-16,7-11-2 16,4-6-6-16,11-10-62 15,9-6 16-15,22-11 40 16,22-3-74-16,20-33-56 15,-16-1-161-15,-17 2-445 0</inkml:trace>
  <inkml:trace contextRef="#ctx0" brushRef="#br0" timeOffset="113418.6855">18220 6128 1380 0,'0'0'244'16,"0"0"-94"-16,0 0-31 15,0 0-25-15,98 0-64 0,-16 0-29 16,24 0 20 0,-6 3-21-16,-18 4 0 0,-27-3-11 15,-16 3 11-15,1 0-42 16,11 2-101-16,-11-2-200 15,-12-3-286-15</inkml:trace>
  <inkml:trace contextRef="#ctx0" brushRef="#br0" timeOffset="116306.7811">20833 5816 12 0,'0'0'527'16,"0"0"-364"-16,0 0-43 15,0 0 79-15,49-84-38 16,-37 64-8-16,2 3-50 15,-5 4 50-15,-2 4-48 16,-3 4-43-16,-4 4 16 16,0 1-66-16,0 7-12 0,-2 15 0 15,-10 28 0-15,-4 33 4 16,0 26-4-16,4 9 0 16,8-18 15-16,4-26-8 15,0-30-7-15,1-5 0 16,7 5 9-16,4 2-18 15,6 4-46-15,-3-11-53 16,15-13-147-16,-5-13-238 0,2-13-398 16</inkml:trace>
  <inkml:trace contextRef="#ctx0" brushRef="#br0" timeOffset="116669.1832">21158 6271 614 0,'0'0'796'16,"0"0"-736"-16,0 0-36 0,0 0 55 15,0 0-46-15,96-21-8 16,-53 2-25-16,-1-1 2 16,-3-3 8-16,-3-4-10 15,-13-2 16-15,-7 0 10 16,-9 1 15-16,-7 3 53 15,-3 7-33-15,-24 7-60 16,-9 7 8-16,-9 4-9 16,-3 0 0-16,-2 17 0 15,2 8 9-15,8 8-17 16,9 4 8-16,2 6 0 16,16 3 7-16,6 0-6 15,7-4-1-15,13-2 0 0,19-4 6 16,16-5-10-1,21-4 4-15,22-11-57 0,13-16-63 16,-16 0-255-16,-20-19-795 16</inkml:trace>
  <inkml:trace contextRef="#ctx0" brushRef="#br0" timeOffset="116981.6877">22168 5679 1482 0,'0'0'116'0,"0"0"-91"16,0 0 24-1,-24-79 36-15,15 70-51 0,-2 4-32 16,-1 5 1-16,-6 5-3 16,-5 21 0-16,-4 14-1 15,1 19 0-15,-1 26-2 16,12 19 3-16,11 8 0 15,4-7 4-15,1-18-2 16,11-28 10-16,-3-16-12 16,0-1 8-16,3 2-6 15,-3 8-2-15,-2 0-13 16,-4-6-59-16,-3-6-178 16,-13-13-49-16,-5-14-477 0</inkml:trace>
  <inkml:trace contextRef="#ctx0" brushRef="#br0" timeOffset="117137.9429">21852 6281 87 0,'0'0'1531'15,"0"0"-1432"-15,0 0-42 16,0 0-57-16,120-56 9 16,-35 42-9-16,22 2-9 15,6-5-30-15,-25 6-210 16,-22-2-245-16</inkml:trace>
  <inkml:trace contextRef="#ctx0" brushRef="#br0" timeOffset="117419.201">22817 5589 1590 0,'0'0'137'0,"0"0"-106"16,0 0-31-16,0 0-25 15,0 0 15-15,-62 111 9 16,56-45 1-16,0 20 25 16,4 16-14-16,1 9 5 15,1-21 17-15,0-24-32 16,0-25 22-16,0-7-21 16,0 1 7-16,0 4 3 15,12-3-11-15,0-9 4 0,10-7-5 16,6-7-14-1,8-9-1-15,25-15-70 0,-7-12-248 16,-8-10-555-16</inkml:trace>
  <inkml:trace contextRef="#ctx0" brushRef="#br0" timeOffset="117606.6962">22601 6128 137 0,'0'0'1502'0,"0"0"-1353"16,0 0-72-16,0 0-61 16,102-15-15-16,-11 13 3 15,-4 1 8-15,-3 1-24 16,7 0-38-16,-36 0-292 0,-7 0-469 16</inkml:trace>
  <inkml:trace contextRef="#ctx0" brushRef="#br0" timeOffset="118440.083">25319 6065 902 0,'0'0'189'0,"0"0"4"15,0 0 80-15,0 0-114 16,-1-89-32-16,-13 69-50 16,-3 3-30-16,-7 5-3 15,-8 3-42-15,-6 8 4 16,-12 1-6-16,-2 18-8 16,0 14 2-16,4 12 3 15,11 7 3-15,14 3 5 16,10 1-5-16,13-5 0 15,6-4 5-15,22-6 2 16,11-4-14-16,12-9-24 0,37-11-123 16,-12-7-114-1,-3-9-289-15</inkml:trace>
  <inkml:trace contextRef="#ctx0" brushRef="#br0" timeOffset="118736.9512">25716 6056 669 0,'0'0'1029'15,"0"0"-940"-15,0 0-58 16,0 0-31-16,87 10-9 16,-68 10 2-16,-4 5-9 15,-9 5 16-15,-6 4-1 16,0 0 4-16,-18-2-9 0,-10-5 6 16,-8-7 0-1,-3-11 7-15,-1-9-6 0,-1 0 11 16,6-19 38-16,8-14 4 15,9-8 14 1,13-7-38-16,5 2-21 0,13 2 38 16,15 13-47-16,9 10-16 15,8 11-18-15,1 10-82 16,18 0-47-16,-8 7-322 16,-9 3-575-16</inkml:trace>
  <inkml:trace contextRef="#ctx0" brushRef="#br0" timeOffset="119002.5804">26349 5857 1476 0,'0'0'226'15,"0"0"-197"-15,0 0 0 16,-127-28-28-16,78 28 0 16,4 13-1-16,12 9 0 15,15 8-10-15,15 7 1 16,3 2-20-16,21 5 28 15,11 2-14-15,2 0 15 16,3-1 9-16,-6-4-9 16,-8-6 0-16,-10-4 0 15,-11-4 1-15,-2-5 36 16,-20-2-12-16,-14 0-18 16,-8-3 13-16,-5-4-20 15,0-12-80-15,13-1-211 16,16 0-360-16</inkml:trace>
  <inkml:trace contextRef="#ctx0" brushRef="#br0" timeOffset="119332.2272">26646 6146 1081 0,'0'0'301'16,"0"0"-233"-1,0 0-4-15,94 0 34 0,-63-8-33 16,0-3 2-16,-4-5-35 0,-5-3-13 15,-6-3 30-15,-8-5-17 16,-8 0 15-16,0-2-36 16,-14 3-11-16,-13 7 0 15,-6 8-14-15,-6 9-5 16,0 2 13-16,1 17-10 16,3 11 15-16,7 12 0 15,10 6-5-15,9 7 6 16,9 3 0-16,6-3 11 15,22-3 31-15,13-8-41 16,5-6-1-16,9-9-17 16,24-20-98-16,-13-7-183 15,-10 0-665-15</inkml:trace>
  <inkml:trace contextRef="#ctx0" brushRef="#br0" timeOffset="119597.8531">27441 5423 525 0,'0'0'1221'16,"0"0"-1139"-16,0 0-75 15,0 0-7-15,0 0 0 16,0 0-25-16,0 0 25 16,-102 152 26-16,77-46-2 15,3 8 15-15,8-8-25 16,8-14-13-16,6-16 8 15,0-13-3-15,5-14-6 16,4-14 0-16,1-7 9 0,5-1-6 16,7-1-3-1,6 1-22-15,7-11 16 0,26-16-84 16,-8 0-128-16,-4-13-308 16</inkml:trace>
  <inkml:trace contextRef="#ctx0" brushRef="#br0" timeOffset="119800.9809">27195 5935 1015 0,'0'0'599'0,"0"0"-536"16,0 0-50-16,0 0 50 0,100-7-53 15,-38 7-3-15,11 0 2 16,-1 0-9-16,0 0-51 15,-10 0-259-15,-16 0-413 0</inkml:trace>
  <inkml:trace contextRef="#ctx0" brushRef="#br0" timeOffset="133399.3616">27797 6016 143 0,'0'0'218'0,"0"0"-158"15,0 0-3-15,0 0 129 16,0 0-56-16,8 0-49 15,-7 0-9-15,2 0-33 16,-1 0-2-16,-1 0-16 16,1-2-21-16,-2 2 19 0,1 0-19 15,-1 0 1-15,0 0 2 16,0 0-3-16,0 0-15 16,0 0-61-16,0 0-57 15,0 0-3-15,-4 0-116 16,1 0 5-16</inkml:trace>
  <inkml:trace contextRef="#ctx0" brushRef="#br0" timeOffset="133586.8694">27797 6016 108 0</inkml:trace>
  <inkml:trace contextRef="#ctx0" brushRef="#br0" timeOffset="133961.8726">27797 6016 108 0,'80'-23'570'0,"-80"21"-399"0,0 2-92 0,0-1 6 0,-5-2 11 16,-1 2-44-16,-6-1-12 15,-1-1 1-15,-5-1-25 16,1 4 11-16,-2 0-19 16,1 0 0-16,2 0 19 15,2 3-26-15,-1 4 6 16,3 3 4-16,1 3-9 15,2-2 5-15,3 2-7 16,2-2-8-16,4-1 8 16,0-2 0-16,0 1 9 0,0 1 33 15,8 0-30 1,5 0 21-16,4 4-25 0,4 1-8 16,1 3 32-1,2 2-30-15,0 3-2 0,-2 1 0 16,-4 0 4-16,0-2-7 15,-6 1 3-15,-2-2 0 16,-5-1-9-16,-2-2 7 16,-3-2 2-16,0-4 13 15,0-2 5-15,0 0 34 16,-8-3-21-16,0-3-12 16,-1 0 13-16,-4-1-26 15,0 0 7-15,-2-3 1 16,-3 0-14-16,0 0 19 0,-2 0-19 15,-3 0-5-15,1 0-3 16,4 0-36-16,0 0-45 16,6 0-34-16,6 0-12 15,6 0-66-15,0 0-149 16,1 0-278-16</inkml:trace>
  <inkml:trace contextRef="#ctx0" brushRef="#br0" timeOffset="135805.3929">29164 5878 856 0,'0'0'538'0,"0"0"-508"15,0 0 37-15,0 0 1 16,0 0-30-16,0 0-10 15,0 0-28-15,-92-10 0 16,51 33-2 0,-5 8 8-16,1 7-6 0,5 6 0 0,9 1 0 15,11 1-3-15,9-3 4 16,9-3-1-16,2-7 18 16,10-3-7-16,13-7 26 15,7-6-14-15,8-5 0 16,6-8 26-16,3-4-29 0,0 0 6 15,-5-16 4 1,-3-13-29-16,-9-9 31 0,-7-11-30 16,-8-7-1-16,-11-1 22 15,-4 2-21-15,-7 8 18 16,-16 7-20-16,-5 7 3 16,-3 6-4-16,2 9 1 15,6 4-19-15,6 7 4 16,8 2-76-16,3 4-17 15,6 1-88-15,12 0-148 16,8 0-22-16,7 0-268 0</inkml:trace>
  <inkml:trace contextRef="#ctx0" brushRef="#br0" timeOffset="136102.2714">29844 5548 1333 0,'0'0'126'0,"0"0"-101"16,0 0 51-16,0 0-34 15,-86-42-17-15,59 42-17 16,1 21-6-16,3 12-4 16,2 7 2-16,6 16 0 15,2 14 19-15,8 18-18 0,5 15 13 16,0 1-8-1,6-18 0-15,6-22-2 16,-6-25-4-16,-2-7 0 0,-1 3-8 16,-3-1 8-16,0 1-76 15,-1-9-51-15,-30-14-50 16,2-7-53-16,-2-5-472 0</inkml:trace>
  <inkml:trace contextRef="#ctx0" brushRef="#br0" timeOffset="136289.7807">29379 6050 1410 0,'0'0'193'0,"0"0"-82"16,0 0-79-16,108-47-8 15,-50 38-16-15,7 2-6 16,5 6 2-16,-3 1-4 0,-2 0-9 16,5 0-58-16,-17 0-251 15,-12 0-340-15</inkml:trace>
  <inkml:trace contextRef="#ctx0" brushRef="#br0" timeOffset="136571.0265">30483 5664 892 0,'0'0'593'0,"0"0"-558"0,0 0 25 16,0 0-5-16,0 0-19 16,0 0-36-16,0 0-33 15,-10 9 33-15,-4 30 0 16,-5 20 3-16,-2 24 42 16,-2 19-20-16,6 4 10 15,8-20-6-15,4-24-23 16,5-25 14-16,0-7-20 15,0 0 0-15,0 7-8 16,0-3 3-16,5-9-42 16,8-6-134-16,-3-12-66 15,3-7-62-15</inkml:trace>
  <inkml:trace contextRef="#ctx0" brushRef="#br0" timeOffset="137008.5385">30495 6111 622 0,'0'0'726'0,"0"0"-669"16,0 0 30-16,0 0 9 16,0 0-58-16,86-24-9 15,-48 16-29-15,6-2 0 16,4-3 3-16,0 2-2 16,-2-7-1-16,-1-2 0 15,-6-7-17-15,-6-6-33 16,-7-4-65-16,-9-5 25 0,-7 3 19 15,-10 4 22 1,0 4 40-16,-4 4 9 0,-10 7 12 16,1 4 38-16,0 7 31 15,5 2-45-15,2 4 19 16,3 1-42-16,1 2 14 16,2 0-27-16,-1 0-9 15,-1 7 9-15,-3 12 10 16,0 6 19-16,1 8 48 15,-1 8-37-15,5 7 5 16,0 8 4-16,0 3-24 16,0 6 12-16,9-1-37 15,1-4 1-15,1-5 11 16,-2-2-12-16,1-10 0 16,-1-4 0-16,0-8-54 0,2-5-53 15,-4-9-143 1,1-10-265-16</inkml:trace>
  <inkml:trace contextRef="#ctx0" brushRef="#br0" timeOffset="137321.2721">31351 6011 939 0,'0'0'311'16,"0"0"-240"-16,0 0-68 15,0 0 17-15,0 0-6 16,0 0 49-16,-3 100-8 16,-1-56 2-16,-1 3-36 15,1 1-12-15,1-5 3 16,3-3-11-16,0-3-1 15,0-7 0-15,0-3-8 16,0-8-58-16,6-12-64 16,0-7-130-16,0 0-138 0</inkml:trace>
  <inkml:trace contextRef="#ctx0" brushRef="#br0" timeOffset="137618.1468">31550 5825 371 0,'0'0'1015'16,"0"0"-939"-16,0 0-37 15,0 0 18-15,0 0-11 16,0 0-27-16,0 0-1 16,-36-50-18-16,25 41 0 15,2-3 17-15,1-2-17 16,0-4 29-16,5-5-7 15,2-1-7-15,1 2 20 16,0 2-35-16,0 6 29 16,0 5 9-16,3 8-38 0,0 1-12 15,0 4-41 1,0 16 4-16,-2 8-1 0,-1 23-130 16,0-4-57-16,0-5-149 0</inkml:trace>
  <inkml:trace contextRef="#ctx0" brushRef="#br0" timeOffset="138165.0312">31526 5997 1094 0,'0'0'164'0,"0"0"-31"15,0 0-57-15,0 0-34 0,0 0-42 16,0 0 6-16,0 0-12 15,81 45 3-15,-71-24 3 16,-4 6 0-16,-3 5 0 16,-2 4 8-16,-1 1-8 15,0-2-13-15,0-3 13 16,-3-3-24-16,-3-6 5 16,-4-3 2-16,4-7-7 15,0-6 23-15,3-4 0 16,1-3 1-16,2 0 67 15,0-16 0-15,3-9-31 16,13-13-9-16,7-9-20 0,9-8 13 16,4-4-7-16,3 2-13 15,0 10 44-15,-6 10-23 16,-3 13 9 0,-8 7 13-16,-3 9-24 0,-6 2 5 15,-4 6-24-15,-2 0 1 16,-2 0-9-16,-2 14-4 15,-1 8 5-15,0 8 6 16,-2 8 1-16,0 3 16 16,0 6-16-16,0-1 0 15,-2-3 5-15,-3-3-5 16,0-4 0-16,4-4 0 16,-1-2 7-16,2-4-2 0,0-4-5 15,0-7-25 1,9 1-11-16,17-9-136 0,-1-3-26 15,0-2-359-15</inkml:trace>
  <inkml:trace contextRef="#ctx0" brushRef="#br0" timeOffset="140010.8758">32285 5637 64 0,'0'0'586'15,"0"0"-432"-15,0 0 37 16,0 0-23-16,0 0-32 0,0 0 60 16,0 0-80-16,20 0-37 15,-7 0 20-15,11 0-68 16,9-4-8-16,10 0-10 16,8-1-7-16,5 2 13 15,4 1-19-15,-2 0 1 16,-6 1 6-16,-5 1 6 15,-8 0-13-15,-11 0 0 16,-9 0 0-16,-8 0-13 16,-7 0 13-16,-1 0-2 15,-2 0-8-15,-1 3-5 16,0 4-1-16,0 3-7 16,0 3-14-16,-8 4 25 15,-6 3-18-15,-7 4 21 16,-4 2 2-16,-2 6 7 0,-4 1 0 15,0 1 0-15,-2-1 6 16,2 3-3-16,2-2-3 16,2 1 0-16,3-1-7 15,3 1 8-15,5-4-1 16,1-1 0-16,5-6 1 16,1-3 6-16,4-3-7 15,2-2 0-15,2-3-5 16,1-2 6-16,0-1-1 15,0-2 0-15,0-2 3 16,0-1 12 0,0 0-13-16,3-3 19 15,7 1 8-15,4 0-27 0,3-1 22 16,5 0-9-16,3-2-14 16,2 0 27-16,1 0-27 15,3 0-1-15,2 0 7 0,1 0 2 16,1-4-9-16,1-3 0 15,1 0 1-15,-5 0 7 16,-2 1-8-16,-7 1 0 16,-2 0-6-16,-7 1 7 15,-6 1-8-15,-3 1 7 16,-5 2-50-16,0 0-4 16,0 0-143-16,-20 0-173 15,2 0 145-15,0 4-187 0</inkml:trace>
  <inkml:trace contextRef="#ctx0" brushRef="#br0" timeOffset="140495.2612">33039 6168 1113 0,'0'0'168'0,"0"0"-115"15,0 0-53-15,0 0 1 0,0 0 5 16,0 0-5-16,0 0 21 16,-68 76 17-16,45-46-17 15,-1 2 2-15,0 2-5 16,1 1-17-16,0 0 23 15,2-2-25-15,3-4 0 16,3 1 5-16,4-6-4 16,4-4-1-16,4-5 1 15,3-4 0-15,0-2 12 16,2-3-11-16,15-5 21 16,7 2 12-16,8-3-19 15,2 0 11-15,3 0-19 16,2-3-7-16,0-1 1 15,-3 1-1-15,-4-1-1 0,0 1 0 16,-4 0 8-16,-4 0-9 16,-3 0 1-16,-2 2-10 15,-2 0 4-15,-1-3-89 16,2 1-15-16,-5 0-83 16,-3-3-157-16</inkml:trace>
  <inkml:trace contextRef="#ctx0" brushRef="#br0" timeOffset="140858.6313">33107 6333 120 0,'0'0'740'0,"0"0"-608"15,0 0-82-15,0 0-6 16,0 0-8-16,0 0-17 16,0 0 67-16,-19 14 3 0,15 0-31 15,-1 2 36 1,-1 3-44-16,1 2 0 0,-1 4-6 16,1 0-12-16,0 4 9 15,-1 3-26-15,2-1-8 16,-3 2 23-16,4 0-29 15,-2-1 11-15,2 2-12 16,0-4 8-16,1-2-3 16,2-4-5-16,0-1 0 15,0-4-7-15,0-5 3 16,0-1-49-16,-6 0-103 16,0-6-99-16,-1-1-251 0</inkml:trace>
  <inkml:trace contextRef="#ctx0" brushRef="#br0" timeOffset="143443.4192">2485 7879 1307 0,'0'0'171'0,"0"0"-64"16,0 0-16-16,0 0-27 16,-43-75-1-16,31 67-40 15,-3 2 11-15,-3 4-28 0,-4 2-6 16,-8 7 10-16,-7 15-4 15,-11 11-6-15,0 12 14 16,-1 6-14-16,10 1 21 16,8 1-20-16,10-4 0 15,15-9 21-15,6-3-21 16,6-7 28-16,18-6-6 16,13-9-21-16,11-6 20 15,7-9-22-15,6-3 0 16,5-17 7-16,-8-9-5 15,-7-8-2-15,-5-8 2 0,-10-2 7 16,-11 2-18-16,-7 7 9 16,-9 11 0-16,-6 13 13 15,-3 10 8-15,0 4 6 16,0 3-27-16,-10 13-24 16,1 11 17-16,-2 9 7 15,1 3 0-15,4 4-8 16,3-3 10-16,3 0-2 0,0-4 0 15,3 0-42-15,10-6-33 16,5-9-74 0,15-5-105-16,-3-10 13 0,-2-6-298 15</inkml:trace>
  <inkml:trace contextRef="#ctx0" brushRef="#br0" timeOffset="143864.6081">2852 7965 713 0,'0'0'814'15,"0"0"-689"-15,0 0 0 16,0 0-57-16,0 0-51 16,0 0-17-16,0 0 9 0,72-23-9 15,-53 46 0-15,1 10 6 16,-4 4-16-16,-7 2-1 16,-3 1-37-16,0-7 20 15,-4-4-1-15,-2-9 23 16,0-10-16-16,0-9-7 15,0-1 29-15,-3-7 38 16,-2-16-7-16,5-8-5 16,0-10-16-16,5-6-4 15,14 1-6-15,6 8 1 16,5 7-1-16,3 8 0 0,-2 9 0 16,-4 11-12-16,-2 3 5 15,-5 6 6-15,-7 18 1 16,-1 7-2-16,-9 7 2 15,-3 7 10-15,0 3-9 16,-1 2 7-16,-7-5-8 16,2-4-2-16,6-9-17 15,0-6-42 1,0-12-101-16,23-14-50 0,2 0-37 16,5-14-106-16</inkml:trace>
  <inkml:trace contextRef="#ctx0" brushRef="#br0" timeOffset="144281.4101">3749 7634 1174 0,'0'0'246'16,"0"0"-225"-16,0 0-7 16,0 0-2-16,-3 110 12 15,-3-54 11-15,0 4-6 16,3 5-17-16,0-2 14 0,3-4-19 15,0-2-7-15,0-8 4 16,0-6-4-16,3-13 0 16,0-4-14-16,3-13-18 15,-2-8 6-15,-2-5 26 16,-2-10 13-16,0-17 14 16,-2-9-27-16,-14-7-27 15,-3 0-23-15,-1 7 50 16,-8 12 69-16,-2 12-26 15,0 12-9-15,-4 0-2 16,4 18-32-16,0 9 24 16,5 0 3-16,7 2-25 0,12-3 28 15,6-5-11-15,9-5 63 16,18-6-10 0,19-6-34-16,14-4 5 15,7 0-33-15,9-13-10 16,-3-4-20-16,12-3-99 15,-16 3-141-15,-21 5-432 0</inkml:trace>
  <inkml:trace contextRef="#ctx0" brushRef="#br0" timeOffset="145015.7977">5896 7477 1358 0,'0'0'214'0,"0"0"-175"16,0 0-10-16,0 0-27 16,0 0 5-16,0 0-14 15,0 0-2-15,-3 23-7 16,0 4 16-16,0 12 0 15,-9 26 38-15,-3 15 13 16,0-1-31-16,2-9 15 16,10-7-16-16,3-15 2 0,0 6 9 15,13 2-28-15,14-6 33 16,4-5 2-16,11-8-18 16,7-10 9-16,8-8-28 15,3-9-9-15,22-13-46 16,-18-10-105-16,-12-11-193 0</inkml:trace>
  <inkml:trace contextRef="#ctx0" brushRef="#br0" timeOffset="145531.4267">5663 7853 1505 0,'0'0'172'0,"0"0"-145"15,0 0-5-15,91-33-6 16,0 13-14-16,24 1-2 16,10-2 3-16,-25 1 11 15,-28 4-20-15,-29 2 6 16,-10-4-46-16,3-9 15 16,-5-3-39-16,-4-6 47 15,-12 0 16-15,-12 8 7 16,-3 11 71-16,0 9 18 15,0 8-60-15,-3 5-29 16,-3 22-1-16,-3 23 1 0,2 23-1 16,4 20 10-1,1-5-3-15,2-15-6 0,0-21 0 16,0-12-7-16,0 3 14 16,0 3-7-16,0-6 0 15,0-7 6-15,0-16-12 16,-3-7 6-16,3-10 0 15,0-3 3-15,0-20-3 16,8-12-14-16,14-4-7 16,11-1-18-16,3 11 39 15,5 9-10-15,-2 14 10 16,0 6 22-16,-3 7-16 16,1 16 5-16,-6 3-5 0,-1 4 2 15,-7 3-3 1,-4 0-5-16,0 10-64 0,-5-7-131 15,-5-6-495-15</inkml:trace>
  <inkml:trace contextRef="#ctx0" brushRef="#br0" timeOffset="145875.1881">7088 8060 662 0,'0'0'943'16,"0"0"-867"-16,0 0-48 15,0 0-22-15,94-25-5 0,-61 18-1 16,0 0 9 0,-2-3-8-16,-1-2-1 0,-8-2 0 15,-4 0 15-15,-9-4-8 16,-9-3 9-16,0-5-16 16,-9-1 5-16,-18 5-11 15,-3 2 6-15,-7 6 0 16,-3 10-12-16,4 4 13 15,0 7-1-15,2 17 0 16,4 11 7-16,0 6-1 16,5 8-5-16,11 5 0 15,4-3 26-15,10-5-26 16,3-2 14-16,21-7-15 16,12-4-6-16,10-8-22 15,45-21-134-15,-12-4-140 0,-3-6-460 16</inkml:trace>
  <inkml:trace contextRef="#ctx0" brushRef="#br0" timeOffset="146156.4359">7780 7790 1467 0,'0'0'199'0,"0"0"-149"16,-88-2-14-16,42 7-33 15,1 15 4-15,9 4-8 16,11 3 1-16,19 1 0 15,6 0 0-15,12 4 0 16,21-2 15-16,9 3-15 16,7 1 1-16,3-2 12 0,-7 2-12 15,-6-2-1-15,-14-2 0 16,-15 0 7-16,-10-5-10 16,-7-1 3-16,-24-4 0 15,-8-3 0-15,-9-4-25 16,-7-13-154-16,12 0-197 15,13-5-643-15</inkml:trace>
  <inkml:trace contextRef="#ctx0" brushRef="#br0" timeOffset="146500.1897">8134 8019 682 0,'0'0'531'0,"0"0"-460"0,85 0 122 16,-43 0-65-1,4-4-53-15,-1-3-5 0,-1-6-37 16,-5-1-9-16,-3-4 25 16,-6-6-30-16,-14-6 15 15,-10-2-3-15,-6-1-30 16,-13 2 3-16,-20 4-4 16,-9 9-14-16,-4 10 14 15,-5 8-12-15,2 1 11 16,7 19-9-16,6 6 10 15,8 10 5-15,12 3-4 16,8 4 16-16,8 0 33 0,8 0-2 16,20 0 14-1,11-3-30-15,10-5-25 0,9-7 20 16,5-5-27-16,4-9-28 16,18-11-54-16,-18-3-126 15,-13 0-442-15</inkml:trace>
  <inkml:trace contextRef="#ctx0" brushRef="#br0" timeOffset="147683.2906">10936 7839 1043 0,'0'0'234'0,"0"0"-140"16,0 0 18-16,0 0-61 15,-91-39-28-15,55 45-21 16,-6 18 12-16,-1 10 5 16,1 7 29-16,6 7 27 15,8 1-20-15,7 0-2 16,9 0-12-16,9-9-34 15,3-6 31-15,12-5 0 16,12-10-28-16,7-8 17 16,8-8-26-16,3-3 10 15,7-11 4-15,-4-17-14 0,4-6 4 16,-7-9-5-16,-2-6-15 16,-7 0 13-16,-8 11-34 15,-8 10 36-15,-11 14-1 16,-6 12-35-16,0 2 18 15,0 18-33-15,-3 12 36 16,-7 10 5-16,6 3 10 16,4 1 0-16,0-3 2 15,3-7 8-15,18-3-10 0,4-9 0 16,11-6 0-16,3-10 8 16,6-6-7-16,1-6-1 15,-1-20 7-15,1-10-1 16,-4-21 3-16,-6-19-9 15,-11 4-13-15,-7 6 12 16,-15 15-36-16,-3 20 37 16,-11 4 36-16,-8 3-27 15,-11 12-2-15,-4 9-7 16,1 3-16-16,0 3 15 16,11 9-28-16,12 2 13 15,10-1-12-15,7 4-19 16,18-1 47-16,11 1 0 0,6-1 0 15,7 0 17 1,2-2-15-16,-5-1 2 0,-4 1-1 16,-9-1-1-16,-11 3-4 15,-9 1-4-15,-5 5 6 16,-8 2 9-16,0 5-7 16,0 4 33-16,-12 1-13 15,3 2-22-15,3 0 15 16,0-4-15-16,6-4-23 15,0-5-4-15,0-6-86 16,36-10-138-16,-4-6-25 16,6-1-540-16</inkml:trace>
  <inkml:trace contextRef="#ctx0" brushRef="#br0" timeOffset="148080.8702">12062 8058 694 0,'0'0'816'0,"0"0"-707"15,0 0-86-15,0 0 19 16,0 0 11-16,0 0-9 16,115-1 0-16,-72-5-37 15,-1-3-6-15,-3-1 16 16,-5-3-16-16,-10-4 4 16,-6-4 13-1,-9-4-17-15,-9-5 0 16,0 3-1-16,-15 2-5 15,-9 4-3-15,-1 7-3 16,-5 8 11-16,-3 6 0 16,-5 3-8-16,3 18 2 15,-5 8 1-15,4 11 5 16,4 5 24-16,9 5-16 16,11 0 19-16,12 0 22 0,0-4-8 15,19-3 30 1,14-4-35-16,5-6-16 0,12-9 20 15,4-8-25-15,4-6 3 16,1-7-18-16,0-3-24 16,-7 0-32-16,-10 0-48 15,-11 0-41-15,-10 0-160 16,-12 0-694-16</inkml:trace>
  <inkml:trace contextRef="#ctx0" brushRef="#br0" timeOffset="149194.1102">15493 8054 314 0,'0'0'37'0,"0"0"-30"16,0 0-14-16,0 0 6 15,-100 36-9-15,83-28-47 16,3-2 11-16,-1-5 36 0,8-1 10 16,-2 0-36-16</inkml:trace>
  <inkml:trace contextRef="#ctx0" brushRef="#br0" timeOffset="149490.9947">15616 7768 438 0,'0'0'673'16,"0"0"-543"-16,0 0 26 15,0 0 56-15,0 0-69 16,0 0-54-16,0 0-76 16,16-27-13-16,-19 47-6 15,-4 14 6-15,-2 10 28 16,-3 20-11-16,-6 18-2 0,2 17-6 15,1-10-2-15,5-19 5 16,3-20-12-16,6-12 0 16,-1 2 3-16,2 0-3 15,0 0 0-15,0-8-41 16,0-8-74-16,2-14-134 16,8-7-240-16,1-3-415 0</inkml:trace>
  <inkml:trace contextRef="#ctx0" brushRef="#br0" timeOffset="149927.2494">15674 8217 1515 0,'0'0'210'0,"0"0"-155"0,0 0-14 16,0 0-35-16,118-37 7 15,-60 24-11-15,11-4-2 16,-2 2 0-16,-3-2 10 15,-4 0-19-15,-8 0 9 16,-10-3-35-16,-11-2 6 16,-7-5-37-16,-17 0-78 15,-4-3 7-15,-3 2 60 16,-1 3 62-16,-11 2 15 16,-1 5 30-16,2 4 44 15,2 3 22-15,6 2 19 0,0 6-17 16,-1 2-51-1,4 1 4-15,0 0-51 0,0 0-12 16,0 10 12-16,0 11-21 16,-6 8 21-16,0 15 28 15,-4 7-9 1,-1 6 25-16,2 5-25 0,0 1-12 16,3 0 24-16,2-3-30 15,4-4 7-15,0-3-4 16,0-11 4-16,10-5-16 15,2-11-21-15,15-6-123 16,-2-6-137-16,2-11-386 0</inkml:trace>
  <inkml:trace contextRef="#ctx0" brushRef="#br0" timeOffset="150543.7101">17941 8078 689 0,'0'0'644'16,"0"0"-644"-16,-107-24 0 16,59 24 3-16,1 3 46 15,-2 18-30-15,4 12 13 16,6 6-22-16,9 7-9 15,11 0 14-15,13-2-9 16,6-2 20-16,7-8 45 0,19-4-42 16,2-11 5-16,8-9-17 15,6-7-1-15,7-3 21 16,-2-9-37-16,3-14 12 16,-3-10-1-16,-5-11-9 15,-4-2-4-15,-10-6-12 16,-4 8-12-16,-14 6 26 15,-5 14 27-15,-5 10 33 16,0 8-50-16,0 6-9 16,-11 6-2-16,-2 14-11 15,-7 8 4-15,3 7-3 0,5 5 15 16,1 2-4 0,8-1 0-16,3-2 1 0,0 1-13 15,8-8-9-15,10-8-70 16,22-4-27-16,-1-10-71 15,-5-10-435-15</inkml:trace>
  <inkml:trace contextRef="#ctx0" brushRef="#br0" timeOffset="150968.802">18366 8022 1465 0,'0'0'198'31,"0"0"-168"-31,0 0-30 16,0 0-1-16,0 0-15 16,0 0 7-16,36 83 9 15,-31-42 0-15,0 0 7 0,-2 1-6 16,0-5-1-16,-3-4 0 16,3-11 1-16,-3-8-1 15,0-7 0 1,0-4 0-16,3-3 24 0,1 0 14 15,6-17 55-15,5-10-65 16,8-9-26-16,7-9 12 16,2-5-14-16,3 1 0 15,1 9-1-15,-8 10 13 16,-6 11-9-16,-7 12-3 16,-1 7-12-16,-8 0 11 15,-3 14-18-15,-3 11 3 16,0 12 15-16,0 7-8 15,0 4 9-15,0 1 0 0,0 1 1 16,0-7-1-16,7 0 1 16,8-11-1-16,5-7 0 15,6-6-46-15,31-18-45 16,-3-1-136-16,-2-1-369 16</inkml:trace>
  <inkml:trace contextRef="#ctx0" brushRef="#br0" timeOffset="151453.1593">19542 7592 1689 0,'0'0'226'0,"0"0"-192"16,0 0 10-16,0 0-28 0,0 0-16 15,0 0-19-15,0 0-21 16,2 70 40-16,-6 6 6 15,-4 20-5-15,1 6 7 16,-3-6-8-16,3-23 0 16,4-21-1-16,2-12 5 15,-1-4-4-15,2 3 0 16,0 0 0-16,0-2-9 16,0-13 0-16,0-8-17 15,0-12-4-15,0-4 30 16,0-7 5-16,0-20-5 15,-4-16-27-15,-4-3 1 0,-6-6-5 16,-8 2 26 0,-4 14 4-16,-10 10 2 0,-7 15 15 15,-4 11-16-15,3 0-1 16,5 20-7-16,7 6 16 16,12 7 0-16,14 1 19 15,6 4-17-15,3-1 46 16,17-4-15-16,12 1-24 15,7-5 17-15,8-6-27 16,4-7 3-16,4-6-10 16,0-6-3-16,1-4-14 15,2-1-50-15,-13-9-94 16,-16 1-241-16</inkml:trace>
  <inkml:trace contextRef="#ctx0" brushRef="#br0" timeOffset="152268.1933">21576 7728 202 0,'0'0'734'0,"0"0"-556"16,0 0 34-16,0 0 41 16,0 0-100-16,0 0-62 15,0 0-17-15,20-38-49 16,-20 41-9-16,0 11-16 15,-5 9 6-15,-4 14 12 16,-4 9 23-16,1 11-22 16,-6 8 22-16,4-2-40 15,4 0 11-15,3-3-9 0,4-4 3 16,3-7 4-16,0-5-10 16,0-8-9-16,0-10-7 15,0-6-93-15,0-10-31 16,3-13-111-16,0-14-83 15,2-10-249-15</inkml:trace>
  <inkml:trace contextRef="#ctx0" brushRef="#br0" timeOffset="152565.0899">21248 7529 1435 0,'0'0'170'16,"0"0"-116"-16,0 0-15 16,0 0 68-16,0 0-44 15,0 0-63-15,107-36 21 16,-48 32-21-16,3-1 0 16,10 1 4-16,-7 4 8 15,-2 0-11-15,-6 0-1 16,-9 0 12-16,-7 0-19 15,-7 0 7-15,-8 0-68 16,-5 7-79-16,-3 3-183 16,-12 0-235-16</inkml:trace>
  <inkml:trace contextRef="#ctx0" brushRef="#br0" timeOffset="152822.453">22022 7974 405 0,'0'0'1020'16,"0"0"-977"-16,0 0-43 16,0 0 0-16,115 1 47 15,-62-1-9-15,6 0-15 0,1 0 9 16,-2 0-32-16,-1-4 0 15,-8-4-1-15,-12-3-31 16,-7-5-90-16,-14 5-75 16,-8-2-140-16</inkml:trace>
  <inkml:trace contextRef="#ctx0" brushRef="#br0" timeOffset="153050.9266">22264 7793 740 0,'0'0'627'16,"0"0"-545"-16,0 0-38 0,0 0-44 15,0 0-17-15,0 0 3 16,0 0 14-16,-2 74 45 16,2-38-4-16,0 4-18 15,2 1 13-15,-1 0-34 16,2-2 6-16,0 1-8 15,3 3-77-15,1-10-117 16,0-9-175-16</inkml:trace>
  <inkml:trace contextRef="#ctx0" brushRef="#br0" timeOffset="153379.0685">22680 8078 735 0,'0'0'311'0,"0"0"-219"16,0 0-67-16,-85 69 23 15,60-36 12-15,-1 0-31 16,6 0 13-16,3 1-18 16,2-3-6-16,5-1 9 15,4-6-14-15,3-1 13 16,3-7 22-16,0-5-15 15,4-2 73-15,10-2-59 16,8-1-21-16,6-2 34 0,11-4-31 16,7 0 8-1,7 0-18-15,3 0-13 0,3-6 8 16,-7-2-14-16,-7-5-28 16,-2-9-36-16,-15 1-148 15,-8 1-158-15</inkml:trace>
  <inkml:trace contextRef="#ctx0" brushRef="#br0" timeOffset="153597.8096">22755 8239 459 0,'0'0'765'16,"0"0"-660"-16,0 0-97 0,0 0 0 15,0 0 46-15,0 0 58 16,-3 99 1-16,9-65-44 15,1 4-40-15,1-3 2 16,-1-2-29-16,-3-1 4 16,-1-1-6-16,-1-5-57 15,-2-1-130-15,1-7-193 16,-1-8-594-16</inkml:trace>
  <inkml:trace contextRef="#ctx0" brushRef="#br0" timeOffset="153941.5844">23435 7464 1197 0,'0'0'662'16,"0"0"-653"-16,0 0-9 15,0 0 60-15,0 0-54 16,0 0-6-16,0 0-26 16,8 6 17-16,-21 34 9 15,0 13 20-15,-3 16 1 16,-1-2 10-16,2 2-31 16,4 0 17-16,5-10-11 15,-4 6 3-15,4-4-5 16,2-5-4-16,2-6 0 0,0-5-3 15,2-8 3-15,0-7-14 16,0-5-70-16,11-14-115 16,3-2-180-16,1-9-227 0</inkml:trace>
  <inkml:trace contextRef="#ctx0" brushRef="#br0" timeOffset="154410.3233">23462 7954 1506 0,'0'0'210'16,"0"0"-144"-16,0 0-50 0,0 0-9 15,83-25 15 1,-42 18-20-16,8 0 6 0,6-2-3 16,0 2 1-16,0-6 4 15,-5 1-10-15,-7-6-17 16,-7-8-17-16,-8-7-70 15,-10-4-136-15,-5-6-9 16,-6 1 25-16,-6 2 144 16,-1 7 80-16,0 6 71 15,-5 5 32-15,-2 8 69 16,2 4 2-16,4 6 8 16,-2 3-89-16,3 1-19 15,0 0-49-15,0 0-19 16,0 0-6-16,-1 4-3 15,-4 11 3-15,-2 8 0 0,-2 10 19 16,-6 10 39-16,0 7-37 16,-1 5 2-16,0 2 18 15,2 3-22-15,2 1 0 16,6-2-17-16,3-3 8 16,3-1-11-16,0-5 1 15,3-5 0-15,7-4-1 16,6-7-73-16,16-6-68 15,-5-8-165-15,3-12-447 0</inkml:trace>
  <inkml:trace contextRef="#ctx0" brushRef="#br0" timeOffset="154660.3343">24637 8478 1570 0,'0'0'284'15,"0"0"-200"-15,0 0-53 16,0 0-8-16,0 0 41 16,0 0-55-16,0 0-9 15,8 3-10-15,4-3-98 16,-2 0-154-16,-1 0-1045 0</inkml:trace>
  <inkml:trace contextRef="#ctx0" brushRef="#br0" timeOffset="236889.6193">12059 11747 186 0,'0'0'100'0,"0"0"-74"16,0 0-26-16,0 0-3 15,0 0-19-15,0 0-17 0,0 0 16 16,-7-3 22-16,1 3-65 15</inkml:trace>
  <inkml:trace contextRef="#ctx0" brushRef="#br0" timeOffset="242244.1673">17154 13204 808 0,'0'0'732'0,"0"0"-626"16,0 0-72-16,0 0-12 16,0 0-21-16,0 0-2 15,0 0-23-15,0 0-130 16,-2 0-151-16,-1 0-540 0</inkml:trace>
  <inkml:trace contextRef="#ctx0" brushRef="#br0" timeOffset="250515.4756">2133 9882 580 0,'0'0'361'0,"0"0"-247"16,0 0-83-16,0 0-31 16,0 0-17-16,0 0-1 15,0 0-3-15,18 0-39 0,-18-4-316 16</inkml:trace>
  <inkml:trace contextRef="#ctx0" brushRef="#br0" timeOffset="257010.5073">6909 13551 895 0,'0'0'548'16,"0"0"-435"-16,0 0-34 15,0 0-79-15,0 0-90 16,0 0-93-16,0 0-186 15,46 66-248-15</inkml:trace>
  <inkml:trace contextRef="#ctx0" brushRef="#br0" timeOffset="266270.7471">8295 14214 565 0,'0'0'74'16,"0"0"-74"-16,0 0-67 15,0 0-78-15,0 0-44 16,0 0 46-16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07T05:25:03.4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11013 3443 0 0,'10'6'0'15,"10"-6"0"-15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06T05:23:25.3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26996 9204 162 0,'0'0'125'15,"0"0"-32"-15,0 0-8 0,0 0-25 16,0 0-1-16,0 0 14 16,0 0-33-16,-9-21-18 15,9 21-12-15,0-1-2 16,-1 1-3-16,1 0-5 0,0 0-72 15,0 0-69-15,0 0-93 16,0 0 13-16</inkml:trace>
  <inkml:trace contextRef="#ctx0" brushRef="#br0" timeOffset="1081.5391">27087 9375 80 0,'0'0'869'16,"0"0"-754"-16,0 0-64 0,0 0-25 16,0 0-17-16,0 0 8 15,0 0 2-15,0 3 6 16,5-3 6-16,4 0 17 15,3 0 19-15,4 0-9 16,1-6-9-16,-1-3-11 16,2-1-7-16,-6 0 1 0,-2-4-12 31,0-2 3-31,-5-1-23 0,-2-3 2 16,-2 1 6-16,-1-4 16 15,0 3-13-15,0 0-2 16,-7 4 3-16,-3 2-1 0,-2-2 35 15,1 5-24-15,-2-1-15 16,4 2-7 0,0 3 1-16,0 0 0 15,5 5 0-15,-1-1 1 16,2 1-1-16,0 2 6 0,-2 0-7 16,2 0-2-16,-4 0 2 15,0 0-1-15,-2 7-10 16,-3 10 1-1,0 3 4-15,0 4 5 0,-1 2 1 16,3 0-1-16,3 4-1 16,1-3 1-16,5 1 1 15,1-1 2-15,0 0 5 0,0-2 3 16,5-1-1 0,3 2-2-16,3-5-6 15,2 1 7-15,-1-5-7 0,4 3 0 16,-2-4 9-16,3-2-8 15,-1-2-1-15,0-2 5 16,0 0-5-16,-1 0 8 16,0-3-9-16,1 0 0 15,-2 0-1-15,1-1 2 16,-3-2-1-16,1-1 1 16,1 0 0-16,-1-2-1 15,3-1-1-15,1 0 1 16,2 0 12-16,4 0-12 0,-4-8 19 15,5-2-9 1,-2-3-2-16,0 3-7 16,1-3 1-16,-2 0 6 15,0 0-7-15,-3 0 5 0,-3 3 1 16,-6 3-7 0,-5 4-22-16,-4 2-44 15,0 1-106-15,-7 0-134 0,-8 1-400 16</inkml:trace>
  <inkml:trace contextRef="#ctx0" brushRef="#br0" timeOffset="4863.6544">27199 9418 82 0,'0'0'93'0,"0"0"-20"16,0 0 2-16,0 0-40 15,0 0-29-15,0 0-5 16,-31-3 6-16,25 3-6 16,1 0 17-16,4 0 16 15,-1 0 1-15,2 0-9 16,0 0-10-16,0 0-2 0,0 0-1 15,0 0-4-15,-1 0 7 16,1 0 0-16,0 0 4 16,-2 0 0-1,1 0 0-15,-5 0-1 16,-1 0-5-16,-3 0-12 0,-1 1-2 16,-1-1-32-16,3 0-4 15,1 0 26-15,1 0 9 16,4-1 1-16,1-5 9 15,2 2 35-15,0-3 60 0,0 1 23 16,0 0-34 0,0-1-41-16,5 0-12 15,2-2 14-15,1-1-8 16,1 0-20-16,-2 0 7 16,3 0 1-16,-2-3-20 0,0 5 9 15,-1-4-1-15,0 1 16 16,1-1-14-16,-2-1-2 15,1 3-12 1,1 0 6-16,-2 0 3 16,-2 0 9-16,2 3 1 0,0 1-23 15,0-2-5-15,1 0 0 16,-2 4 6-16,1-2-6 16,2 2 1-16,0-2-1 15,1 2 5-15,0-2-4 16,1-1-2-16,0 4 0 15,-1 0 0-15,1-1 0 0,2 3-2 16,-1-2 2-16,0 3-1 16,-2 0-8-1,2 0 7-15,4 0-6 16,-2 1-5-16,5 5 7 0,0 1 6 16,0 2 0-16,-2-2 1 15,1 0 5-15,-4 0-6 16,0 0 3-16,-3 0-3 15,-1 1 7-15,1-1-5 0,-3 3 8 16,1-3-1 0,0 3-2-16,-1-1 0 15,-1-1-5-15,-3 2-1 0,1 0 2 16,-2 2-3-16,1 4 0 16,-3 1 15-1,0 0-2-15,0 3 2 16,0-1-1-16,0-2-2 0,0 3-11 15,0 0 15-15,-5 0-8 16,-1-4 2-16,-1 3-10 16,-2-5 1-16,0 3 12 15,0-4-4-15,-1-3 0 16,2-1-3-16,1 1-6 16,-1-4 1-16,2 1 1 15,-3-3 8-15,0 5-10 16,-1-2 1-16,-4 0 8 0,2 0-8 15,-1 0 0-15,1-1-1 16,0-2 2 0,-1-1 7-16,-1-3-8 15,-2 0 9-15,-1 0-9 16,-2 0 0-16,1 0 11 0,2 0-12 16,-2-6 1-16,1-1 0 15,3 0 7-15,0 0-8 16,1 0 0-1,1 0 1-15,0-2 0 0,0 2 9 16,1-3-9-16,-2 3-1 16,1-1 0-16,-2-1 0 15,0 0-1-15,-1 0 0 0,0-2 1 16,1-1 0-16,0-2 0 16,0 0 0-16,1-1 0 15,1 2 0 1,1 2 0-16,1 2-1 15,2 2 1-15,2 0-2 16,2 4-6-16,2-4 7 0,2 3-7 16,0-5 1-16,0-2-28 15,0-1 15-15,0-4 20 16,6-1 12 0,0 1-12-16,3 1 0 0,0-1 1 15,0 4 0-15,-1 2 5 16,2-3-6-16,0 2 1 15,3-5-2-15,0 5 1 16,-1-2 0-16,1 1-1 0,-2 2 1 16,-1 4 0-16,-2-1 0 15,-1 3-1 1,-1 1 1-16,-1 0 0 16,1 0 0-16,1-1-6 0,5 4 0 15,0-3 5-15,4 2-1 16,1-2 1-16,2 3 1 15,-1-3-1-15,0 2 1 16,0-1 0-16,-2 1 0 16,0 1 0-16,-2 0-1 0,1 0 1 15,-3 0-1 1,0 0 0-16,-2 0 0 16,-1 0 0-16,-1 0 0 15,0 0 0-15,-3 0 0 16,-1 0-1-16,1 0 1 0,0 0-8 15,1 4 0-15,2 5-1 16,0-1 9-16,2 1-8 16,2 2 9-1,-1-1 0-15,1 3 0 16,-1-1 2-16,0-1-2 0,-2 2 1 16,1-3-1-16,-2 3 0 15,-1 0-1-15,0-1-6 16,1-1 6-16,-2 3 1 15,-1-1 0-15,1 0 0 0,-2 0 0 16,2 0 1 0,-3-2-1-16,0 4-1 15,-3-1-10-15,0 2 3 0,0 1 2 16,0 0-14-16,0 2-5 16,-2 1-4-1,-5 0 10-15,-2-3-5 0,0 0 12 16,-4-2 3-16,1 1-24 15,-3-2-8-15,-1 2 14 16,-1-2-1-16,-2 0 4 16,1-2-10-16,3 2 5 15,0-1-8-15,3-3 6 0,3 0-5 16,-1-1 22 0,1-2-1-16,3-3-1 15,-3-1-16-15,-2 1-66 16,1-3-22-16,-3-1-20 15,-6 0 22-15,2 0-12 0,3-5-94 16</inkml:trace>
  <inkml:trace contextRef="#ctx0" brushRef="#br0" timeOffset="5269.8849">27312 9223 157 0,'0'0'230'0,"0"0"-165"15,0 0-32-15,0 0-13 16,0 0-8-16,0 0 1 0,0 0-6 16,-58-12-6-1,45 12 15-15,-3 6 0 16,-2 1 11-16,-2 6-19 16,-2 3 13-16,0 0 20 15,3 1-11-15,2 3-14 16,3-3-16-16,4 0 6 0,4-4-6 15,6 2-10-15,0-1 3 16,0-4-42 0,10 4-3-16,7-2 1 0,0-4-15 15,-4-2-122-15</inkml:trace>
  <inkml:trace contextRef="#ctx0" brushRef="#br0" timeOffset="5522.4146">27163 9267 424 0,'0'0'272'0,"0"0"-213"0,0 0-50 16,0 0-9 0,0 0 0-16,0 0-16 15,0 0 3-15,-52 36 12 16,49-19-6-16,2 3-3 0,1 3-1 15,0-1 10-15,0-2 0 16,0 0 0-16,3-3-9 16,10-1-45-16,-2-6-67 15,-2-3-135-15</inkml:trace>
  <inkml:trace contextRef="#ctx0" brushRef="#br0" timeOffset="5780.3952">27166 9200 441 0,'0'0'228'15,"0"0"-170"1,0 0-57-16,0 0-1 0,0 0-6 16,0 0 6-16,0 0-8 15,-37 51 8-15,31-31 0 16,1-1 0-16,3 1-13 15,2-1 0-15,0-2 3 16,0-5 1-16,0-1-28 16,2-5-33-16,9-6-49 15,0 0-1-15,-1-6-11 0</inkml:trace>
  <inkml:trace contextRef="#ctx0" brushRef="#br0" timeOffset="6005.7682">27141 9171 510 0,'0'0'87'16,"0"0"-71"-16,0 0-10 15,0 0-5-15,0 0 1 16,0 0-2-16,-66 93 1 16,62-67 7-16,1-3 0 15,1 1-7-15,2-4-1 16,0-5 0-16,0 2 0 15,0-7-10-15,2-3-42 0,10-7-55 16,-2 0-21-16,1-8-142 16</inkml:trace>
  <inkml:trace contextRef="#ctx0" brushRef="#br0" timeOffset="6233.0913">27089 9201 510 0,'0'0'81'16,"0"0"-66"-16,0 0-7 16,0 0-8-16,0 0-1 0,0 0-19 15,-32 81 9 1,32-63 2-16,0 1 9 16,5-5 1-16,2-1 0 15,-1-3-1-15,2-6-10 0,1-1-23 16,3-3-25-16,0-3-68 15,-1-7-205-15</inkml:trace>
  <inkml:trace contextRef="#ctx0" brushRef="#br0" timeOffset="6438.8093">27107 9257 364 0,'0'0'112'0,"0"0"-86"16,0 0-24-16,0 0-2 16,0 0 0-16,-14 89-1 0,14-63 0 15,0 4 1-15,0-3-1 16,0-2-12-16,14 5-6 16,-1-9-78-1,-1-4-103-15</inkml:trace>
  <inkml:trace contextRef="#ctx0" brushRef="#br0" timeOffset="10310.1695">25342 7817 143 0,'0'0'45'0,"0"0"-45"0,0 0-18 16,85-39-18-16,-42 25-52 15</inkml:trace>
  <inkml:trace contextRef="#ctx0" brushRef="#br0" timeOffset="12129.4556">28673 6331 170 0,'0'0'272'15,"0"0"-202"-15,0 0-58 16,0 0-12-16,0 0 1 16,0 0 0-16,0 0-1 15,-36 46 0-15,22-23 12 16,-1 9-11-1,-2 6 9-15,1 10 13 0,-8 19-4 16,-6 25 13-16,-9 34-12 16,-4 19-1-16,0 7-2 15,4-5 16-15,6-16-12 0,3-6-1 16,0-13-1-16,0 1 12 16,-1-5 0-16,-3-5 5 15,-1-3-16 1,-2 0 3-16,3 0 6 0,1-4-17 15,2-4-2-15,0-9-3 16,1-7 6-16,-2 1 6 16,3-2-3-16,-1-2 0 15,0 3 14-15,3-11-16 16,7-10 2-16,4-13-3 16,3 1 0-16,-1 3 3 0,1 6 0 15,-2 5 0-15,6-1-3 16,1-2 0-16,2-2 2 15,-1 0 6 1,3-1 13-16,-2 0-23 16,1 0 8-16,-1 2 1 15,0 2-12-15,-1 2-7 0,1-2 10 16,0-4-10-16,3-2 1 16,-2-5 11-16,4-6-5 15,-2-4 0-15,0-8-1 16,2-6-6-16,1-7 9 15,0-6-9-15,0-7-1 16,0-10 0-16,5-11-42 16,4-7-238-16</inkml:trace>
  <inkml:trace contextRef="#ctx0" brushRef="#br0" timeOffset="12768.4167">26989 7037 377 0,'0'0'44'16,"0"0"-10"-16,0 0 88 16,0 0-8-16,0 0-81 0,0 0-33 15,0 0-11-15,-17 21 10 16,4 24 1-16,-2 26 0 15,-6 26 8 1,2 12 2-16,-4 1 13 16,1-4-13-16,0 1-4 0,-2 6 4 15,-5 7 5-15,1 5-14 16,1 4-1-16,2-4 23 16,3-9-13-16,0-11-8 15,3-15 9-15,3-17-5 0,-1-15-5 16,7-14 0-1,0-7 7-15,1 6-8 0,-1 0 1 16,3 3-2 0,7-3 1-16,0-17-98 0,0-6-97 15</inkml:trace>
  <inkml:trace contextRef="#ctx0" brushRef="#br0" timeOffset="13381.7557">29701 7225 532 0,'0'0'159'0,"0"0"-159"16,0 0-51-16,0 0 28 0,0 0 23 15,-27 87 0-15,14-42 0 16,-4 19 0 0,-3 23 14-16,-9 26 24 15,-2 13-12-15,-3 2 8 16,1-1-12-16,0-9 4 0,0-2 16 16,0-4-23-16,-1-12 4 15,5-5 1-15,0-12 5 16,2-1 14-1,2-3-9-15,4-13-14 0,4-15 0 16,4-9 3-16,1-5-7 16,-3 6 4-16,3 6-4 15,-4 4-8-15,4 0 2 0,3-7 0 16,0 1-9 0,3-8-1-16,0-2 10 15,1-5-8-15,2-5-2 16,0-4 0-16,2-2 0 0,-1-6 1 15,2 1-1-15,0-5-8 16,0-2-85-16,0-5-111 16,0-4-282-16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06T05:02:19.8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26301 4695 189 0,'0'0'313'0,"0"0"-154"15,0 0 3-15,0 0-40 16,75-81 3-16,-65 66-15 0,-4 0 3 16,-4 4 17-1,-2 4-27-15,0 1-26 0,0 5-59 16,-4-1 11-16,-3 2-28 15,-8 0 10-15,-4 3-10 16,-11 10-1-16,-7 7 0 16,-5 5 0-16,0 9 12 15,0 4-11-15,5 6 1 16,4 4 6-16,6 3-7 16,8 1 8-16,6 0 0 15,5-1-2-15,6-1 3 16,2-6 8-16,0-2-5 15,13-7 9-15,3-4-2 16,0-4 4-16,5-5-5 0,1-4 1 16,1-1-5-16,1-5-2 15,4-2 6-15,2-6-4 16,1-3 1-16,5-1 0 16,0-2-3-16,0-11-5 15,-2-3 2-15,-1-4-10 16,-5 2 0-16,-5-4 8 15,-2-1-7-15,-5-1 5 16,-6-4-5-16,-4 1-1 16,-3-4 0-16,-3-3 0 15,0-3 1-15,0-1-1 0,-7 0 0 16,-2 0 0 0,-3 1 0-16,2 5 2 0,0 5 9 15,-1 2 7 1,2 3-9-16,-2 4 3 0,-1 0-11 15,2 1 1-15,-1 0-1 16,-2 1 0-16,2 2 0 16,-2 0-1-16,1 2 0 15,2-1-1-15,-1 3-1 16,4 0-32-16,-1 3-43 16,4 1-36-16,2 2-43 15,2 4-119-15,0 0-356 16</inkml:trace>
  <inkml:trace contextRef="#ctx0" brushRef="#br0" timeOffset="428.3073">27108 4236 735 0,'0'0'254'0,"0"0"-203"16,0 0 15-16,0 0-37 15,0 0-29-15,0 0 0 16,0 0 0-16,-86 69 18 0,51-24 20 15,0 9 17-15,-1 16-6 16,1 16 22-16,7 17-3 16,7 6-18-1,11-6-2-15,10-8-16 0,0-25-11 16,1-15 4-16,8-11-2 16,4-9-14-16,3 5 1 15,4 2 1-15,4 1 2 16,-1-8-7-16,1-6-6 15,2-9-12-15,3-7-25 16,26-14-47-16,-7-15-109 16,-1-13-394-16</inkml:trace>
  <inkml:trace contextRef="#ctx0" brushRef="#br0" timeOffset="787.5598">27571 4411 1175 0,'0'0'94'16,"0"0"-56"-16,0 0-7 15,-112 7-29-15,80 14-2 16,1 6-6-16,6 5 5 16,4 1-27-16,10-1 8 15,7-2 4-15,4-3 13 16,0-4 3-16,9 0 32 0,6-1 4 15,6-1-1-15,1 1-7 16,3-1-8-16,1 4-3 16,-2-2-8-16,-4 1-9 15,-4 0 1-15,-6 1-1 16,-7-2-3-16,-3 0-7 16,-5 0-3-16,-17-1 13 15,-11-2 52-15,-10-2-21 16,-5-2-4-16,-4-6-27 15,-5-10-64-15,16 0-140 16,14-6-340-16</inkml:trace>
  <inkml:trace contextRef="#ctx0" brushRef="#br0" timeOffset="1160.826">27773 4885 1287 0,'0'0'177'15,"0"0"-109"-15,0 0-16 16,0 0-28-16,0 0-14 16,88 29-10-16,-75-9-9 15,-7 3-11-15,-5-1-1 16,-1 5-37-16,-3-3 2 16,-8-2 5-16,4-7 45 15,0-3 6-15,7-3 0 16,0-2-9-16,4 3 9 0,14 3 1 15,7 4 34-15,10 5 15 16,4 4-25-16,1 2-18 16,-8 2-6-16,-7-1-1 15,-11 0 0-15,-12-1 0 16,-2-2 0-16,-27 0 51 16,-12-3-16-16,-13-5-22 15,-8-6 2-15,-2-6-1 16,-1-6-14-16,10-3-29 15,4-47-44-15,17 1-159 16,17-7-692-16</inkml:trace>
  <inkml:trace contextRef="#ctx0" brushRef="#br0" timeOffset="1463.0406">28182 4266 1356 0,'0'0'141'0,"0"0"-86"16,0 0-40-16,118 26-14 15,-60 5-1-15,5 12 0 16,-5 6-1-16,0 19-1 16,-10 16 2-16,-12 15 0 15,-15 4 0-15,-21-8 0 16,-3-20 16-16,-16-25 0 15,0-9 1-15,-3-5 3 16,-3-1-12-16,-5-1 0 0,-3 1-8 16,5-10-14-16,7-7-38 15,9-18-99-15,9-5-122 16,3-16-602-16</inkml:trace>
  <inkml:trace contextRef="#ctx0" brushRef="#br0" timeOffset="1647.1568">29010 4713 1317 0,'0'0'188'16,"0"0"-122"-16,0 0-28 16,96-17-22-16,-47 11-6 0,5 2-10 15,4 0-25 1,10 1-93-16,-15 2-156 0,-13 1-383 0</inkml:trace>
  <inkml:trace contextRef="#ctx0" brushRef="#br0" timeOffset="1817.2798">28987 5008 814 0,'0'0'187'0,"0"0"28"16,0 0-22-16,0 0-40 15,0 0-81-15,130 4-38 16,-65-4-17-16,3-12-17 0,22-10-56 16,-20 1-168-16,-13-2-137 0</inkml:trace>
  <inkml:trace contextRef="#ctx0" brushRef="#br0" timeOffset="2460.0931">30410 4252 1107 0,'0'0'131'0,"0"0"-49"15,0 0-27-15,-82-10-33 16,47 12 0-16,-2 15-3 16,1 7-11-16,-1 7-2 15,3 8 32-15,-1 5-12 16,6 6 28-16,2 4-29 16,6 0-1-16,7 5-5 15,4-2-19-15,3 2 1 16,2 0 0-16,5-3 0 15,0 0 0-15,0 0 6 16,12-6 3-16,4-2-9 16,4-6 0-16,1-6 12 0,3-5-7 15,-2-7 10-15,0-6-3 16,-1-3 0-16,2-7 3 16,0-5 6-16,4-3 3 15,0 0-4-15,2-10-8 16,-1-9-7-16,-3-3 2 15,-2-5-8-15,-8-1-8 16,-5-2-2-16,-9 0-8 16,-1 4 18-16,-4 0 11 15,-14 2-4-15,-4 5-7 16,-5 0-2-16,-2 4 1 16,-5 2 1-16,-2 4 8 0,1 5-7 15,-3 3-2 1,2 1 1-16,2 0 0 15,3 11-2-15,4 5 1 0,5 4-6 16,5 0-1-16,7 3-6 16,4 1 13-16,4-1-27 15,2 5-73-15,0-7-113 16,5-7-171-16</inkml:trace>
  <inkml:trace contextRef="#ctx0" brushRef="#br0" timeOffset="2940.0016">30889 4665 894 0,'0'0'188'0,"0"0"-49"16,0 0-13-16,0 0 6 15,0 0-81-15,88 0-30 16,-42 0-12-16,5 0-8 15,-2 0-1-15,-9 0 0 16,-8 0-30-16,-22 1-154 16,-8 2-106-16,-2 0-374 0</inkml:trace>
  <inkml:trace contextRef="#ctx0" brushRef="#br0" timeOffset="3078.1195">30871 4871 123 0,'0'0'665'15,"0"0"-480"-15,0 0-30 16,0 0-51-16,100 11-39 16,-35-9-43-16,34-2-22 15,-14-6-69-15,-9-7-306 0</inkml:trace>
  <inkml:trace contextRef="#ctx0" brushRef="#br0" timeOffset="3472.3979">31617 4455 742 0,'0'0'488'0,"0"0"-362"16,0 0 46-16,0 0-60 15,0 0-73-15,98-26-38 16,-65 40-1-16,-3 7 0 16,-6 5-10-16,-11 4 0 15,-11 0-56-15,-2 2-28 16,-15-3-37-16,-11-2 35 15,1-6 69-15,3-1 27 16,8-7 0-16,4-5 0 16,9-2-1-16,1-2-1 15,0 3-19-15,11 4 21 16,7 6 30-16,8 10 18 16,2 8-29-16,0 8-14 0,1 3-5 15,-9 5-2-15,-5-2 1 16,-10-3 2-16,-5-9-2 15,-5-5 2-15,-18-8 35 16,-9-9-15-16,-5-5 0 16,-3-7-5-16,-3-3 5 15,4-2-21-15,7-14-5 16,20-30-74-16,8 3-58 16,4-5-411-16</inkml:trace>
  <inkml:trace contextRef="#ctx0" brushRef="#br0" timeOffset="3760.8372">32457 4375 1292 0,'0'0'172'0,"0"0"-131"0,0 0-41 16,0 0-6-16,0 0 6 15,-11 118 18-15,11-52 19 16,0 17 6-16,0 14 2 16,0 5-23-16,0-20-11 15,0-19-5-15,0-20-5 0,-4-5-1 16,-2 3-8-16,-2 3-54 16,-1 11-122-1,1-16-98-15,5-9-276 0</inkml:trace>
  <inkml:trace contextRef="#ctx0" brushRef="#br0" timeOffset="3995.003">32451 5451 502 0,'0'0'97'0,"0"0"85"16,0 0-5-16,0 0-55 16,0 0-22-16,0 0-19 15,0 0-2-15,-26 51-19 16,19-51 5-16,0-4 9 15,5-6 12-15,2-3 29 16,3 2-55-16,13 2-7 0,5 6-18 16,0 3-35-16,0 0 0 15,-3 13-12-15,-11 1-2 16,-7 0-4-16,-3 0-75 16,-47-5-66-16,-1-4 18 15,2-5-644-15</inkml:trace>
  <inkml:trace contextRef="#ctx0" brushRef="#br0" timeOffset="6904.9277">27535 5754 1035 0,'0'0'138'0,"0"0"-123"16,0 0-15-1,0 0-34-15,0 0 34 0,0 0 13 16,0 40 29 0,0-20 7-16,0 7-7 0,-3 3-10 15,-3 9 8-15,0 4-12 16,-4 7-14-16,2 2 2 16,-3 0-14-16,3-3 5 15,-1-5-7-15,3-7-4 16,3-9-76-16,3-9-46 15,0-8-168-15,0-11-263 0</inkml:trace>
  <inkml:trace contextRef="#ctx0" brushRef="#br0" timeOffset="7268.1872">27468 5689 1113 0,'0'0'89'0,"0"0"-71"16,-84 27-18-16,51-7-2 16,8 4-11-16,10-2-20 15,7-2-18-15,8-4 4 16,0-6 31-16,2-7 16 16,13-3 56-16,10-3 19 15,11-16-20-15,10-9-27 16,5-7-14-16,3-1 18 0,-2 0-1 15,-6 3-4-15,-7 11 30 16,-9 6 4-16,-6 8-22 16,-6 8-19-16,-5 0-20 15,0 5-5-15,-3 15-16 16,0 4 2-16,-1 5 2 16,0 1 17-16,0 3 11 15,0 1-11-15,4 8-58 16,-2-7-133-16,-1-11-175 0</inkml:trace>
  <inkml:trace contextRef="#ctx0" brushRef="#br0" timeOffset="7823.1791">26572 6549 431 0,'0'0'977'16,"0"0"-840"-16,0 0-8 16,0 0-82-16,0 0-16 15,0 0-17-15,0 0-14 0,72 0-6 16,-53 19-2-16,-2 8-1 16,-5 2 9-16,-5 0-2 15,-5 1-5-15,-2-2 1 16,0-5 6-16,0-4-2 15,-3-6-25-15,0-7-1 16,3-6 7-16,0 0 21 16,0-15 30-16,10-11-30 15,13-8-46-15,9-2-18 16,4 3 49-16,3 12 15 16,1 6 17-16,-4 11 2 0,-1 4-7 15,-3 3-5-15,-3 13-5 16,-6 5-2-16,-6 4-5 15,-4 3 5-15,-8 5 0 16,-4-1 0-16,-1 1 0 16,-6 3-80-16,-8-8-159 15,1-9-172-15</inkml:trace>
  <inkml:trace contextRef="#ctx0" brushRef="#br0" timeOffset="8076.3584">27344 6614 1197 0,'0'0'87'0,"0"0"-73"15,0 0 8-15,0 0-2 0,40 89-18 16,-40-68-1-16,0 1 14 16,-12-6-6-16,-7-6 1 15,-3-9 3-15,-1-1 20 16,1-10 11-16,2-11 4 15,8-3-6-15,8-1-6 16,4 5 14-16,1 4-50 16,18 9-14-16,30 7-82 15,-6 3-119-15,3 8-274 0</inkml:trace>
  <inkml:trace contextRef="#ctx0" brushRef="#br0" timeOffset="8214.4597">27668 6839 626 0,'0'0'619'0,"0"0"-542"0,0 0-36 15,0 0-41-15,0 0-135 16,89-53-258-16</inkml:trace>
  <inkml:trace contextRef="#ctx0" brushRef="#br0" timeOffset="8769.928">28263 6636 1317 0,'0'0'190'16,"0"0"-100"-16,0 0-33 0,0 0-41 16,0 0-7-16,98 21-9 15,-77 3-1-15,-4 6-11 16,-8 2 2-16,-9 2-1 15,0-1-37-15,-17-4-18 16,-8-5 4-16,-5-8 8 16,0-6 54-16,0-10 0 15,5 0 35-15,4-16 11 16,6-9 17-16,11-8 2 16,4-6-49-16,10-3-16 15,20 1-48-15,13 5 12 16,7 7-38-16,8 12-73 0,6 4-11 15,3 9-5-15,23 2-90 16,-2 1-53-16,-11-3-72 16,-11-2 378-16,-36-4 75 15,-8-2 168-15,-1-5 3 16,-2-6 44-16,-4-5-70 16,-9-3-35-16,-6 3-60 15,0 2-2-15,-6 8-61 16,-6 5-20-16,-4 9-38 15,-4 4-4-15,-3 6-7 16,-3 16 4-16,4 12 0 16,1 14 3-16,6 7 16 15,8 7 9-15,4 3-8 0,3 0-2 16,0-4-4 0,0-4-11-16,-8-4 0 0,-10-7-56 15,-12-6-59-15,-21-12-120 16,4-13-167-16,9-12-154 0</inkml:trace>
  <inkml:trace contextRef="#ctx0" brushRef="#br0" timeOffset="8896.0281">28682 6720 1104 0,'0'0'146'0,"0"0"-10"16,134-27-51-16,-53 20-39 15,15 4-14-15,-7 1-32 16,14-2 0-16,-33 0-180 15,-23-2-179-15</inkml:trace>
  <inkml:trace contextRef="#ctx0" brushRef="#br0" timeOffset="9352.3418">29665 6750 1160 0,'0'0'106'16,"0"0"30"-16,0 0-69 15,0 0-33-15,105-66-20 16,-77 39 6-16,-2-2-15 16,-7-1-4-16,-7 4 16 15,-8 6 0-15,-4 7 30 16,-9 9-24-16,-13 4-23 15,-11 0 0-15,-1 17-1 16,1 6-1-16,5 7-20 0,10 3 15 16,6 3 6-16,12 0 1 15,0-3-1-15,16 1-11 16,31-1-41-16,-3-11-110 16,0-9-159-16</inkml:trace>
  <inkml:trace contextRef="#ctx0" brushRef="#br0" timeOffset="9573.0568">30183 6220 1182 0,'0'0'321'0,"0"0"-233"16,0 0-88-16,0 0-13 15,0 0 13-15,-33 101 39 0,23-44-4 16,-2 7-5-16,1 3-7 15,1 1-23-15,-2 0 10 16,0-6-10-16,-1-6-51 16,5 2-133-16,2-17-97 15,6-14-91-15</inkml:trace>
  <inkml:trace contextRef="#ctx0" brushRef="#br0" timeOffset="9882.9358">30322 6690 530 0,'0'0'599'0,"0"0"-518"16,0 0 6-16,0 0 19 15,0 0-35-15,0 0-30 16,107-3-12-16,-77-7-6 0,-3-4-8 16,-5-7 3-16,-5-4-18 15,-6-4 0-15,-8 2 0 16,-3 6 1-16,-1 7 19 15,-18 9-20-15,-8 5-12 16,-6 4 6-16,-3 16 6 16,2 3 1-16,4 10-1 15,8 2-1-15,11 3-18 0,10 1 3 16,1-3 7 0,16-2-45-16,36-4-50 0,-5-5-105 15,0-14-393-15</inkml:trace>
  <inkml:trace contextRef="#ctx0" brushRef="#br0" timeOffset="10322.2322">30753 6582 773 0,'0'0'500'0,"0"0"-427"16,0 0-73-16,0 0-31 16,0 0 20-16,0 0 11 15,7 75 0-15,5-45 7 16,8-4-7-16,3-5-11 15,6-3-8-15,2-8-23 16,0-9-56-16,-3-1-22 16,-1-10-29-16,-4-9 53 0,0-2 59 15,-7 2 37-15,-3 5 79 16,-7 8 50-16,-4 6-90 16,-2 0-39-16,0 7-11 15,0 6 11-15,3 3 0 16,5-2-4-16,6 0 3 15,6-3 2-15,5-4-1 16,5-4 8-16,1-3-7 16,-1 0 9-16,-2 0-9 15,-2-6 8-15,-7 6 50 16,-4 0-27-16,0 0-6 16,-3 16 4-16,3 1-12 0,3 0 2 15,6 5 10 1,5-2 1-16,7-3-4 0,5-4-8 15,5-5-9 1,0-3-10-16,2-5-10 0,-5 0-15 16,8-2-94-16,-12-6-100 15,-11-1-406-15</inkml:trace>
  <inkml:trace contextRef="#ctx0" brushRef="#br0" timeOffset="17490.302">11522 6317 2 0,'0'0'52'0,"0"0"-35"16,0 0-11-16,0 0-5 15,0 0 30-15,0 0-15 16,15 6-16-16,-9-6-10 16,0 0 9-16,0-2-5 0,-3-2-48 15</inkml:trace>
  <inkml:trace contextRef="#ctx0" brushRef="#br0" timeOffset="18399.5572">13175 5068 447 0,'0'0'106'16,"0"0"70"-16,0 0-98 16,0 0-39-16,0 0-22 15,0 0-17-15,0 0-13 16,10 13-159-16,10-6 55 15,1-1-287-15</inkml:trace>
  <inkml:trace contextRef="#ctx0" brushRef="#br0" timeOffset="19602.7858">12932 5663 633 0,'0'0'246'0,"0"0"-81"0,0 0-20 16,0 0 11-16,0 0-3 15,0 0 4-15,0 0-45 16,36-6-65-16,-14 0-37 16,8 2-9-16,4 1-1 15,6 3 0-15,3 0 0 16,1 0 0-16,-5 9-1 15,-6 4 0-15,-8 2-9 16,-4 3 1-16,-12 3-11 16,-9 5-7-16,0 0 16 15,-9 3 3-15,-15-2-13 16,-4-1 6-16,-5-5-11 0,-3-5 11 16,0-2 15-1,5-8-5-15,1-6 5 0,8 0 0 16,4 0 0-16,6-7 15 15,6-3-2-15,3 3 6 16,3 0 17-16,0 1-9 16,0 0-2-16,9-1-14 15,7 3-11-15,1-1 0 16,5 3-6-16,5 2-3 16,1 0 3-16,5 0 5 15,-3 6-8-15,2 6 8 16,0 4-5-16,-5 4 5 15,-3 1-5-15,-3 3 0 16,-5 3 6-16,-4 1 0 16,-8 0 1-16,-1-1-1 0,-3 1 1 15,0-2 1-15,-7 2-1 16,-5-3 5-16,-11-2 3 16,0-3-1-16,-6-4 3 15,0-4 2-15,-4-7 3 16,-2-5 12-16,-1 0 21 15,1-1-13-15,-1-9-20 16,2-3-15-16,7 2 6 16,6 0-7-16,2 1-8 15,3 2-32-15,9-1-35 16,7-5-59-16,0 1-206 16,0 3-837-16</inkml:trace>
  <inkml:trace contextRef="#ctx0" brushRef="#br0" timeOffset="20649.5356">14218 5870 310 0,'0'0'348'0,"0"0"-188"16,0 0-7-16,0 0-99 16,18-85 20-16,-1 66 40 15,2-1-23-15,0 6 30 16,2 1-40-16,-3 3-7 16,3 1-27-16,1 4-14 15,1 2-7-15,2 2-1 16,2 1-6-16,1 0-10 15,5 1-2-15,-3 9-5 16,-4 4 5-16,0 3-7 16,-7 3 0-16,-2 2 1 15,-5 2 5-15,-9 3-6 0,-3 3-1 16,0-1-10-16,-12 3 10 16,-12 0 1-16,-11 0-15 15,-4-2-4-15,-2-2-9 16,-2-5-10-16,4-3 24 15,0-6 6-15,7-3 8 16,9-5 1-16,2 1 0 16,9-5 1-16,6-2-2 15,6 3 2-15,0-3 0 16,0 0-1-16,0 0 5 16,0 0-5-16,3 0 9 15,3 2 9-15,4-1-17 16,10 3-1-16,5 0 6 0,11 2 3 15,3 1-9 1,3 0 1-16,1-1-1 0,2 0 0 16,-2-2 1-16,-4 0-1 15,-4 1 1-15,-3-4 0 16,-5 3-2-16,-5-1 1 16,-6-1-1-16,-2-1 0 15,-5-1 0-15,-3 0 1 16,-3 3 5-16,-3-3-5 15,1 0 1-15,-1 0-1 16,0 0 6-16,0 0-6 16,0 0 0-16,0 0 7 15,0 0-8-15,0 0 1 16,0 0-1-16,0 0 1 0,0 0-1 16,0 0-11-16,0 0-3 15,0 0-17-15,0 0-43 16,0 0-115-16,0-3-208 15,3-3-442-15</inkml:trace>
  <inkml:trace contextRef="#ctx0" brushRef="#br0" timeOffset="24728.2714">18655 5677 232 0,'0'0'153'0,"0"0"-153"15,0 0 51-15,0 0-51 16,0 0 117-16,0 0-9 16,4-9 3-16,-4 7 12 15,0 0 8-15,0 2-24 16,0 0-30-16,0 0-29 16,0 0-2-16,0 0 38 15,0-1-2-15,0 1-10 16,6-3 5-16,5-1-14 0,7-3-32 15,4-1 5-15,8 1-24 16,6 2-12-16,-1 0 0 16,1 5 0-16,-1 0 0 15,-5 0-10-15,-5 6 10 16,-1 7-11-16,-4 3 10 16,-3 2-7-16,-2 1 6 15,-6 4-12-15,-6 0-1 16,-3-1-5-16,0 0 8 15,-12 0 10-15,-9-4-5 16,-1 1 7-16,-8-4-2 16,-3-1-4-16,-1-3 5 15,-5-2-9-15,-3-5-3 16,8-1-8-16,6-3-1 16,9 0 16-16,8 0 6 0,8 0 15 15,3-4 18-15,0-2-4 16,3 2 5-16,14 1 15 15,6 3-40-15,5 0-9 16,6 0-8-16,2 11 7 16,2 8-6-16,1 3 5 15,-5 5-4-15,-2 6 5 16,-4 0-6-16,-9 4 7 16,-9-1 0-16,-4-3 0 15,-6-3-1-15,-3-6 1 0,-12-4 0 16,-9-7 1-1,-5-4 0-15,-6-5 0 0,-2-4 8 16,-2 0-9-16,1-4 5 16,2-11-5-16,3-4-14 15,8-3-32-15,6-1-8 16,5-1-40-16,2 6-121 16,9 4-310-16</inkml:trace>
  <inkml:trace contextRef="#ctx0" brushRef="#br0" timeOffset="25663.1453">21551 5620 816 0,'0'0'309'16,"0"0"-102"-16,0 0-101 16,0 0-30-16,0 0 4 15,0 0-8-15,0 0 9 16,-12-7-7-16,12 7-36 15,-2 0-26-15,1 0-12 0,-4 3-11 16,-2 8 1-16,-2 5 10 16,-4 4 1-16,-1 3 0 15,1 6 0-15,1 2 0 16,-2 2 7-16,4 6 0 16,-2 0 0-16,-1 5-1 15,0 0 0-15,-1 1 1 16,0 0 0-16,2 0-8 15,-1-3 0-15,4 1 7 16,1-6-6-16,0-5 0 16,2-5 1-16,1-3-1 15,2-3-1-15,0-4 2 16,1-3-1-16,1-1 0 16,-1-3 5-16,2-3-6 0,0 0 1 15,0-2 0 1,0 0 1-16,0-3-2 0,0 1-15 15,0 0-70-15,0-3-97 16,0 0-318-16</inkml:trace>
  <inkml:trace contextRef="#ctx0" brushRef="#br0" timeOffset="27320.4496">8404 8606 68 0,'0'0'42'16,"0"0"7"-16,0 0-10 15,0 0 0-15,0 0-18 16,0 0-9-16,34 16-11 16,-26-16-1-16,2 0-4 15,-1-3-139-15</inkml:trace>
  <inkml:trace contextRef="#ctx0" brushRef="#br0" timeOffset="29129.2333">5368 8285 1001 0,'0'0'154'15,"0"0"-39"-15,0 0-35 0,0 0 3 16,0 0-3 0,0 0-3-16,0 0-26 0,34-85-18 15,-19 71-11 1,3 2-7-16,0 1-14 0,1 2 0 16,-1 1 5-16,0 2-6 15,0 4 0-15,3-1-2 16,-2 3 1-16,-1 0-7 15,3 0 7-15,4 11-1 16,-1 3-12-16,0 9 12 16,-3 1 2-16,-2 1-1 15,-5 2 1-15,-8 0-1 16,-6 0 0-16,0 2-1 16,-15-2 0-16,-12-4 0 15,-9 0-5-15,-7-4 5 16,1-5 1-16,-3 3-1 15,2-4 1-15,9-1 1 0,1 1-1 16,6-2-1-16,9-1 1 16,5-3 0-16,8-1-8 15,2-3 0-15,3 1 8 16,0-2-5-16,0-1 5 16,0 3-1-16,0-2 2 15,6 1 0-15,5-2 36 16,8 2 8-16,5 0 6 15,10-2 11-15,5 0-4 16,4 1-29-16,2 1-16 16,1-2-11-16,-7 0 8 15,-3 2-6-15,-6-2-2 16,-8 2-1-16,-4-1-13 0,-3-1-55 16,-3-1-60-16,9 0-46 15,-6 0-104-15,4 0-273 0</inkml:trace>
  <inkml:trace contextRef="#ctx0" brushRef="#br0" timeOffset="29933.208">7079 8135 1220 0,'0'0'303'15,"0"0"-61"-15,0 0-104 16,0 0-62-16,0 0-39 15,0 0-20-15,0 0-12 16,0 0-5-16,0 11-17 16,0 9 2-16,0 10 15 15,0 10 7-15,0 9 1 16,-6 1 1-16,-1 5 2 16,-4-7-3-16,5-1 0 15,-3-6-7-15,2-4 5 0,1-4-6 16,0 0 2-16,0-2-1 15,-2-3-1-15,1-4-23 16,-2-4-122-16,0-6-135 16,2-9-769-16</inkml:trace>
  <inkml:trace contextRef="#ctx0" brushRef="#br0" timeOffset="40335.6313">12422 8166 175 0,'0'0'356'15,"0"0"-89"-15,0 0-92 16,0 0-45-16,0 0-40 15,0 0-22-15,-9-19-9 16,9 15-2-16,-4-1 9 16,3-2-3-16,1 1 5 15,-2-1-20-15,2-1-7 16,0-2 1-16,0-3 14 16,10-3-23-16,6 2-8 15,5-1 19-15,9 4-31 0,3 1-12 16,4 4 4-1,0 6-5-15,2 0-8 0,-3 0 7 16,-3 7 0-16,-7 9-11 16,0 3 6-16,-10 5-4 15,-6 3 9-15,-7 5-24 16,-3 1 3-16,-3 1 10 16,-14 1 11-16,-12-2 0 15,-3-2 1-15,-7-2 0 16,-6-3 0-16,-1-5 1 15,1-2-1-15,2-3 1 16,4-6 0-16,7-2 5 16,9-2-4-16,5 0-2 0,3-5 1 15,6 5-1 1,6-3-1-16,3-2-1 0,0 5-9 16,0-2 4-1,6 3 7-15,9 1 8 0,9 2 30 16,6 1-6-16,4 1-17 15,6-1-1-15,2-1-6 16,-3 3-7-16,4-3 1 16,-4-3 4-16,0 1-5 15,-7-4 0-15,-3 0 0 16,-7-1 5-16,-5-3-5 16,-4 3-1-16,-7-2 0 15,-2-1 0-15,-2 2 1 16,-2-2 0-16,0 0 0 15,0 0-1-15,0 0-12 0,0 0-26 16,0 0-13-16,0 0-13 16,0 0-22-16,0 0-42 15,-3 0-123-15,-3 0-240 16,3-6-249-16</inkml:trace>
  <inkml:trace contextRef="#ctx0" brushRef="#br0" timeOffset="41788.2034">13851 8120 84 0,'0'0'410'16,"0"0"-178"-16,0 0-66 15,0 0-43-15,0 0-2 0,0 0-40 16,0 0-23-16,6-9 32 16,-3 8-6-16,-3-2-15 15,0 0-32 1,3 0-19-16,3-1-11 0,-2-2 15 16,6 0-16-16,3 1 0 15,0-4-5-15,-1 5 1 16,6-2 6-16,-3 3 0 15,1-1-7-15,4 1-1 16,-1 3 8-16,2 0-8 16,0 0 0-16,3 0-5 15,-2 0 5-15,2 3 0 16,-3 4 0-16,-5 2 0 16,-2 1-1-16,-1 1-9 0,-4 5 4 15,-8-2 5-15,1 5-1 16,-2 1-9-16,0 0 5 15,0 0 6-15,-6 0 0 16,-4-4 0-16,-2 1 1 16,-1 0-1-16,-1-1 0 15,-1-1 0-15,-5-1-1 16,0 2 1-16,-2-2 0 16,-1 0 0-16,0-4-2 15,7-1 1-15,0-5 0 16,0-1 0-16,8-2 1 15,-1-1 0-15,3 0 0 16,0 0 8-16,3-8 3 16,-1-1 3-16,0-1-4 0,4 2 3 15,0-1-11-15,0-1 5 16,4 6 6-16,3-2 8 16,2 2 12-16,0-1-11 15,2 3-22-15,8 1 1 16,0-1-1-16,8 2-4 15,-5 0 3-15,7 0 1 16,-4 5-1-16,-1 3 0 16,-2 2-1-16,-2 1-8 15,0 2 10-15,0 1-1 0,-5-1-1 16,-1 4 1 0,2-2-5-16,-3 2 5 15,-1 0-2-15,0 3-3 16,0 0 5-16,-6-1 1 0,-3 1 0 15,-3 0 0-15,0 0 0 16,0-1 0-16,-9-2 0 16,-6 0 1-16,0-1-1 15,-4-2 2-15,-2-1-1 16,3-4 6-16,-6 1-6 16,2-3 5-16,-3-4-4 15,2 1-1-15,-4-4-1 16,-6 0-9-16,-1 0-52 15,-15 0-105-15,4-4-224 16,9 0-714-16</inkml:trace>
  <inkml:trace contextRef="#ctx0" brushRef="#br0" timeOffset="43375.9544">15649 8012 354 0,'0'0'262'15,"0"0"31"-15,0 0-12 16,0 0-23-16,0 0-56 15,0 0-24-15,0 0-15 16,-3-54-46-16,3 52-55 0,0 2-33 16,0 0-29-1,0 0-15-15,0 2-12 0,-3 12-17 16,-5 8 7-16,-2 9 37 16,-2 5 1-16,-4 10 11 15,2 1-2-15,-2 5 2 16,4 1-11-16,-4 1 7 15,5-2-1-15,-4-2-4 16,1-4 3-16,2-7 0 16,2-2 0-16,0-7-6 15,1-4 1-15,-1-6 0 0,5-4 0 16,0-5-1 0,4-5-5-16,-2-2-77 0,3-4-138 15,-3-4-272-15,3-6-331 16</inkml:trace>
  <inkml:trace contextRef="#ctx0" brushRef="#br0" timeOffset="48718.2529">13918 8270 183 0,'0'0'273'0,"0"0"-142"0,0 0-44 16,0 0-31-16,0 0 9 15,0 0-3-15,0 2-23 16,0-2-1-16,0 0-18 15,0 0-10-15,0 0-9 16,0 0 1-16,0 0-1 16,0 0-1-16,0 0-45 15,4 0-27-15,16 3-57 16,-5 1 8-16,-1-1-152 0</inkml:trace>
  <inkml:trace contextRef="#ctx0" brushRef="#br0" timeOffset="51029.6275">19587 8031 519 0,'0'0'190'0,"0"0"-12"15,0 0-34-15,0 0 15 16,0 0-4-16,0 0-4 16,-6-13-18-16,11 6-24 15,5-2-20-15,7-1-33 16,2 0-40-16,7 0-12 16,5 1-2-16,3 2-2 15,5 4 1-15,-3 3-1 16,1 0 0-16,-3 5-12 15,-2 11 11-15,-6 4-10 16,-3 4 0-16,-7 0 0 0,-6 5-17 16,-3 1-9-16,-7-2 4 15,0-3 4-15,-14-2 11 16,-5 0 9-16,-8-6 8 16,-4-8-6-16,-2-2 7 15,0-7-1-15,5 0 1 16,1 0 0-16,11-7 1 15,3 1 12-15,9 1 3 16,4 3 7-16,0 2 5 16,7 0-23-16,11 0-5 15,5 4-6-15,7 8-1 16,7 5 2-16,-1 7 4 16,-1 6 1-16,0 2-2 0,-5 4-4 15,-7-3 6-15,-4-3 0 16,-8 0 6-16,-8-5 3 15,-3-4-7-15,-1-1 4 16,-18-3 3-16,-7-5-2 16,-5-4 4-16,-3-2-3 15,-5-6 3-15,1 0-4 16,1 0-1-16,-2-9 1 16,7-5-7-16,-1 1-19 15,3-4-51-15,5 0-55 16,8 5-128-16,8 2-134 0</inkml:trace>
  <inkml:trace contextRef="#ctx0" brushRef="#br0" timeOffset="51598.0173">21237 8038 684 0,'0'0'130'15,"0"0"-20"-15,0 0 27 16,0 0-4-16,0 0 11 15,0 0-1-15,0 0-22 16,-5-6-23-16,5 6-9 16,0 0-13-16,0 0-28 15,0 0-29-15,0 3-19 0,0 9-7 16,-3 9-11-16,0 11 17 16,-5 8 1-16,0 10 14 15,-2 3 5-15,3 0 2 16,-2 2-1-16,1-5 5 15,1-4-13-15,2-5-6 16,2-6-2-16,2-2-3 16,-1-7 0-16,2-2 1 15,0-4-2-15,0-6-49 16,2-5-93-16,8-7-164 16,7-2-382-16</inkml:trace>
  <inkml:trace contextRef="#ctx0" brushRef="#br0" timeOffset="52606.7789">22556 8190 567 0,'0'0'153'16,"0"0"-31"-16,0 0-22 15,0 0 71-15,0 0 4 16,0 0-20-16,0 0-43 15,-1-16-13-15,2 5-15 16,10-5-34-16,1 0-16 16,5-4-23-16,6 0-9 15,5 0-1-15,4 6 11 16,1 2-10-16,4 7-2 0,-3 4-6 16,0 1 5-16,-2 3 0 15,-4 9-6-15,-4 5-3 16,-6 9-2-16,-3 2 5 15,-8 4 1-15,-2 5-19 16,-4 0 2-16,-1-2 15 16,0 2-3-16,-9-2-5 15,-7-4 4-15,-7-1-1 16,-5-4 11-16,-3 0-4 16,-8-3-1-16,3-4-3 15,2-2-3-15,2 0 0 16,6-3 11-16,6-2 1 15,4-4 0-15,5-2-6 0,4-1 6 16,6-2 1-16,1-2-9 16,0-1 2-16,1 3 7 15,14-1 10-15,9 0 2 16,5 5-5-16,9-1 6 16,4-2-5-16,4 2-7 15,2-2 11-15,4-1-11 16,0 0 18-16,-3 3 0 15,2-5-10-15,-6 2-2 16,-4 1-5-16,-5-2 5 16,-6-1-7-16,-5-1 0 15,-6 0 1-15,-3 0-1 16,-4 3-10-16,3 0-59 16,-5 1-219-16,-1-4-360 0</inkml:trace>
  <inkml:trace contextRef="#ctx0" brushRef="#br0" timeOffset="94049.0587">14581 9524 13 0,'0'0'64'16,"0"0"-64"-16,0 0-10 0</inkml:trace>
  <inkml:trace contextRef="#ctx0" brushRef="#br0" timeOffset="94565.2084">14253 9147 340 0,'0'0'113'0,"0"0"-56"16,0 0-32-16,0 0-6 15,0 0 2-15,0 0-21 16,0 0-8-16,-13-2 7 16,9-1 1-16,1-1-72 15,-3 1 3-15,0-1-15 16,0 1 45-16,2 0 39 15,0 2 69-15,3 1 21 0,-1 0-32 16,2 0-28-16,0 0-10 16,0 0 2-16,0 0-2 15,0 0 7 1,0 0 5-16,0 0-9 0,0 0-3 16,0 0 24-16,0 0 13 15,0 0 13-15,0 0-15 16,0 0-24-16,0 0-20 15,0 0-9-15,0 0-2 16,0 0-6-16,-1 0-97 16,-1 0-47-16,1 4-108 0</inkml:trace>
  <inkml:trace contextRef="#ctx0" brushRef="#br0" timeOffset="113586.5397">13925 8969 398 0,'0'0'105'0,"0"0"-41"0,0 0-28 16,0 0 7-16,0 0 10 15,0 0 20-15,0 0 0 16,0 0 10-16,0 0-13 16,0 0-12-16,0 0-22 15,0 0-15-15,0 0 0 16,0 0 5-16,0 0 0 16,0 0-11-16,0 0-8 15,0 0-7-15,0 0-1 16,0 3 1-16,0 1 0 15,0 0 7-15,3-1 13 16,0 6 3-16,1-2-5 0,0 1-4 16,2 2 4-16,0-1 3 15,0 3-8-15,0-1 6 16,-1 2-9-16,1 0-1 16,4 0 3-16,-4 0-4 15,-3 0 3-15,4 1-10 16,-1-1 6-16,0 0 1 15,0-2-6-15,-2-1 6 16,4 3 0-16,-2-4-2 16,-3 4-4-16,3-2 5 15,-3 2-6-15,0 0 0 16,0 1 0-16,0-1 1 0,2 3 4 16,0-3-5-1,-1 4 6-15,3-4-6 16,-1 3-1-16,-3-2 1 0,4-2 0 15,-1 1 0-15,-3 1 0 16,3 0 0-16,-2-1 0 16,4 2-1-16,-5-1 1 15,0 2 0-15,0-2 6 16,0 0-6-16,-3-1 0 16,3-3-1-16,-3 0 1 15,0-5 0-15,0-1 0 16,0-1 0-16,0 0 0 15,0-2 1-15,0 1 0 16,0-2-1-16,0 0 0 16,0 0 6-16,0 0-6 0,0 0 14 15,0 0-7-15,0 0 3 16,0 0-9-16,0 0-1 16,0 0 0-16,0 0-1 15,0 0-6-15,0 0 5 16,0 0 1-16,0 0 0 15,0 1 0-15,0-1 0 16,0 3 0-16,0-3 0 16,0 3 1-16,0-3-1 15,0 0 1-15,0 0 0 16,0 0 1-16,0 0 5 16,0 0-6-16,0 0-1 15,-3-9-21-15,-3-4-32 16,0-1 3-16,-2-5-1 0,1-1 34 15,1 3 17-15,0 0 0 16,-1 2 2-16,1 1-1 16,0 4 0-16,2 3 10 15,3 1 16-15,-1 6 2 16,2 0-29-16,0 0 0 16,0 0-23-16,0 13 4 15,-1 7 18-15,-2 2-5 16,1 2 6-16,-2 3 11 15,3 1 11-15,-2-4 7 16,3-4-16-16,0 3 2 16,0-5-4-16,0 0-2 15,0-1 0-15,0 3-3 16,0-3 2-16,0 3-7 0,0-2 0 16,0-1 8-1,0 1 4-15,0-2 0 0,3 1-7 16,1-5 3-16,0 4-8 15,1-2 0-15,0-4 8 16,1 3-9-16,-3-2 1 16,0 0-1-16,1 0 1 15,2 2-1-15,-3 1 1 16,0-1-1-16,-2 4 0 16,2-1 1-16,2 0-1 15,-1 1 1-15,4 0-2 16,-5-1 2-16,3 1-1 0,0 0 1 15,-3-1-1-15,3 0 0 16,-2 1-1-16,0 2 1 16,1-1-1-16,3-3 0 15,-2 5 1-15,0-3 0 16,-2 0 1-16,2 1 0 16,-2-1-1-16,1-3 1 15,-1 2-1-15,-1-2 0 16,5 2 1-16,-5-5-1 15,0 4 0-15,-3-5 5 16,3 4-4-16,0-4-1 16,-3 0 0-16,0 3-1 15,3-3 1-15,-3 2-1 0,0-1 1 16,0 1 0 0,0-1 0-16,0 2 0 0,0-3 0 15,0 3 0-15,0-2 1 16,0-2-1-16,0 4 0 15,-3 0 0-15,3 0 0 16,0-2 0-16,-3 2 1 16,3 1 1-16,-3-3-2 15,3 0 1-15,-3 2-1 16,0-3 0-16,-1 0 0 16,0 0 1-16,1-3-1 15,2 3-1-15,-2-3 1 16,0 5 1-16,0-2-1 15,0 4 1-15,-3-1-1 16,-1 3 0-16,1-2 1 0,0 1-1 16,1-1 0-16,2 2 1 15,0-2-1-15,1 2 0 16,1-2 0-16,1 0 0 16,-3-2 0-16,3 1 0 15,0 0-1-15,0-3 1 16,0 0 1-16,0-3-1 15,0 3 0-15,0-3 0 16,0 0 0-16,0 2 0 16,0 0 1-16,0-2-1 15,0 3 0-15,0-3 1 16,0 3-1-16,0-3 0 16,-1 6 0-16,1-4 0 0,0 4 0 15,-3-2 0-15,3 2 0 16,0 0 0-16,0 1 0 15,0-1-1-15,0 2 1 16,0-1 0-16,0 3 0 16,0 0 0-16,0-1 0 15,0-2 0-15,0 1-1 16,0 2 0-16,0-1 1 16,0 1 0-16,0-3 0 15,0 3-1-15,0-5 0 16,0 5 1-16,0-1 0 15,0-2-1-15,0 2 1 16,0 0 0-16,0 4 0 16,-3 0 0-16,3 0 1 0,-3 0-1 15,0-1 0-15,0 1 0 16,-3 4 1-16,3-1 0 16,0-1-1-16,-3 2 1 15,3-1-1-15,-2 1 0 16,2 1 1-16,-1-1-1 15,1-1 0-15,0-4-1 16,0 1 1-16,3 0 1 16,-4 0-1-16,1-3 1 15,3 2-1-15,-3 1 1 16,3 0-1-16,0 0 0 0,0-1 0 16,0 1 1-1,0 0-2-15,0 0 1 0,0-1 0 16,0 4 0-16,-3-3 0 15,3 0 0-15,0-2 0 16,0 1-1-16,0 0 1 16,0-2 0-16,0 0 0 15,0 0-1-15,0 1 2 16,0-1-1-16,0 3 0 16,0 0 0-16,0-3 0 15,0 2 0-15,0-2 0 16,0 0-1-16,0-1 2 15,0 1-1-15,0-2 0 16,3-1 0-16,-3 3 0 16,3 0 0-16,0-1 0 0,1 1-1 15,-1-1 1 1,0 3 0-16,-3-2 0 0,3 3 0 16,-3 1 1-16,0 1 0 15,0 4-1-15,3-2-1 16,-3 5 1-16,0 1 0 15,0 0 0-15,0 3 0 16,0 0 1-16,0-1 0 16,0-1 0-16,0-1-1 15,0 0 0-15,0-5 0 0,0 2 0 16,0 0 0 0,-3 2 1-16,3-2-1 15,0 1 0-15,-3-1 0 0,3 0-1 16,-3 3 1-16,3-1-1 15,-3 1 1-15,3 0 0 16,-4-1 0-16,4 1 1 16,-3-3-1-16,3-4 0 15,-3 0-1-15,0 0 1 16,0-3 0-16,3-1 0 16,0 1 0-16,0 1 1 15,0 2-1-15,0-1 1 16,0 5-1-16,0 0 0 15,0 2 0-15,0 1-1 16,0-3 0-16,0 3 1 0,6-1 1 16,0 1-1-16,1-1 1 15,-4 1-1-15,3 3 0 16,0-4 0-16,-2 2 0 16,4 2 1-16,-2-4-1 15,-3-2 0-15,0 3 0 16,0-5 0-16,0 5 0 15,-3 0 0-15,3-4-1 16,0 4 0-16,-3-6 1 16,3 1 0-16,-2-1 0 15,2-1 0-15,-2 1-1 16,2 1 1-16,-1 2 0 16,-2 0 0-16,0-2 0 0,0 2 0 15,0-3 1 1,0-1 1-16,0-1-2 0,0-1-1 15,1 5 0-15,-1-2 1 16,0 1 0-16,0 5 0 16,0 0-1-16,2 0 1 15,-2 6 0-15,1-2 1 16,-1-2-1-16,4 2 1 16,-4 4-1-16,0-4-1 15,0 3 0-15,0-1 1 16,0 0 0-16,0-3 0 15,0 0 0-15,0 0 0 16,0-3 0-16,0 6 0 16,0 3 0-16,0 1-1 15,0-1 1-15,0 0 0 16,0 0 4-16,0-4-3 0,0-5-1 16,0-1 8-16,0 1 4 15,0 0-5-15,0-1-5 16,0-2-2-16,0 3 2 15,0-1 8-15,0-2-9 16,0 6-1-16,0-4 0 16,-4 2 2-16,3 2 4 15,-2-4-5-15,1-2 1 16,1-1 6-16,-1-2-2 16,2-1 11-16,0 3 8 15,0-3-5-15,0 1-2 0,0 1-9 16,0-1-1-16,2-4 1 15,-1-1-7-15,1-5 5 16,-2-1-7-16,0-7 1 16,0-6 0-16,0-13-1 15,0-11-58-15,0-11-143 0</inkml:trace>
  <inkml:trace contextRef="#ctx0" brushRef="#br0" timeOffset="117055.1881">12298 9907 654 0,'0'0'101'0,"0"0"-101"0,0 0-16 16,0 0 9-16,0 0 7 15,0 0 0-15,0 0 8 16,20 24 24-16,-7-18 12 16,6-3 10-16,5 1-5 15,1 0-13-15,1-1-24 16,2 0-4-16,2 1-6 16,3-1 5-16,-2 0-7 15,2 0 6-15,4-1-4 16,-4 0-1-16,1 1 0 15,2-3 0-15,-6 0 1 16,3 0-1-16,-5 0 1 0,2 0-1 16,-1 0 1-1,3 0-1-15,-2 0 0 0,-2 0 0 16,2 0 0 0,-3 0 0-16,1 0 1 0,-5 0-2 15,-1 0 0-15,-1 0 0 16,0 0 0-16,6 0 0 15,-2 4 0-15,5-3 1 16,3 1 0-16,-1-2-1 16,6 0 0-16,2 0 1 15,-1 0-1-15,3 0 1 16,4 0-1-16,-1 0 1 0,4 0-1 16,-1 0 0-1,-2 0 0-15,-4-2 0 0,-2-1 0 16,-2 1 1-16,0-1-1 15,-2 0 0-15,4-1 0 16,-4 1-1-16,3 0 1 16,1-1 0-16,3 1 0 15,-1 0 1-15,0-1-1 16,1 1 0-16,-1 2 1 16,4-2-1-16,-4 0 1 15,3 3-1-15,1 0 0 16,3 0 0-16,-4 0 0 15,4 0 0-15,-1 0 0 16,1 0 0-16,0 0 0 16,3 0 0-16,2 0 0 15,0-3 0-15,-3 2 1 16,1-1 0-16,-4 1 0 0,1-2-1 16,0 3 2-16,-4-3-2 15,-3 3 0-15,-2-1 0 16,-4-2 0-16,-5 0 0 15,-4 3 1-15,-8 0 0 16,1 0-1-16,-8 0 0 16,-1 0 0-16,-2 0 0 15,1 0-1-15,-3 0 0 16,-1 3-1-16,0 0 2 16,1-2 0-16,3-1 2 15,3 0-1-15,-1 0-1 16,1 3 1-16,4-3 0 0,-1 0 0 15,-3 0-1-15,7 0 1 16,-5 0 0 0,2 0 0-16,3 0 7 0,-2 0 1 15,3-3-2-15,1 3-6 16,5 0 0-16,5 0 12 16,7-1-7-16,5 1 4 15,3 0-10-15,3 0 0 16,0 0 1-16,1 0 0 15,-2 0-1-15,1 0 1 16,-2 0 2-16,1 0-2 16,-3 1-1-16,2-1 1 15,-2 3 1-15,2 1-1 0,-2-2-1 16,-1-1 8-16,-3 2-7 16,1 0-1-16,-8 0 0 15,1-2 5-15,-1 2-5 16,-7 1 0-16,-1-1 0 15,-3 0 0-15,-1 0 0 16,2 0 0-16,-3-2 0 16,5 2 0-16,-1 0 0 15,3-2 1-15,4 2 0 16,-2-3-1-16,5 3 0 16,-3-1 0-16,-1 0 1 15,3-1-1-15,1-1 0 16,1 2-1-16,2-2 2 0,3 2-1 15,0-2 0-15,3 0 0 16,3 3 1-16,-3-3 0 16,2 1-1-16,-3 1 0 15,0-1 2-15,0 2-2 16,-2 0 0-16,1 0 0 16,-1-2 2-16,0 2-2 15,4 0 0-15,-4-2 1 16,4 1-1-16,-1-1 0 15,1-1 0-15,-1 0 0 16,-2 0 0-16,-1 0 0 16,-5 3 0-16,-3-3 0 15,-1 0 0-15,-4 0-1 0,-1 0 2 16,-1 0-1-16,-2 0 0 16,2 0 0-16,-4 0 0 15,3 0 0-15,6 0 1 16,-4 0-1-16,2 0 0 15,0 0 0-15,-2 0 0 16,2 0 0-16,-4 0 0 16,3 0 0-16,1 0 0 15,1 0 0-15,2 0 0 16,3 0 0-16,3 0 0 16,-3 0 1-16,5 0-1 15,-1 0 0-15,2 0 0 16,0 0 1-16,0 0-1 0,1 0 0 15,-4-3 1-15,3 2 0 16,-4-1 0-16,-1-2-1 16,-2 1 0-16,-2 2 0 15,-4-2 1-15,1 0 6 16,-1-1-6-16,-3 1-1 16,0 0 1-16,-1 1 5 15,1-3-3-15,-1 3-2 16,2-3 0-16,0 0 11 15,-1 1-2-15,-1-2 0 16,1 3-1-16,3 0-3 16,0-1 2-16,6 1-7 0,5 3-1 15,3 0 1 1,6 0-1-16,4 0 1 0,2 0 5 16,2 0 2-16,1 3-7 15,1 4 0-15,3-4 6 16,2 3-7-16,0-2 0 15,2 1 0-15,1 0 0 16,2 2 1-16,-4-2 0 16,-3-1 0-16,0 2 0 15,-7-2 1-15,-1 3-2 16,-4-4 2-16,0 4 5 16,-3-4-7-16,0 3 2 15,-1-2-1-15,-1-1 5 16,1 0-5-16,-3-2-1 15,2 2 2-15,-3-3-1 0,-2 3 0 16,0-3 0-16,1 3 0 16,-2-3-1-16,4 1 1 15,-3-1-1-15,2 0 0 16,2 0 0-16,0 0 1 16,0 0-1-16,-2 0 0 15,-1 0 0-15,-3 0 1 16,0 0-1-16,-3-1 0 15,1-5 0-15,0 3 0 16,-1-1 1-16,-4-2-1 16,0 2 0-16,1 0 0 15,-1-2 0-15,0 3 0 16,2-4 0-16,-2 4 0 16,-2-4 0-16,5 3 0 0,-1-2 0 15,2-1 0-15,3 0 1 16,1-1-1-16,4 1 1 15,0 0-1-15,2 1 0 16,0-1-2-16,0 4 1 16,-1 0-5-16,0-1 3 15,-1 1 2-15,2 3-1 16,1-3 2-16,-1-1-1 16,4 1 1-16,0 2-2 15,5-5-4-15,-2-1 4 16,-1 2 1-16,-1-2-7 15,-2 0 1-15,-5 3 6 0,-1-2 1 16,0 3-1-16,0 2-6 16,0 1 7-16,2 0 0 15,0 0-1-15,2 0-1 16,-1-2 1-16,-2-2 1 16,-5 1-1-16,-2 0 0 15,-3-1 0-15,-1 0 1 16,-7 1-1-16,0 0 1 15,0 3-1-15,-2 0 1 16,1 0 0-16,0 0 0 16,-2 0-5-16,-1 0 4 15,1 7 2-15,1-4 0 16,-4 4-1-16,-1-1-6 16,-4-2 6-16,0-1 6 0,-3 1-6 15,1-1-1-15,-3 0-2 16,0-3 2-16,-3 4 1 15,-2-3-1-15,-3-1 1 16,-1 2-6-16,-5-2-136 16,-7 0-124-16</inkml:trace>
  <inkml:trace contextRef="#ctx0" brushRef="#br0" timeOffset="120284.7552">11762 10501 5 0,'0'0'548'0,"0"0"-460"16,0 0-13-16,0 0 33 15,0 0-27-15,0 0-13 16,-9 0 17-16,6-2-31 16,3-1-15-16,-4 0 16 15,4 2 24-15,0 1 7 0,0 0-37 16,0 0-14 0,0 0-29-16,0 0-6 0,0 0-9 15,14 0 2-15,12 4 7 16,10 1 24-16,9-1 8 15,10-1-9 1,3 0-13-16,-3-3 0 0,2 0-8 16,-6 0-2-16,-2 0 2 15,-4-6 6-15,-8 2-8 16,-3-4 0-16,-11 1 1 16,-1 0 4-16,-4 1-5 15,-6-1-21-15,0-3-19 0,-4 3-42 16,2-3-25-1,-7-7-125-15,0 2-87 0,-3-2-403 0</inkml:trace>
  <inkml:trace contextRef="#ctx0" brushRef="#br0" timeOffset="120555.9425">12368 10247 400 0,'0'0'567'16,"0"0"-370"-16,0 0-110 15,0 0-77-15,0 0-10 16,0 0-10-16,0 0 9 16,31 47 1-16,-14-20 8 15,2 5 10-15,-1 5 18 16,0-1 44-16,-3 3-25 0,-7-1-28 16,-3-3-8-16,-5-1-11 15,0-5 3-15,-5-2-2 16,-12-4-3-16,-6-3 8 15,-2-4-1-15,-15 4-13 16,-24 6-1-16,5-5-188 16,7-3-144-16</inkml:trace>
  <inkml:trace contextRef="#ctx0" brushRef="#br0" timeOffset="121557.8485">10795 10419 580 0,'0'0'206'0,"0"0"-76"16,0 0-55-16,0 0-39 15,0 0-13-15,0 0 45 16,0 0 25-16,53 14 16 15,-31-12-5-15,-1-2-31 16,7 0-25-16,-2 0-19 16,3-9-6-16,3-2-3 15,1-4-14-15,-7-2-4 16,0-3 8-16,-4-3-9 16,-8 0-1-16,-4-3-13 0,-7 2-13 15,-3 4-14 1,0 4 30-16,-10 3-4 0,-7 3 3 15,-8 4-19-15,-2 2 23 16,-1 4 14-16,-5 0-9 16,0 0 2-16,2 4 0 15,-2 6 2-15,3 3-2 16,2 4-9-16,1 2 9 16,0 4 0-16,6 3 6 15,-3 1 10-15,5 6 0 16,4 0 3-16,1 0-3 15,7 3 3-15,1-3-6 16,3 1 1-16,3-1 7 16,0-1-4-16,9 1 2 15,9-6-12-15,7-1 18 0,1-2-4 16,9-2 1-16,4-5 14 16,6-3 6-16,4-5 5 15,5-2-13-15,-3-4-16 16,1-3-10-16,-3 0-8 15,-7 0-3-15,-6-7-38 16,1-3-51-16,-10 5-71 16,-8-2-204-16</inkml:trace>
  <inkml:trace contextRef="#ctx0" brushRef="#br0" timeOffset="130130.7817">14987 13564 71 0,'0'0'172'16,"0"0"-64"-16,0 0-42 16,0 0-10-16,0 0-5 15,0 0-9-15,0 0 11 16,2 0 42-16,-1 0-15 16,2-6-80-16,1-4-25 15,-1 3-93-15,0 0-112 0,-3 4-25 0</inkml:trace>
  <inkml:trace contextRef="#ctx0" brushRef="#br0" timeOffset="134648.0703">14989 9848 730 0,'0'0'171'0,"0"0"-8"16,0 0-86-16,0 0-30 16,0 0 4-16,0 0-19 15,-2-4-15-15,-1 4-11 16,-4 0-5-16,-3 0 6 15,-6 0-6-15,-4 0 10 16,-5 0-3-16,-5 0-1 16,1 1 0-16,3 5-5 15,-4-2 16-15,5 2-12 16,-1-2 4-16,-1 3-8 16,5-1 8-16,-5 1-5 0,5 2-4 15,-3 1-1-15,2 3 9 16,-6 0-9-16,3 1 2 15,-1 3-2-15,-3 1 2 16,2 0-1-16,-1 2 5 16,7 0-5-16,-2 0 1 15,2 2-2-15,3-2 1 16,2 4 31-16,5-3-19 16,-2 0-5-16,4 2 2 15,1 1-4-15,2-1 7 0,1 0 3 16,6 0-6-16,-3 4-3 15,3-2 3-15,0 5-4 16,0-3 4-16,6 5-1 16,4-1-8-16,2 2 8 15,1-4-8-15,4 4 0 16,-2-3 0-16,6-4 8 16,-2 1-3-16,4-4-5 15,-1 1 0-15,5-5 6 16,1 1-6-16,2-1 0 15,3-5 1-15,-4 3-1 16,6-5 0-16,-2 2 11 16,1-1-6-16,3 0-5 15,5-3-1-15,-3 4 1 16,0-4 9-16,1-1-9 0,-5 1-1 16,1 0 2-16,-1-3-2 15,1-1 0-15,-5 1 0 16,2-4 1-16,0 4-1 15,0-1 0-15,-2-2 0 16,3 2 0-16,-1-5 0 16,-1 2 1-16,1 0-1 15,2-3 1-15,-2 0 0 16,-1 0 6-16,3-3-6 16,-5-4-1-16,1 0 1 15,-1-3 1-15,0 0 5 16,-4-3 9-16,3 0-15 15,-4-1 6-15,2-1-6 16,-1-2-1-16,-1-3 0 16,2 3 6-16,-1-3-6 0,0 4 1 15,-3-3-1-15,-1-1 2 16,-3 2-1-16,-2 0 1 16,-1-2-2-16,-7 0 13 15,1-1-12-15,-4-4-1 16,2-5 0-16,-8 0 1 15,0 1 0-15,0-5 0 16,0 4 2-16,0-2 2 16,-7 2-5-16,0 0 0 15,-2 4 1-15,2 3 5 16,-2-1-5-16,-5 4 0 16,1 1 6-16,0-1-1 0,-6 3-6 15,0 0 9-15,0-2-9 16,-7 1 1-16,0 0-1 15,-4-2 0-15,-2 3 0 16,3 0 0-16,-4 2-1 16,1 1-8-16,-1 1 9 15,4 3 0-15,-4 0 1 16,0 0 0-16,2 0 3 16,-2 3-4-16,-3-2-4 15,2-1 3-15,0 0 2 16,4 0-1-16,-2 0 2 0,6 0-2 15,1 0 9 1,2 3-9-16,2 1 0 0,-1-1-1 16,0 5-7-16,-1-3 8 15,-6 5-2-15,0-2-24 16,-7 2 8-16,-3 0 2 16,-4 0-10-16,1 0-16 15,1 0-24-15,4 2-11 16,5 5-47-16,6-4-39 15,13 1-159-15</inkml:trace>
  <inkml:trace contextRef="#ctx0" brushRef="#br0" timeOffset="135918.6326">16781 10939 385 0,'0'0'290'16,"0"0"-193"-16,0 0-48 15,0 0-36-15,-96-17-13 16,63 17 0-16,1 0 0 16,-5 0 10-16,1 0 30 0,0 0-1 15,2 0 12-15,-5 0 8 16,3 0-36-16,-4 7-16 16,2 6 2-16,-1-1 1 15,4 8 3-15,-5 4 2 16,5 3 6-16,2 1-13 15,7 2-1-15,-1 1-2 16,9 1-4-16,-3 4-1 16,7-3 13-16,3 4 1 15,-1 0-2-15,5 2-11 16,3 1 11-16,0-1-2 16,4 1-3-16,0 3 11 15,0 0-1-15,10-1-4 0,7 1-6 16,0-3-6-16,9 0 12 15,5-3 9-15,6-5 10 16,8 1 24-16,7-7-5 16,10-2-9-16,-1-4-17 15,4-1-2-15,3-8-7 16,-2-1-10-16,2-4-4 16,-6-3 5-16,3 0-6 15,-4-3 0-15,-2 0 1 16,2-3-1-16,1-6 1 15,-1-5-1-15,-5-2 6 16,-1-1-6-16,-6-6-1 16,-7 0 1-16,-3-3 0 15,-3-4 9-15,-4-3-4 0,-4-7-6 16,-4-2 0-16,-3 1-13 16,-3-2-6-1,-9 0 0-15,-2 0 1 0,-5 4 1 16,-2 2 10-16,-5 2 5 15,-11 1 1-15,-11 4 1 16,-5 1 0-16,0 2 8 16,-8 1-8-16,-1 0 2 15,1-1-1-15,0 1 5 16,1-2 0-16,2-1-6 16,4-1 0-16,0 3 0 15,5 2-1-15,4 2-5 16,6 3-5-16,-3 6-13 15,5 5-76-15,-10-1-46 16,7 4-58-16,3 2-117 0</inkml:trace>
  <inkml:trace contextRef="#ctx0" brushRef="#br0" timeOffset="137163.8113">18408 11804 139 0,'0'0'256'16,"0"0"-157"-16,-84-17-55 15,48 11-15-15,1 2 20 16,-2 1-11-16,5 0 22 15,-4-1 1-15,-3 4-42 16,-2 0 30-16,-2 0-16 16,-2 3-13-16,-4 8-14 15,1 5 14-15,-1 4 11 16,3 3-4-16,1 6-12 16,3 0 5-16,5 2-3 15,6 5-1-15,4 0 1 16,8 4 12-16,5-1 5 15,7 1 23-15,5 1-25 0,2-2-1 16,3 1-8 0,14-1-16-16,3 1 8 0,2-4-15 15,3 0 8-15,5-2 4 16,-4-2-5-16,6 1 6 16,1-2 12-16,1-2 2 15,3 4-11-15,6-7-3 16,2 1 9-16,4-1-4 15,5-5 2-15,-1-1 6 16,2-5-4-16,0-2-13 16,-6-6 12-16,3-3-19 15,-3-4 7-15,-1 0 12 16,0 0-19-16,-2-7 14 0,2-3-15 16,-2-3 27-1,0-3-5-15,-2-1-4 0,-1-3-3 16,-3-3-8-1,1-1-1-15,-4-1 5 0,-2-2-12 16,-3 0 0-16,-2 1 9 16,-8 0-9-16,4 2 0 15,-7 2 0-15,-2-1 6 16,-3-1 15-16,-5 1 15 16,0-1-20-16,-3-2-7 15,-1-3-4-15,-5 3-5 16,0-7 0-16,0 2-1 15,-4-1-26-15,-9-5 10 16,-3 1 3-16,-4 3-17 0,-3-1 15 16,0 1 3-16,-2 8 13 15,1 1-1-15,2 1 1 16,-1 7-1-16,1-1 1 16,-2 0 0-16,2 1 1 15,-1 3-1-15,-2 2-7 16,-4 1-15-16,0 2-47 15,-30-6-79-15,10 7-77 16,3-6-179-16</inkml:trace>
  <inkml:trace contextRef="#ctx0" brushRef="#br0" timeOffset="138747.1767">20223 12745 189 0,'0'0'149'0,"0"0"-50"16,-109-4-15-16,61-2-18 15,0 3-5-15,3-1 41 16,2 1-15-16,5 0-23 16,2 3-11-16,1-1-8 0,9 1-3 15,-4 0-31 1,3 0-2-16,-1 1-6 0,-4 9 4 16,2 3 3-16,1 0 5 15,-4 4-5-15,1-1 1 16,3 4 8-16,0 0-1 15,-1 3 6-15,4 1 8 16,-1 1 20-16,3 2-7 16,1 0-7-16,6 2-11 15,2-2-3-15,1 3 6 16,4-5 8-16,2 2 7 16,1 0-18-16,3-1-19 15,1 4 6-15,3 0-13 0,0-1 10 16,0 1-2-16,3 3 1 15,8-4-8-15,1 1 12 16,3-3-8-16,2-1 1 16,0 0-7-16,5-2 8 15,0-4 2-15,5-1 23 16,1 1 4-16,0-3-20 16,4-1 2-16,-6-2-8 15,3-5 2-15,0 4 0 16,0-3 1-16,1 0-6 15,-3 0-1-15,4 0-5 16,5 0 8-16,-4 0-4 16,4-1 1-16,0-2-1 15,2 0 3-15,1-1 5 16,1-2-8-16,-3-1-4 0,0 0 0 16,-2 1-2-16,-2-1 1 15,-5 0 9-15,0 1-9 16,4-4 0-16,-6 3 6 15,6 0-6-15,-4-3 6 16,2 1-5-16,0-1-2 16,-1 0 1-16,0 0 0 15,-2 0 12-15,-1 0-3 16,3-1 3-16,-5-5-7 16,3-1 3-16,-1 0-9 15,0-3 2-15,1 0 5 16,-2 0-6-16,-2-2 0 0,2 2 0 15,-1-4 7 1,-1-2-8-16,-1-1 3 0,-3 2 3 16,-2-2-6-16,-1 0 1 15,-6 0 2-15,2 0-3 16,-3-1 0-16,-1-2 1 16,-1 3 0-16,-3-3-1 15,1-3-7-15,-2 0 6 16,-3-4-16-16,0-3-9 15,0 4-30-15,-6-4-10 16,0 4 24-16,-4 7 30 16,0-1 12-16,3 3 0 15,-2 3 0-15,0-2 0 0,-1 3-5 16,-4-3 4-16,1-1-24 16,-3 0 13-16,-3-3-2 15,3 3 13-15,-1-1 0 16,1 1 0-16,0 0 1 15,-1 0 0-15,2 1 1 16,1-1 7-16,-3 5-8 16,-1-5 0-16,-2 3 0 15,-3-2 0-15,-7-1 0 16,-8 0 0-16,-7 2-6 16,-23-5-32-16,-37-10-97 15,14 7-111-15,5-3-428 0</inkml:trace>
  <inkml:trace contextRef="#ctx0" brushRef="#br0" timeOffset="156311.759">20462 13713 12 0,'0'0'127'0,"0"0"-8"16,0 0-29-16,0 0-27 15,0 0 9-15,0 0-1 16,0 0-3-16,0 0 0 15,0 0-19-15,0 0-25 16,0 0-16-16,0 0-7 16,0 0 0-16,0 0 1 15,0 0 0-15,0 0-2 16,0 0 1-16,0 0-1 16,0 0 0-16,0 0-11 15,0 0-2-15,0 0 4 16,0 0 8-16,0 0 1 0,0 0 0 15,0 0 1-15,0 0 0 16,0 0 13-16,0 0 22 16,0 0-24-16,0 0 21 15,0 0-16-15,0 0-5 16,0 0 4-16,0 0 11 16,0 0 8-16,0 0-3 15,0 0-5-15,0 0-5 16,0 0-5-16,0 0 0 15,0 0 4-15,0 0-1 16,0 0 0-16,0 0-7 16,0 0-1-16,0 0-2 15,0 0-3-15,0 0 0 16,0 0 1-16,0 0-7 0,0 0 9 16,0 0 11-16,0 0-2 15,0 0-9-15,0 0-2 16,0 0-8-16,0 0 0 15,-2 0-5-15,1 0-23 16,-4 3-82-16,1 14 38 16,-2-4-119-16,-1 0-154 0</inkml:trace>
  <inkml:trace contextRef="#ctx0" brushRef="#br0" timeOffset="165509.8879">21625 14691 191 0,'0'0'298'0,"0"0"-169"0,0 0-7 15,0 0-48-15,0 0-18 16,0 0 12-16,0 0 13 16,-68-34 12-16,59 31 2 15,-2-4-31-15,-1 4-16 16,-2-1-18-16,-6 4-15 16,-2 0-4-16,-7 0-9 15,-4 1-1-15,-1 9 0 16,-2 3 6-16,2 3 0 15,3-2-7-15,-1 3 10 16,2-1 6-16,4 4-10 0,0 3 3 16,3 4 1-16,-4 2 7 15,6 4-4-15,-5 1-7 16,6 1-5-16,-4 2 11 16,6-4-11-16,1 0 0 15,4-3 11-15,4-1-2 16,-5-2 13-16,7 3 5 15,-1-1-15-15,1 4 9 16,4-4-3-16,2 1 1 16,1 1-2-16,0-1-7 15,3-1 8-15,11 1 5 16,5-3 9-16,3 1-4 16,6-4-8-16,7-4-12 15,0 2 1-15,5-2-1 16,1 0-2-16,-2-3-7 0,1-2 1 15,-1 2 0-15,-5-3 0 16,0 2 0-16,1-5 0 16,1 5-1-1,-2-6 1-15,4 2 0 0,1-2 0 16,2-3 0-16,2 0 8 16,-1 0-9-16,3-1 0 15,-2-4 1-15,2 3 0 16,-2-5 5-16,-2 0-4 15,1 0 3-15,1 0-4 16,-2 0-1-16,-2-7 7 16,1-2-1-16,-3 1 3 15,1-5-6-15,-6 1 4 16,0-2 4-16,1 1-11 0,-7-4 18 16,4-2-17-16,2 0 6 15,-4-5-6-15,0 0 1 16,0-6-1-16,-1 5-1 15,-6-5 2-15,0 3 5 16,-5 1-7-16,-4 3 0 16,-1-1 10-16,-1-1-4 15,-4-2-6-15,0 0 0 16,-3-6 1-16,0 0-1 16,-3-3-1-16,2 0 0 15,-2-4 1-15,0 3-1 0,0 2 1 16,0 1 1-1,-5 5-1-15,-2-1 0 0,-2 0 0 16,-1 7 0-16,-4-3 0 16,2 3 0-16,-3 2 0 15,-4-1 0-15,-1-2 0 16,-4-2-1-16,-2 4 0 16,-3 1 0-16,-3 1 1 15,-4 0-1-15,-5 4 1 16,-5 5 1-16,0 1-1 15,-6 1 1-15,0 3-1 16,-4-1 1-16,7 0 1 16,4 1 4-16,10 2 0 15,5 1 1-15,4-3-3 0,4 5-4 16,-2 1-1-16,-4 0-20 16,-2 4-49-16,-5 16-54 15,-18 22-79-15,9 1-288 16,3-5-471-16</inkml:trace>
  <inkml:trace contextRef="#ctx0" brushRef="#br0" timeOffset="166323.0753">13202 14558 413 0,'0'0'288'15,"0"0"-161"-15,0 0-36 16,0 0-39-16,0 0-30 15,0 0 3-15,0 0-15 16,-3 0-10-16,3 0-7 16,9 0-80-16,3 0-95 15,5 0-45-15</inkml:trace>
  <inkml:trace contextRef="#ctx0" brushRef="#br0" timeOffset="169062.7104">13338 14340 91 0,'0'0'84'0,"0"0"-29"16,0 0 2-1,0 0-18-15,0 0-16 0,0 0-1 16,0 0-2-16,0 0-5 16,0 0-15-16,0 0 0 15,-3 0-22-15,3 0-33 16,0 0-8-16,0 1 37 15,0 5 18-15,0-3 6 16,-4 1 1-16,1 1-11 16,0-3-40-16,-1 1-92 0</inkml:trace>
  <inkml:trace contextRef="#ctx0" brushRef="#br0" timeOffset="172539.883">23183 13696 98 0,'0'0'84'0,"0"0"-84"15,0 0-43-15,0 0-3 16,0 0 46-16,0 0 11 16,0-17 61-16,0 17 12 15,0 0-18-15,0-3-28 16,0 3-21-16,0 0-15 16,0 0-1-16,0 0-1 15,0 0 19-15,0 0 33 0,0 0 27 16,0 0 30-16,0 0 13 15,0 0-18-15,0 0-16 16,-2 0-14-16,1 0-15 16,-2 0-15-16,-4-3-5 15,1 3-9-15,-4-2-2 16,-1 0-8-16,-4-1-4 16,-3 3-3-16,0 0 0 15,-1 0-1-15,-4 0 2 16,4 7 1-16,-1-1-4 15,4 4 8-15,-5 4-9 16,2-1 5-16,1 4-5 0,-3 0-9 16,0 5 8-1,1 4 0-15,1 5 2 0,3 1 4 16,-5 5 13-16,3-1 6 16,3 0-6-16,0 1-6 15,5-4-3-15,1 3 1 16,2-5 3-16,2 1-7 15,3-2 5-15,2-1-4 16,0 1 2-16,0-3-11 16,2 2-1-16,7-2 2 15,0 3-2-15,1-1 2 16,5 1 4-16,2-3 1 16,-3 1 5-16,4-4-1 15,3 2 2-15,0-2-12 16,0-2 0-16,4-1-2 15,1-1-5-15,2-1 5 16,0-3 1-16,4-3-1 0,-1 1 5 16,2-4-9-16,1 0-1 15,1 0 5-15,0 0-5 16,4 0 1-16,0 0-2 16,3-4 2-16,1 4-2 15,0-4 2-15,-1-2 6 16,0-1-7-16,-5 0-1 15,-3-3 1-15,-2 0 5 16,1 0-4-16,-7 0 12 16,4 0 7-16,2 0-1 15,-4-6 8-15,3 2-3 16,-1-6-3-16,1 2-10 16,1-2-4-16,1-1 4 0,1-5-5 15,2 2-6-15,-2-3 0 16,2 1 0-16,-8 2 1 15,-2-1 7-15,-3 2 6 16,1 2 5-16,-3-5-4 16,-1 2-14-16,-1-1 5 15,-1-5-5-15,0 0 4 16,-1-1 2-16,0-2-8 16,-1-2 0-16,-2 1-2 15,-4-3 2-15,2 1-1 0,-4 0 1 16,-4-1-1-1,-1 0-1-15,-3 2-4 0,0-2 4 16,0 0 1-16,0 2-5 16,0 1 4-16,-3-2-4 15,-4 3-2-15,-4 0-3 16,-5-1-6-16,-1 1-1 16,-4 4-1-16,-2-1 6 15,-1 0 11-15,1 0 1 16,-1 3 0-16,1-2 0 15,0 5 0-15,4 1 0 16,0 0-1-16,-1 3 1 16,4 0-1-16,-1 1 1 15,4-1 1-15,-2 3 0 16,0-3 0-16,-3 0 0 0,0 3-6 16,-4-3 6-16,-2 3 0 15,0-2-2-15,-1 2 0 16,-1-3 1-16,-1 6 1 15,2-4-1-15,-3 4 0 16,1-2 1-16,-3 2-1 16,0-3 0-16,2 4 1 15,-1-3-1-15,3 2 1 16,-3-2 0-16,5 5 0 16,2-5 0-16,3 3 0 15,-4 2 0-15,4-2 0 16,1 3 0-16,-1-3-1 15,4 3 0-15,-6-3 1 0,0 2 0 16,0 1 0 0,0 0-1-16,0 0 0 0,2 0-13 15,-1 0-6-15,0 0-9 16,2 0-2-16,-2 0-4 16,1 0 3-16,1 0-6 15,0 0-25-15,3 0-10 16,-3 0-1-16,2 0-25 15,-8 4-82-15,5 6-61 16,5-4-160-16</inkml:trace>
  <inkml:trace contextRef="#ctx0" brushRef="#br0" timeOffset="181438.1782">18479 9461 39 0,'0'0'49'15,"0"0"6"-15,0 0 10 16,0 0 26-16,0 0-19 16,0 0 3-16,42 0 0 15,-42 0-3-15,0 0-29 16,0 0 22-16,0 0 13 16,0 0-30-16,0 0-17 0,0 0-30 15,0 0-1 1,0 0 11-16,0 0-11 0,0 0-28 15,0 0-30-15,0 0-46 16,0 0-34-16,0 3-27 16,0-2-19-16</inkml:trace>
  <inkml:trace contextRef="#ctx0" brushRef="#br0" timeOffset="183481.2298">20420 9518 18 0,'0'0'77'15,"0"0"-7"-15,0 0 2 16,0 0 0-16,0 0-19 16,0 0-11-16,0 0-17 0,0 0-11 15,0 0-1-15,0 0 4 16,0 0-1-16,0 0 9 16,0 0 11-16,0 0-9 15,0 0-4-15,0 0-4 16,0 0 1-16,0 0-5 15,0 0-7-15,0 0 4 16,0 0 7-16,0 0 2 16,0 0-8-16,0 0-11 15,0 0-2-15,0 0-1 16,-2 0-33-16,-18 17-83 16,-3-2-22-16,-6 2-240 0</inkml:trace>
  <inkml:trace contextRef="#ctx0" brushRef="#br0" timeOffset="184430.1034">13539 13398 674 0,'0'0'111'0,"0"0"-55"15,0 0-35-15,0 0-14 0,0 0-6 16,0 0 9-1,0 0 9-15,0 0 11 0,0 0 34 16,0 0 12-16,0 0-12 16,0 0-11-16,0 0-6 15,0 0-10-15,0 0 1 16,0 0 3-16,0 0 4 16,0 0-11-16,0 0-13 15,0 0-11-15,0 0-9 16,0 0-1-16,0 0 0 15,3 0-44-15,6 0-111 16,27 0-128-16,-3 0 56 16,10-2-386-16</inkml:trace>
  <inkml:trace contextRef="#ctx0" brushRef="#br0" timeOffset="185590.9293">21878 9557 162 0,'0'0'135'16,"0"0"-37"-16,0 0 3 15,0 0 6-15,0 0 4 16,0 0-14-16,0 0-36 16,4-3-2-16,-4 3-11 0,0 0-19 15,0 0 1 1,0 0-8-16,0 0-5 0,0 0 19 15,0 0-1-15,0 0 2 16,0 0-19-16,0 0-17 16,0 0 1-16,0 0-1 15,0 0 11-15,0 0-11 16,0 0-1-16,0 0 0 16,0 0 0-16,0 0 0 15,0 0 1-15,0 0-2 16,0 0 1-16,0 0-7 15,0 0 7-15,0 0 0 16,0 0-2-16,0 0 0 0,0 0 2 16,0 0 0-1,0 0 0-15,0 0 0 0,0 0 0 16,0 0-1-16,0 0 0 16,0 0 0-16,0 0 1 15,0 0 7-15,0 0-6 16,0 0-1-16,0 0 6 15,0 0-6-15,0 0 1 16,0 0-1-16,0 0 0 16,0 0 0-16,0 0-11 15,0 0-72-15,-14 0-93 16,-6 10-15-16,-1-7-318 0</inkml:trace>
  <inkml:trace contextRef="#ctx0" brushRef="#br0" timeOffset="186703.792">13276 15288 175 0,'0'0'0'15,"0"0"-175"-15</inkml:trace>
  <inkml:trace contextRef="#ctx0" brushRef="#br0" timeOffset="187921.6053">21638 15629 26 0,'0'0'75'16,"0"0"-75"-16,0 0-86 0</inkml:trace>
  <inkml:trace contextRef="#ctx0" brushRef="#br0" timeOffset="190005.8044">21813 15694 126 0,'0'0'125'0,"0"0"-25"15,0 0-37-15,0 0 9 16,0 0-5-16,0 0-14 16,0 0-4-16,2 0 3 15,-1 0 16-15,-1 0 4 16,2 0-26-16,-2 0-27 15,0 0 7-15,0 0 9 16,0 0 7-16,0 0-5 16,0 0-6-16,0 0-14 15,0 0 0-15,0 0-6 16,0 0-3-16,0 0 5 0,0 0-4 16,0 0-2-1,0 0-6-15,0 0 6 0,0 0-1 16,0 0 1-16,0 0 1 15,0 0 2-15,0 0-4 16,0 0-5-16,0 0 2 16,0 0-2-16,0 0-1 15,0 0 1-15,0 0 0 16,0 0 0-16,0 0-1 16,0 0 0-16,0 0 0 15,0 0 0-15,0 0 0 16,0 0 0-16,0 0 1 15,0 0-1-15,0 0 0 0,0 0 0 16,0 0 1 0,0 0-1-16,0 0 1 0,0 0 0 15,0 0 0-15,0 0-1 16,0 0 1-16,0 0 2 16,0 0-2-16,0 0 0 15,0 0 0-15,0 0-1 16,0 0 1-16,0 0-1 15,0 0 1-15,0 0 0 16,0 0 0-16,0 0 0 16,0 0 0-16,0 0 0 15,0 0 0-15,0 0 0 16,0 0 1-16,0 0 4 16,0 0-5-16,0 0 0 15,0 0-1-15,0 0 1 0,0 0 8 16,0 0 4-16,0 0 3 15,0 0 3-15,0 0 4 16,0 0-4-16,0 0-6 16,0 0-3-16,0 0-4 15,0 0-5-15,0 0 6 16,0 0 0-16,0 0-6 16,0 0 0-16,0 0 0 0,0 0 0 15,0 0 1 1,0 0-2-16,0 0 2 0,0 0-1 15,0 0-1 1,0 0 1-16,0 0-1 16,0 0 1-16,0 0-1 0,0 0 1 15,0 0-1 1,0 0 1-16,0 0-1 0,0 0 0 16,0 0 1-16,0 0 0 15,0 0 0-15,0 0-1 16,0 0 1-16,0 0-1 15,0 0 0-15,0 0 1 16,0 0-1-16,0 0 0 16,0 0 0-16,0 0 0 15,0 0 0-15,0 0 0 16,0 0 2-16,0 0-2 16,0 0 0-16,0 0 1 15,0 0-1-15,0 0 0 16,0 0 0-16,0 0 0 0,0 0-1 15,0 0 1-15,0 0 0 16,0 0 0-16,0 0 0 16,0 0 1-16,0 0-1 15,0 0 0-15,0 0 0 16,0 0 1-16,0 0 0 16,0 0-1-16,0 0 0 15,-2 0 1-15,1 0-1 16,1 0 0-16,0 0-1 15,0 0 1-15,0 0 1 16,0 0-1-16,0 0 0 0,0 0-1 16,0 0 1-1,0 0 0-15,0 0 1 0,0 0-1 16,0 0 0-16,0 0 0 16,0 0-1-16,0 0 1 15,0 0 1-15,0 0-1 16,0 0 0-16,0 0 0 15,0 0 0-15,0 0 1 16,0 0-1-16,0 0 0 16,0 0 1-16,0 0-1 15,0 0-1-15,0 0 1 16,0 0 0-16,0 0 1 16,0 0-1-16,0 0 0 15,0 0-1-15,0 0 1 16,0 0 0-16,0 0-2 15,0 0 2-15,0 0 0 16,0 0-7-16,0 0 1 0,0 0-1 16,0 0 1-16,0 0 6 15,0 0-1-15,0 0-4 16,0 0 5-16,0 0 0 16,0 0 0-16,0 0-2 15,0 0 1-15,0 0 0 16,0 0-7-16,0 0-2 15,0 0 10-15,0 0-2 16,0 0 1-16,0 0-11 16,0 0 6-16,0 0-5 0,0 0-1 15,0 0 2-15,0 0 9 16,0 0-7-16,0 0 8 16,0 0-1-16,0 0 0 15,0 0-1-15,0 0-5 16,0 0-12-16,0 0 7 15,0 0 4-15,0 0 7 16,0 0 0-16,0 0 0 16,0 0 0-16,0 0 1 15,0 0-1-15,0 0 1 16,0 0 0-16,0 0 0 16,0 0 0-16,0 0-1 15,0 0 1-15,0 0-1 0,0 0 0 16,0 0-1-1,0 0 1-15,0 0 0 0,0 0-6 16,0 0-9-16,0 0-4 16,0 0 2-16,0 0-8 15,-2 0-10-15,-1 0-7 16,-1 0-15-16,-2-3-20 16,-2-1-25-16,-3-2-15 15,3 0-22-15,0 0-209 0</inkml:trace>
  <inkml:trace contextRef="#ctx0" brushRef="#br0" timeOffset="191849.4607">13272 14331 464 0,'0'0'149'0,"0"0"-71"16,0 0 10-16,0 0-4 15,0 0 4-15,0 0-7 16,0 0-5-16,0 3-16 15,0-3-5-15,0 0-2 16,0 0-30-16,0 0-14 16,0 0-6-16,0 0-3 15,0 0-12-15,0 0-43 0,3 0-53 16,12 3-155 0,6 0-85-16</inkml:trace>
  <inkml:trace contextRef="#ctx0" brushRef="#br0" timeOffset="192704.7068">23229 9478 705 0,'0'0'111'15,"0"0"-98"-15,0 0-13 0,0 0-49 16,0 0 25-16,0 0 12 15,0 0-2-15,0 17 1 16,0-10 4-16,0 2 0 16,0 1-17-16,0 7-40 15,-6-2-23-15,0-1-76 0</inkml:trace>
  <inkml:trace contextRef="#ctx0" brushRef="#br0" timeOffset="193862.4186">22894 14630 405 0,'0'0'215'16,"0"0"-94"-16,0 0-43 15,0 0-3-15,0 0 19 16,0 0-15-16,0 0-22 16,0 0-27-16,0 0-1 15,0-3-7-15,0 1-2 16,0 2-10-16,0-3 5 15,0 1-2-15,0 2-3 16,0 0-4-16,0 0-5 0,0 0 11 16,0 0-5-1,0 0-6-15,0 0 0 0,1 0 0 16,-1 0 1-16,0 0-2 16,0 0 0-16,0 0 0 15,0 0 0-15,0 0 0 16,0 0 0-16,0 0 0 15,0 0 0-15,0 0-1 16,0 0 1-16,0 0 0 16,0 0 0-16,0 0 0 15,0 0 1-15,0 0-1 16,0 0 0-16,0 0-1 0,0 0-5 16,0 0 4-1,0 0 2-15,0 0 0 0,0 0 0 16,0 0 0-16,0 0 2 15,0 0-2-15,0 0 0 16,0-2 0-16,2-1 0 16,2-1 0-16,-3 1-17 15,2-3-1-15,-1 5-11 16,1-5-24-16,3 2-40 16,-2-2-73-16,-1 3-179 0</inkml:trace>
  <inkml:trace contextRef="#ctx0" brushRef="#br0" timeOffset="212328.456">3761 9554 1224 0,'0'0'36'16,"0"0"4"-16,0 0 4 16,0 0-28-16,0 0 14 15,0 0 9-15,-18-21 11 16,14 20-1-16,-1 0 8 15,-4-2-19-15,-7-1-12 16,-7 1-25-16,-10 0 5 0,-8 0-4 16,-4 3-2-1,-6 0 1-15,-7 3 0 0,0 3-1 16,-3 1 1-16,1 0 0 16,-4 2 0-16,0-2 9 15,1 6-8-15,2-3-2 16,10 0 15-16,8-3 18 15,10 3 5-15,6-3-13 16,6 3-7-16,2 0-8 16,8-1-9-16,-2 8 5 15,4 5 14-15,0 7 4 16,2 8-2-16,2 7 0 16,2 9-14-16,2 2 0 0,-2 8 3 15,0-3-9-15,-2 5-1 16,2-1 1-16,-4 12-1 15,1-7 1-15,-3 0-2 16,3 4 1-16,-3-10 0 16,0 6 1-16,3 0-1 15,-3-3 1-15,2-2 5 16,1-2-6-16,0 1 5 16,1-1 3-16,2 1-8 15,3-3 6-15,0-1-6 16,0-2 6-16,5-1-6 15,4 0 5-15,-3 0-6 0,4-3-1 16,-4 4 1 0,0-2-1-16,-3-2 1 0,2-3 0 15,-4-1 1-15,2 1 8 16,-3-5-8-16,0-1-1 16,0-2 6-16,0-1 1 15,0 1 12-15,0 1-5 16,0-3 0-16,0 6-1 15,1-3-1-15,4 3-3 16,1 0 2-16,-3 1 4 16,3-4-3-16,-3 2-6 15,0-4-5-15,1 5 6 16,2 0-7-16,-1 3 0 0,2 4 1 16,1 3 0-16,5 3 0 15,-1 2 10-15,0-5-11 16,-3 4 1-16,0-5 0 15,0-2 0-15,1 3 0 16,-4 0 0-16,-1 3 0 16,-2 2 0-16,0-2 0 15,-3 3 1-15,0-2-1 16,0 0-1-16,0-1 1 16,0 1 0-16,0 2-1 15,0-3 0-15,0 0 1 16,0 1-1-16,0-10 0 15,0-3 0-15,-2-5 1 16,1-5 0-16,-1-7 0 16,-2-1 0-16,-1 1 0 0,-1 2-1 15,-1 2 1-15,4 3 1 16,-3 2 0-16,0 4-2 16,0-1 1-16,1-2-1 15,0-1 1-15,0-5-1 16,2-2 0-16,0-2 1 15,0-6 0-15,0-4-1 16,0-7 1-16,3-2-1 16,0-2 1-16,0 0-1 15,-3 1 0-15,3-3 0 16,0 3 0-16,-3 0 0 16,3 0 0-16,-3 0 0 0,3 2 0 15,-4 2 0-15,4 2 0 16,0-2 0-16,-2 0 0 15,2 5 0-15,-1-3 0 16,-1 4 0-16,1 3 0 16,-1-2 1-16,1 4-1 15,-2-4 0-15,1 2 1 16,1-3-1-16,-1-5 0 16,-1-1 0-16,3-4 0 15,0 0 0-15,-3-4 0 16,3 1 0-16,0-3 1 15,0 2 1-15,-3-2-1 16,3 2-1-16,0 1 0 0,0-2-1 16,-4 2 1-1,4-2-1-15,0 0 1 0,0-4 0 16,0 2 1-16,0 0 0 16,0-3-1-16,0 3 0 15,0 1 0-15,0 2 0 16,0-2 1-16,0 2-1 15,-3-5 0-15,3 2 1 16,0 0 0-16,-3 0 1 16,3 1-1-16,-3-1 0 15,0 7 1-15,-2 0-2 16,1 2 1-16,-5 5-1 16,0 0 0-16,3 3 1 15,-3 0-1-15,2 3 1 16,-1 3 0-16,1 4-1 15,-1-1 0-15,1 2 0 0,4 5-1 16,-3 3 1-16,0 5 0 16,3 2 1-16,-2 4 0 15,1-1 2-15,-2-2-3 16,0-2 0-16,3-3 0 16,-3-1 0-16,0-1 1 15,0-1 0-15,0 1-1 16,2 3 1-16,-2 3 8 15,1 0-7-15,-4-3 15 16,2 0-3-16,-5 3-1 16,1-3 5-16,-5 2 1 15,1 2 0-15,-3 0-8 16,-1-1-2-16,5-3-3 16,0-7 8-16,3 1 6 0,-1-5-1 15,5 0-12-15,1 0-6 16,1 0 0-16,2-2 0 15,0 0 1-15,3-1-1 16,-3-2 0-16,3 0-1 16,0-3 0-16,-3 4 1 15,3-1 12-15,0 5 2 16,-3-2-8-16,3 4-5 16,0 1-1-16,0-1 5 15,0-2-5-15,0-4 0 0,0 1 0 16,0-2 0-16,0-1-1 15,0 7 1-15,0-2 1 16,0 4 4-16,-3-2-6 16,3-1 8-16,-4-1-7 15,4-1-1-15,0-4 1 16,0 1-1-16,-3 2-1 16,3-3 1-16,0 4 0 15,0-3 1-15,-3 0-1 16,3-2-1-16,0-4 1 15,0-2-1-15,0-5 0 16,0 1-5-16,0-1 5 16,3 1 0-16,0 3-5 15,4-6-2-15,-4 3 8 16,5-6 0-16,-2 1 0 0,1 0-1 16,5 0 1-16,0 0 1 15,6 0-1-15,0 0 0 16,4 0-1-16,5-3 1 15,3-4-2-15,7-2 1 16,8-1-6-16,7 0 7 16,8 0-1-16,4 0-3 15,2 0-9-15,-1 0-11 16,-6 0 9-16,-3 0 6 16,-2 6-15-16,-2 3 2 15,-1 4 0-15,-2 4 10 16,-4 3-22-16,1 0 13 15,-1-1-2-15,-5-2-33 16,-6-2-28-16,-4 3-29 16,-3-1-41-16,-4-3-28 0,5 5-113 15,-4-3-342-15,-5-3 66 16</inkml:trace>
  <inkml:trace contextRef="#ctx0" brushRef="#br0" timeOffset="214769.0496">6381 16249 393 0,'0'0'199'0,"0"0"-15"15,0 0-52-15,0 0-64 16,0 0-12-16,0 0 3 15,0-6 11-15,0 6 5 16,0 0 11-16,0 0-14 16,0 0-17-16,0-3-20 15,0 3-7-15,0-1 8 16,0-2-10-16,0 3 5 16,0 0-8-16,0 0 2 15,0 0-3-15,0 0-22 16,0 0-9-16,0 7-17 0,0 6 8 15,3 7 7-15,-3 6 11 16,3 4 2-16,-3 4 11 16,0 4-3-16,0-1-4 15,0-1-6-15,0 1 9 16,0 3 10-16,-3-1 0 16,-6 4 6-16,-2 0-1 15,1 1-6-15,-2-2-5 16,3-4 0-16,0-1-11 15,0-8-2-15,3 0 6 16,0-4-5-16,-1-2 1 16,1-3-1-16,3-3-1 15,0-1 0-15,0 4 1 16,3-6-1-16,-3 2 2 16,1-3-2-16,2-2 1 0,-3-3-1 15,3-1 0-15,0-4 0 16,0-3 0-16,0 0 1 15,0 0 8-15,0-3-8 16,0-6-1-16,0-11-20 16,0-6-20-16,0-5-4 15,0-5 11-15,3-4-2 16,0 2 6-16,2 1 8 16,-2-1-3-16,3 3 12 15,-3-2 10-15,4-2 2 16,-4-1 0-16,0 1 0 15,-3-5-2-15,3 2 1 16,0-4-12-16,0 3 13 0,5 0 1 16,2 4 16-16,-1 5-5 15,3 4 9-15,1 4 4 16,-2 3-12-16,2 3 6 16,-4 3-1-16,2 1 1 15,-1 3-6-15,2-3-6 16,-3 5 5-16,6 1-11 15,-3 1 0-15,1 5-1 16,2 4-5-16,3 0-8 16,0 0 1-16,3 13 7 15,-2 1 5-15,-1 4 0 16,0 4 1-16,-6 3 0 0,0-1 0 16,0-1 1-1,-6 3 8-15,-6-2-9 0,0-1 5 16,0 0 2-16,0-1 1 15,-11-5 0-15,-5-3 4 16,1-1 2-16,-3-8 2 16,-4 0 8-16,-1-2 0 15,1-3-14-15,-2 0-5 16,6 1-6-16,-1 2 0 16,4 3-9-16,0-2-19 15,3 3-28-15,0-2-15 16,3 2-91-16,6-1-202 15,0-3-566-15</inkml:trace>
  <inkml:trace contextRef="#ctx0" brushRef="#br0" timeOffset="215319.8816">6666 17032 36 0,'0'0'88'0,"0"0"38"15,0 0 80-15,0 0-21 16,0 0 43-16,0 0-17 16,0 0-29-16,13-39-5 15,-13 39-53-15,0 0-40 16,0 0-18-16,0 0-21 16,0 2-3-16,0 5-17 15,0-3-19-15,0 9-6 16,0 1 0-16,0 9 0 0,0 5 8 15,0 3-1 1,0 5-7-16,0-3 1 0,0 0 10 16,0-2 1-16,0 0 4 15,0 0 3 1,-3-1-10-16,3-1-3 0,-3 1 3 16,3-6-8-16,0-2 6 15,0-5-6-15,0-4-1 16,0-6 1-16,-3-4 0 15,3-3-1-15,-10 0-61 16,4 0-112-16,-3-5-196 0</inkml:trace>
  <inkml:trace contextRef="#ctx0" brushRef="#br0" timeOffset="217502.2494">8026 16616 152 0,'0'0'806'0,"0"0"-727"15,0 0-57-15,0 0-15 16,0 0-1-16,-7 86-4 16,10-59 11-16,4-2 36 15,-2-1-10-15,1-1-29 16,-3 0-7-16,0 3 3 16,0 2-1-16,-3 7 11 15,0 5 12-15,0 2-5 0,0 2 10 16,0-2-14-1,0-2-6-15,-6-10 0 0,3-7 2 16,0-7 2-16,0-9 11 16,3-3-2-16,0-4 4 15,0 0 36-15,0-2 30 16,-3-13 9-16,-2-9-72 16,-2-8-33-16,-2-12-11 15,0-16 10-15,-4-17-5 16,5-16-3-16,2 2 9 15,6 23 0-15,0 20-7 16,0 18 7-16,6-1-7 16,9 1 5-16,3 1 2 0,3 3 0 15,4 12-1 1,2 7-1-16,0 7-10 0,7 0 1 16,-1 17 2-16,-2 6 9 15,-5 1 0-15,-7 2 0 16,-4 0 0-16,-9-6-10 15,-6 0 1-15,0-4 3 16,-10-2 6-16,-16 2 0 16,-7-2 2-16,-10 2-1 15,0-6 0-15,0-1-1 16,10-2 1-16,6-1-1 16,15-2-1-16,6 0-35 15,6 7-174-15,6-1-63 0,9 0-295 16</inkml:trace>
  <inkml:trace contextRef="#ctx0" brushRef="#br0" timeOffset="217858.4503">8396 16874 916 0,'0'0'192'0,"0"0"-65"15,0 0-75-15,0 0-26 0,0 0 22 16,0 0-6-16,0 0-8 16,2 25 43-16,-2-6-15 15,0 6 15-15,0 5-37 16,0 2-2-16,0 5-2 15,0 2-7-15,0 1-11 16,3-3-9-16,-3-5-8 16,0-3 6-16,0-1-6 15,0-9-1-15,0-6-13 16,0-5-49-16,0-5-60 16,0-3-150-16,0 0-236 0</inkml:trace>
  <inkml:trace contextRef="#ctx0" brushRef="#br0" timeOffset="218290.5612">8480 16398 684 0,'0'0'522'0,"0"0"-443"0,0 0 27 16,0 0-35-1,0 0-40-15,0 0-2 0,0 0-4 16,63-66-15-16,-35 76-9 16,5 13-1-16,4 6 27 15,2 8 1-15,-1 5 6 16,3 5-11-16,-4 6-13 15,-4 0 0-15,-5 6-4 16,-5-3-4-16,-7 5 6 16,-5-2-3-16,-8 3-4 15,-3-2 0-15,0 0 0 16,-14-2 9-16,-8-1-9 16,-2-4 8-16,-4-5-6 15,-2-4-3-15,-3-5 0 16,-4-7-8-16,-2-4-21 0,-3-8-49 15,-25-4-125-15,16-9-94 16,2-3-286-16</inkml:trace>
  <inkml:trace contextRef="#ctx0" brushRef="#br0" timeOffset="218739.0992">7822 16442 25 0,'0'0'967'16,"0"0"-839"-16,0 0-54 16,0 0-13-16,0 0 7 15,0 0 12-15,0 0-31 16,-22-4-23-16,14 17-10 16,-11 8-10-16,-1 11-5 15,-8 11 6-15,1 8 13 0,-1 20 14 16,1 18 11-1,12 17-13-15,8 3 7 0,7-20-7 16,7-26 0-16,8-23-13 16,9-8-11-16,4 0 0 15,11 2-8-15,10-1-21 16,5-15-38-16,31-15-56 16,-9-3-82-16,-12-4-183 15</inkml:trace>
  <inkml:trace contextRef="#ctx0" brushRef="#br0" timeOffset="219196.1355">8313 16026 201 0,'0'0'1055'16,"0"0"-914"-16,0 0-21 0,0 0-31 15,0 0-64-15,0 0-18 16,0 0-7-16,42-27 20 16,-8 17 4-16,9-1 9 15,5-5-8-15,4 2 3 16,2-1-9-16,-6 2-18 15,-2 3-1-15,-12 3 0 16,-4 3-17-16,-6 1-81 16,-9-2-113-16,-6 4-69 15,-5 0-288-15</inkml:trace>
  <inkml:trace contextRef="#ctx0" brushRef="#br0" timeOffset="219535.4922">8959 15579 1039 0,'0'0'197'16,"0"0"-48"-16,0 0-82 15,0 0-28-15,0 0-5 16,0 0-15-16,0 0-5 0,0 0-12 15,0 7-1 1,0 5 0-16,0 8 0 0,0 7 12 16,0 7 1-16,0 3 8 15,0 5-3-15,0 3 3 16,0-1-3-16,0 0-12 16,0 5 5-16,0 0-11 15,0 0 7-15,0 1-8 16,-3-5 0-16,-5-1-13 15,-5 5-103-15,4-9-198 16,0-11-434-16</inkml:trace>
  <inkml:trace contextRef="#ctx0" brushRef="#br0" timeOffset="220025.099">9214 16854 443 0,'0'0'904'0,"0"0"-765"16,0 0-79-16,0 0-36 16,0 0-18-16,0 0 10 15,0 0 13-15,94-10 18 16,-61 3-11-16,3 1-6 16,1 2-14-16,-6-1-9 15,2 3-6-15,-3 0-1 0,-5-1-23 16,-2 3-82-16,-7 0-110 15,-10 0-271-15</inkml:trace>
  <inkml:trace contextRef="#ctx0" brushRef="#br0" timeOffset="220283.4918">9253 17204 506 0,'0'0'607'16,"0"0"-502"-16,0 0-12 16,0 0-32-16,0 0 16 0,0 0 6 15,98-7 8-15,-56 0-18 16,-3 1-36-16,-6-1-4 16,-2 0-23-16,-7 5-1 15,-2-4-8-15,-8 3-1 16,-1 2-55-16,-4-2-55 15,-3 3-119-15,0 0-149 0</inkml:trace>
  <inkml:trace contextRef="#ctx0" brushRef="#br0" timeOffset="222684.3408">10010 16741 90 0,'0'0'40'0,"0"0"-37"16,0 0 174-16,0 0-90 15,0 0-21-15,0 0-20 16,0 0-28-16,10-3-8 15,-10-2-10-15,3 1 9 16,-3 1 11-16,4-1-20 16,-1 1-14-16,3 0-76 0</inkml:trace>
  <inkml:trace contextRef="#ctx0" brushRef="#br0" timeOffset="223512.9312">10097 16579 78 0,'0'0'385'16,"0"0"-132"-16,0 0-61 16,0 0-82-16,0 0-29 15,0 0-16-15,0 0-23 16,0 1-31-16,-3 12 4 16,-3 7 15-16,-1 10 53 15,4 9 13-15,-3 8-17 16,3 5-19-16,0 4-9 15,0 1-10-15,-4 2-13 0,2 0-5 16,-1-2-1-16,0-5-9 16,-3-5-3-16,2-8 3 15,1-2-5-15,3-11-7 16,-2 0 6-16,2-5-6 16,0-4 0-16,0-4 1 15,3-5-1-15,-3-1 9 16,3-7-9-16,0 1-1 15,0-1 0-15,0 0-1 16,0 0 1-16,0 0-2 16,0-4-12-16,0-3-3 15,0-3 17-15,0-2-1 16,3-1 0-16,0-1 1 0,0-3-1 16,-2-3 1-1,2-2 0-15,1-8 1 0,2 0-2 16,-3-3 1-16,4 3-1 15,-4 4 1-15,0 4 1 16,3 1-1-16,-3 1 1 16,0-3-1-16,3-3 0 15,0-4 1-15,-3-5-1 16,3-6 1-16,0-2 0 16,3-3 0-16,4 1 0 15,1 4-1-15,5 4-1 16,1 5-11-16,2 2 12 15,1 4-5-15,0 5 4 16,-2 9-6-16,0 2 0 16,-2 6 1-16,1 4 6 0,-1 0-13 15,-1 14 2-15,3 5 9 16,-2 8-7-16,-2 3 3 16,-4-2 6-16,-1 3-2 15,-6-5 2-15,0-2-9 16,-3-2 8-16,-3-1-5 15,-3-2 6-15,-12-7 19 16,-3 3 3-16,-6-6-8 16,-4 1-3-16,-2-3-4 15,5 0-7-15,1-1 6 0,3-2-5 16,3 2-1 0,3-5-11-16,-2 2-36 0,7 3-50 15,0 1-142-15,4-2-173 16,3 3-391-16</inkml:trace>
  <inkml:trace contextRef="#ctx0" brushRef="#br0" timeOffset="224094.3451">10445 17072 462 0,'0'0'604'0,"0"0"-459"16,0 0 46-16,0 0-68 16,0 0-31-16,0 0-32 15,0 0-18-15,-3-10-17 16,3 10 5-16,0 0-8 16,0 0-3-16,0 0-5 0,0 0-1 15,0 0-3 1,0 0-9-16,-3 7 1 0,-3 8-1 15,-5 9 30-15,4 9 12 16,-5 3 5-16,2 4-19 16,4-3-7-16,3-1-15 15,-1 1 6-15,4-2 1 16,0-1-4-16,0 1 2 16,0-5-2-16,0-3-3 15,0-3-5-15,0-6-1 16,0-4 1-16,0-4-1 15,0-6 0-15,0-1 0 0,0-3 0 16,0 0-1-16,0 0-19 16,0 0-40-16,0 0-33 15,0 0-52-15,0 7-51 16,-1 2-96-16,-1-2-260 0</inkml:trace>
  <inkml:trace contextRef="#ctx0" brushRef="#br0" timeOffset="224583.6752">11379 17488 964 0,'0'0'235'15,"0"0"3"-15,0 0-101 16,0 0-29-16,0 0-17 16,0 0-13-16,0 0-22 15,4-3-8-15,-4 3-19 0,0 0-17 16,0 5-11-16,6 13-1 16,-3 5 10-16,5 13 25 15,-5 3 0-15,-3 5-7 16,0-2-13-1,-3 0-15-15,-18 3-6 0,0-9-20 16,-9 1-35-16,-3-5-29 16,-22-2-46-16,6-9-90 15,7-5-290-15</inkml:trace>
  <inkml:trace contextRef="#ctx0" brushRef="#br0" timeOffset="226985.3351">12425 16850 788 0,'0'0'305'16,"0"0"-218"-16,0 0-67 15,0 0-19-15,0 0-1 16,0 0 16-16,10 77 10 15,-4-48 24-15,-6 2 31 16,3 6 13-16,-3 11-21 16,0 1-14-16,0 4-5 15,-3 1-19-15,-3-2-8 16,-4-5-11-16,1-2-8 16,-1-8 1-16,3-5-9 15,-3-4 0-15,4-7 1 16,3-6-1-16,0-5 0 15,0-8-23-15,3-2-30 0,0 0 2 16,0-9-42-16,0-11-33 16,0-9-73-16,0-7 7 15,3-8 42-15,0-8-68 16,0-14 112-16,3-18 106 16,4-14 13-16,0 6 110 15,3 23 39-15,-3 25-25 16,2 14-6-16,6 4 3 15,0 0-29-15,9 5-35 16,4 4-13-16,-1 8-30 16,3 9-14-16,-4 0-11 15,0 13-2-15,-4 11 10 16,-4 5 6-16,-6 4-3 0,-11 0-6 16,-4-2-5-16,0-3 6 15,-4-1-2-15,-11-7 12 16,-6-6 12-16,-1-5 7 15,-7-2-8-15,3-4-4 16,-1-3-1-16,6 0-13 16,1 0-10-16,10 0-1 15,1 0-9-15,2 0-68 16,4 7-70-16,3 12-124 16,0-2-220-16,0 0-216 0</inkml:trace>
  <inkml:trace contextRef="#ctx0" brushRef="#br0" timeOffset="227409.6427">12714 17373 791 0,'0'0'522'15,"0"0"-416"-15,0 0 16 16,0 0-59-16,0 0-43 15,3-86-19-15,18 69 10 16,-3 3-9-16,5 5-2 16,3 3 0-16,1 3 0 15,-3 3 0-15,0 0-16 0,-5 9 6 16,-4 2 9-16,-3 4-1 16,-6 5 2-16,-6 0-1 15,0 2 1-15,-12 5 6 16,-9 0-5-16,-4 0 2 15,-2-1 3-15,1 0 1 16,7-6 0-16,3 0 8 16,6-6-5-16,7-2 0 15,3-2-10-15,0 0 1 16,13-3 14-16,9-1 23 16,8-5 8-16,9-1-10 15,4 0-13-15,0-7-23 16,0-7-47-16,0-4-46 15,1-12-101-15,-11 3-87 16,-9 3-637-16</inkml:trace>
  <inkml:trace contextRef="#ctx0" brushRef="#br0" timeOffset="227768.808">12993 16530 643 0,'0'0'674'16,"0"0"-612"-16,0 0 3 15,0 0-65-15,0 0-9 16,0 0 9-16,94 4 30 16,-49 23 6-16,1 8-4 0,-1 9-3 15,-2 8-10 1,-1 14 3-16,-9 16 6 0,-11 15-1 15,-9 8-6-15,-11-16-7 16,-2-22-12-16,-3-18 14 16,-12-9-8-16,-7 10-2 15,-8 6 2-15,-9 6-7 16,-4-7 0-16,-1-1 2 16,1-3-2-16,-3-3-1 15,-2-5-35-15,-1-6-3 16,-24-11-116-16,10-12-63 15,8-11-158-15</inkml:trace>
  <inkml:trace contextRef="#ctx0" brushRef="#br0" timeOffset="228094.1715">12308 16773 1468 0,'0'0'143'0,"0"0"-95"16,0 0-26-16,-85-8-14 15,63 16-7-15,-4 14-1 16,1 7 0-16,-2 8 0 0,2 8 1 16,-2 16 12-1,5 21 9-15,6-3 3 16,12-6 5-16,4-7-3 0,17-13-19 15,11 3-6-15,14 4 4 16,7-8-6-16,3-9-15 16,8-10-7-16,-2-10-26 15,-1-15-18-15,19-16-43 16,-18-18-93-16,-10-6-99 0</inkml:trace>
  <inkml:trace contextRef="#ctx0" brushRef="#br0" timeOffset="228410.551">12705 16401 967 0,'0'0'230'16,"0"0"-42"-16,0 0-88 16,0 0-100-16,0 0 23 15,0 0 22-15,97-26 16 16,-55 13-23-16,0 0-15 16,4 0-8-16,-4 3-5 0,-7 0-10 15,1 2 0-15,-6 2-24 16,-6-1-120-16,3-2-77 15,-10 2-286-15,-1 1-282 0</inkml:trace>
  <inkml:trace contextRef="#ctx0" brushRef="#br0" timeOffset="228662.7268">13376 16012 770 0,'0'0'297'15,"0"0"-146"-15,0 0 2 16,0 0-61-16,0 0-49 16,0 0-29-16,0 0-14 15,3 5-2-15,-3 15 2 0,0 7 61 16,5 4 0-16,-2 1-23 16,0 3-18-16,0 0-11 15,3-2-2-15,0 3-5 16,-3-4-2-16,2 5-8 15,1 4-77-15,-3-6-204 16,0-11-420-16</inkml:trace>
  <inkml:trace contextRef="#ctx0" brushRef="#br0" timeOffset="229437.8703">13802 17174 814 0,'0'0'349'15,"0"0"-264"-15,0 0-4 16,0 0 6-16,0 0-11 0,110 0-34 16,-74 0-1-16,3 0 5 15,-4 0-3-15,4 0-11 16,-6 0-15-16,-3-6-8 15,-6-2 1-15,-6 3-10 16,-6 1-50-16,-5 4-60 16,-7 0-167-16,0 0-321 0</inkml:trace>
  <inkml:trace contextRef="#ctx0" brushRef="#br0" timeOffset="229662.7912">13827 17409 1088 0,'0'0'165'0,"0"0"-106"0,0 0 22 15,0 0-42-15,0 0 37 16,0 0 27-16,115 0-18 16,-70-7-34-16,4-2-22 15,-1 2-14-15,-2 3-13 16,-7-4-2-16,-5 3-71 15,2-2-70-15,-6-3-92 16,-11 2-390-16</inkml:trace>
  <inkml:trace contextRef="#ctx0" brushRef="#br0" timeOffset="229952.9978">14766 16834 1243 0,'0'0'266'0,"0"0"-137"15,0 0-78-15,0 0-51 16,0 0-11-16,0 0 11 16,0 102 1-16,-8-52 18 15,2 6 7-15,0 3 5 16,0-1 4-16,-4 1-6 0,4-4-13 15,-2-3-8-15,2-4-7 16,-1-2-1 0,4-10-24-16,0-3-74 0,3-11-50 15,0-8-161-15,0-11-293 0</inkml:trace>
  <inkml:trace contextRef="#ctx0" brushRef="#br0" timeOffset="230253.2941">14676 16878 1420 0,'0'0'186'15,"0"0"-83"-15,0 0-31 16,32-90-31-16,0 70-40 16,7 6 3-16,3 5-3 0,1 8-2 15,-8 1-10-15,-2 8 1 16,-7 12-8-16,-8 6 11 15,-7 0-1-15,-8 4 8 16,-3 3 0-16,0-4 6 16,-17 1-5-16,-5-3 10 15,-11-1-3-15,-3-3-7 16,-6-3-1-16,-1-3-14 16,-1 0-32-16,5 1-54 15,-7 10-124-15,14-5-73 16,5 0-545-16</inkml:trace>
  <inkml:trace contextRef="#ctx0" brushRef="#br0" timeOffset="230807.1037">14885 17458 494 0,'0'0'414'0,"0"0"-294"0,0 0 96 16,0 0-129-1,52-79-36-15,-22 63-22 0,3 7-5 16,-2 2 2-16,-1 4-7 15,-3 3-12-15,-5 0-7 16,-9 10-16-16,0 8 16 16,-6 2 0-16,-4 2 8 15,-3 6-2-15,0 5 3 16,-14-3-9-16,-5 2 0 16,-6-2 1-16,-5-3 1 15,-2-1 4-15,3-2-4 16,2-3-2-16,4-2 6 15,7-4 7-15,3-2-1 16,7-3-11-16,6-3-1 16,0-3-8-16,0 2 8 0,6-5 23 15,13 2 26-15,8-3 20 16,6 0-20-16,5 0-19 16,5 0-14-16,-1 0-6 15,-1-3-10-15,-5 2 0 16,-6 1-20-16,-8 0-30 15,-3 0-20-15,-5 0-13 16,-1 0-123-16,-6 0 48 16,-2 0-223-16</inkml:trace>
  <inkml:trace contextRef="#ctx0" brushRef="#br0" timeOffset="232032.8989">16550 11817 804 0,'0'0'220'0,"0"0"-125"16,0 0-44-16,0 0-25 15,0 0-26-15,0 0 0 16,0 0-20-16,-8-13-79 15,-5 0-218-15,-11-4-293 0</inkml:trace>
  <inkml:trace contextRef="#ctx0" brushRef="#br0" timeOffset="232376.1536">13175 11404 75 0,'0'0'336'0,"0"0"-152"16,0 0-59-16,0 0-66 15,0 0-37-15,0 0-21 16,0 0-1-16,0 3-24 16,0-3-71-16,24 0 27 15,-3 0-61-15,6-7-357 0</inkml:trace>
  <inkml:trace contextRef="#ctx0" brushRef="#br0" timeOffset="235860.5982">16168 17458 1172 0,'0'0'116'0,"0"0"-73"16,0 0-18-16,0 0 4 16,0 0-7-16,0 0-12 15,3 0-10-15,-3 0 1 16,0 4-1-16,0 4 2 15,0 10 38-15,-9 2 37 0,-11 6 11 16,1 4-29-16,-11 0-24 16,2 2-14-16,-2-1-21 15,-2-1-24-15,9-4-41 16,0-3-50-16,11-6-124 16,8-7-152-16,4-7-432 15</inkml:trace>
  <inkml:trace contextRef="#ctx0" brushRef="#br0" timeOffset="236547.0883">16765 16857 1194 0,'0'0'84'0,"0"0"-50"16,-3-74 27-16,3 53 18 15,0 7 11-15,0 7-10 16,0 2-35-16,0 5-33 16,0 0-12-16,0 2 0 15,0 21-32-15,0 11 32 16,0 25 26-16,0 25 22 15,0 20-12-15,-3-5-15 16,0-23-12-16,0-26-8 16,0-14 7-16,-1 1-7 15,-2 2-1-15,-1 1 0 0,0-11-31 16,-2-7-16-16,0-7-5 16,0-11-35-16,0-4 23 15,0-9 43-15,-1-16-112 16,4-16-48-16,0-21 39 15,6-29 80-15,3-25 42 16,16-7 20-16,4 24 42 16,-4 33 71-16,-3 29-18 15,1 10 27-15,5 2-50 16,8-2-21-16,2 2-25 16,4 4-14-16,5 8-5 0,2 3-6 15,0 10-1 1,-2 0 0-16,-1 10-6 0,-11 13 6 15,-4 5 7-15,-12 2 12 16,-9 5-4-16,-4-3 11 16,-3-2 1-16,-14-2-6 15,-13-3 6-15,-5-2 8 16,-3-9-23-16,-1-1 22 16,-1-9 4-16,2-4-6 15,7 0-10-15,10 0-22 16,5 0-3-16,6 0-46 15,9 0-77-15,1 9-177 16,3 5-207-16,8 5 112 0</inkml:trace>
  <inkml:trace contextRef="#ctx0" brushRef="#br0" timeOffset="237060.4524">16976 17280 1333 0,'0'0'129'0,"0"0"-55"0,0 0-14 0,0 0-35 16,0 0-19-16,0 0-6 16,108-76 0-16,-69 76 0 15,-4 0 1-15,0 3-1 16,-5 8-1-16,-11 8-1 0,-5 0-12 15,-11 4 14 1,-3 1 0-16,-3 0 8 0,-20 1-2 16,-7 2-6-16,-5-7 9 15,-1-3-9 1,1-4 1-16,8-8 0 0,9-1 8 16,10-4 7-16,5 0 23 15,3 0-13-15,0 0-18 16,11 0-8-16,7 0-21 15,9 0 20-15,8 0-5 16,-2 0 5-16,3 10-8 16,-4 7 8-16,-6 0-5 15,-4 6-4-15,-9-1 0 0,-7-1-6 16,-6 2 3 0,-5-3 13-16,-18 0 19 0,-13-4 7 15,-9 0-12-15,-6-5-3 16,-2-2-5-16,1-8-6 15,4-1-9-15,11 0-21 16,12 0-23-16,21-10-78 16,4-1-154-16,7-2-457 0</inkml:trace>
  <inkml:trace contextRef="#ctx0" brushRef="#br0" timeOffset="237508.1529">17392 16465 1088 0,'0'0'137'16,"0"0"-65"-16,0 0 36 16,0 0-18-16,0 0-61 15,0 0-29-15,0 0 0 16,84 25 0-16,-39 25 2 0,10 17 15 16,5 21 9-16,-6 15-2 15,-5 7-4-15,-19-6-4 16,-13-11-9-16,-11-24 9 15,-6-12 2-15,0-15-6 16,0-8 5-16,-11 8 1 16,-11 3-1-16,-4 6 1 15,-13-1-1-15,-9-1-17 16,-5 1-16-16,-13-4 6 16,-4-2-54-16,-6-6-43 15,-24-9-95-15,18-7-57 16,15-14-115-16</inkml:trace>
  <inkml:trace contextRef="#ctx0" brushRef="#br0" timeOffset="237897.4301">16489 16659 622 0,'0'0'559'0,"0"0"-513"16,0 0 15-16,0 0 58 0,0 0-26 15,0 0-72-15,0 0-21 16,-71 0 0-16,45 56 20 15,-16 24 21-15,-7 23 14 16,4 8-12-16,6-5-8 16,10-23-6-16,18-25-7 15,8-14 1-15,3-4-5 16,4 4-17-16,19 8 14 16,11 1-15-16,13-5-10 15,24-8-25-15,23-13-63 16,9-18-58-16,-15-6-347 15,-22-3-306-15</inkml:trace>
  <inkml:trace contextRef="#ctx0" brushRef="#br0" timeOffset="238246.6791">17248 16104 1322 0,'0'0'169'0,"0"0"-112"0,0 0-2 15,0 0-15-15,0 0-23 16,0 0-5-16,0 0-11 16,85-40 5-16,-49 34 11 15,6-1 1-15,4 0-10 16,-1-1-6-16,4-2-2 16,-1 0-32-16,18-11-100 15,-11-2-170-15,-6-1-479 0</inkml:trace>
  <inkml:trace contextRef="#ctx0" brushRef="#br0" timeOffset="238465.5926">17894 15701 1356 0,'0'0'188'0,"0"0"-94"16,0 0 3-16,0 0-29 15,0 0-68-15,0 0-7 16,0 0 7-16,-19 116 7 15,13-30 9-15,0 16-7 16,3 6-2-16,0-5-3 16,-8-7-4-16,-1-7-77 15,-4 0-73-15,1-20-132 16,3-15-337-16</inkml:trace>
  <inkml:trace contextRef="#ctx0" brushRef="#br0" timeOffset="238706.5669">17996 17113 1358 0,'0'0'228'16,"0"0"-150"-16,0 0-48 15,0 0 37-15,0 0-35 16,0 0-13-16,123 2 2 15,-61-4-6-15,7-7-8 16,-1-2-7-16,-10-1-14 16,-10 5-67-16,-12 2-59 0,-14 5-153 15,-13 0-294-15,-9 3-44 16</inkml:trace>
  <inkml:trace contextRef="#ctx0" brushRef="#br0" timeOffset="238894.7041">17971 17372 1340 0,'0'0'174'0,"0"0"-116"15,0 0-45-15,0 0 41 16,80 1-26-16,5-2 1 16,1-12-10-16,-5 3-9 15,-5-5-10-15,-28 4-27 0,11-15-68 16,-8 5-155-1,-15-1-148-15</inkml:trace>
  <inkml:trace contextRef="#ctx0" brushRef="#br0" timeOffset="239178.9055">18788 16781 1292 0,'0'0'280'15,"0"0"-186"-15,0 0-3 16,0 0-52-16,0 0-39 16,0 0-8-16,0 0-9 15,0 86 17-15,-11-6 32 0,-5 25-9 16,1-6-1 0,-3-21-3-16,6-21-1 0,2-20-10 15,1 2-6-15,0 3-2 16,-2-1-14-16,5-8-53 15,3-13-38-15,2-10-42 16,1-19-78-16,0-12 75 16,0-9-230-16</inkml:trace>
  <inkml:trace contextRef="#ctx0" brushRef="#br0" timeOffset="239466.2149">18652 16795 895 0,'0'0'398'16,"0"0"-209"-16,39-113-19 0,-8 67-56 15,9 6-46-15,9 5-46 16,2 8-14-16,1 10-8 16,-2 10 0-16,-10 7-9 15,-7 1-3-15,-9 19 6 16,-11 8-4-16,-7 6-2 16,-6 3 12-16,-10 5 0 15,-16-2-8-15,-3-1-10 16,-6-8 12-16,-1-5 6 15,2-7 1-15,0-6 11 16,1-6-5-16,0-4 3 16,5-2-10-16,-1 2-38 15,5 3-74-15,6 11-146 0,7 0-235 16,8 2-391-16</inkml:trace>
  <inkml:trace contextRef="#ctx0" brushRef="#br0" timeOffset="239862.8003">19155 16995 747 0,'0'0'899'0,"0"0"-799"0,0 0-30 16,80-9-32-16,-43 9 2 16,2 4-18-16,-1 11-21 15,-5 6-1-15,-13 5-21 16,-12 3-59-16,-8 1-8 15,-15 1 15-15,-25-1 19 16,-5-4 27-16,0-5 15 0,6-6 12 16,17-10 18-16,7-3 53 15,15 1 22-15,0-3-24 16,21 3-56-16,7 1-13 16,8 3-1-16,3 4 0 15,-2 3 1-15,-5 3 0 16,-13 0-1-16,-9 0-5 15,-8-2-10-15,-2-1 16 16,-18-1 0-16,-15 0 16 16,-7-3-8-16,-4-3 0 15,-2-1-8-15,3-5-1 16,6-1-11-16,7 0-49 16,14 0-62-16,9 1-160 0,7 1-428 15</inkml:trace>
  <inkml:trace contextRef="#ctx0" brushRef="#br0" timeOffset="240072.9489">19965 17492 1390 0,'0'0'199'15,"0"0"-132"-15,0 0-26 16,0 0 37-16,-105 92-7 15,78-59-25-15,5 3-31 0,6 1-5 16,1-3-10 0,7 3-66-16,4 11-79 0,1-8-209 15,3-10-359-15</inkml:trace>
  <inkml:trace contextRef="#ctx0" brushRef="#br0" timeOffset="240566.2325">20732 16788 864 0,'0'0'723'16,"0"0"-652"-16,0 0 62 0,0 0-51 16,0 0-50-16,0 0-32 15,0 0-19-15,-3 17-13 16,-13 35 32-16,-6 27 19 16,-5 19 16-16,1-1-9 15,5-24-5-15,9-21-9 16,3-15-11-16,-1 0-1 15,4 5-5-15,-1-2-50 16,6-11-64-16,1-11-27 16,3-18-104-16,8 0-86 15,3-11-320-15</inkml:trace>
  <inkml:trace contextRef="#ctx0" brushRef="#br0" timeOffset="240814.3919">20796 16782 1493 0,'0'0'255'0,"0"0"-147"16,0 0-68-16,97-60-40 16,-56 54 1-16,-2 6-1 15,-1 6-10-15,-5 10 2 16,-8 9 7-16,-7 3-12 16,-8 1 2-16,-7 1 0 15,-3-6 5-15,0-1 0 16,-10-4 3-16,-13-2-17 15,-7-4 12-15,-8-2 8 16,-8 2-34-16,1 3-42 0,-12 7-50 16,17-3-136-16,10 0-285 15</inkml:trace>
  <inkml:trace contextRef="#ctx0" brushRef="#br0" timeOffset="241160.9104">21264 17141 918 0,'0'0'832'15,"0"0"-743"-15,0 0 24 16,0 0-92-16,0 0-21 16,0 0-12-16,0 0 2 15,-101 73 9-15,63-39 1 16,3 4 7-16,3-4-7 0,7-5 0 15,7-4-1-15,8-3-5 16,7-5 6-16,3-4 9 16,0-1-8-16,13-2 0 15,16 0 6-15,10-3 1 16,13-4 0-16,9-3 0 16,6 0-3-16,1 0-5 15,-5-7-12-15,-9-5-5 16,-7 1-32-16,-11-1-52 15,-9-11-56-15,-11 4-144 16,-11 1-456-16</inkml:trace>
  <inkml:trace contextRef="#ctx0" brushRef="#br0" timeOffset="241395.4667">21387 17277 1410 0,'0'0'234'0,"0"0"-117"15,0 0-38-15,0 0-5 16,0 0-45-16,0 0-29 16,0 0-5-16,0 89 5 15,0-46 6-15,0 0-5 16,0 5 5-16,-2-1-6 16,1-3 0-16,-2-2-5 15,0-5-52-15,-2-8-66 16,1-9-56-16,1-10-132 15,-2-10-342-15</inkml:trace>
  <inkml:trace contextRef="#ctx0" brushRef="#br0" timeOffset="241724.3609">21542 16497 1453 0,'0'0'254'16,"0"0"-254"-16,0 0-1 16,89-24 1-16,-47 38-10 15,3 19 10-15,10 23 7 16,6 23 27-16,2 24 5 0,-5 6-11 16,-15 1 3-16,-13-6-5 15,-15-13-5-15,-14-5-8 16,-1-4-4-16,-14-18 2 15,-8-9 3-15,-3-9-7 16,-6-7-7-16,-8 5 0 16,-12 4-11-16,-8 1-5 15,-5-5-12-15,-14-12-26 16,-26-7-47-16,13-16-71 16,6-6-232-16</inkml:trace>
  <inkml:trace contextRef="#ctx0" brushRef="#br0" timeOffset="242101.2768">20602 16626 1088 0,'0'0'140'15,"0"0"-113"-15,0 0-5 0,-102-23 7 16,72 38 3-16,1 19 22 16,-11 26 40-16,-5 21-7 15,-1 25-15-15,1 7-13 16,12-7 3-16,14-25-26 15,11-24-9-15,8-16 3 16,0-5-3-16,15 3-16 16,6 5-11-16,13 1-10 15,12-7-36-15,9-7-28 16,41-17-71-16,-14-9-171 16,-1-5-436-16</inkml:trace>
  <inkml:trace contextRef="#ctx0" brushRef="#br0" timeOffset="242393.4802">21229 16213 172 0,'0'0'1216'16,"0"0"-1086"-16,0 0-59 16,0 0-54-16,99-13-5 15,-46 13 11-15,6 0 8 16,3 0-6-16,-4 0-17 16,-8 0 1-16,-8 0-9 15,-7 0-44-15,-3-10-90 16,-8-3-146-16,-5-4-399 0</inkml:trace>
  <inkml:trace contextRef="#ctx0" brushRef="#br0" timeOffset="242593.3147">21853 15916 889 0,'0'0'520'16,"0"0"-435"-16,0 0-37 15,0 0-27-15,0 0-5 16,0 0 3-16,0 76 77 15,0-31-29-15,0 12-25 0,0 0-24 16,0 5-12 0,-4 1-6-16,1-2 0 0,0 0-43 15,0 21-65-15,0-18-125 16,3-12-170-16</inkml:trace>
  <inkml:trace contextRef="#ctx0" brushRef="#br0" timeOffset="242902.5498">22022 16906 489 0,'0'0'546'0,"0"0"-431"0,0 0 65 16,0 0-51-16,0 0 2 16,93 0 12-16,-54 0-13 15,4 0-61-15,-5-2-37 16,0-1-22-16,-4 1-9 16,-2 2 0-16,-10 0-1 15,-4 0-48-15,-8 0-55 16,-8 0-69-16,-2 7-184 15,0 0-257-15</inkml:trace>
  <inkml:trace contextRef="#ctx0" brushRef="#br0" timeOffset="243121.7058">22148 17172 582 0,'0'0'905'16,"0"0"-783"-16,0 0 25 15,0 0-59-15,0 0-50 16,94-14-25-16,-56 8-7 16,2 2 4-16,-4-2-10 15,-4 5-2-15,-7-2-61 16,-5 0-25-16,-3-4-31 16,-5-3-128-16,-1 0-304 0</inkml:trace>
  <inkml:trace contextRef="#ctx0" brushRef="#br0" timeOffset="243396.9026">22875 16666 1538 0,'0'0'241'16,"0"0"-203"-16,0 0-38 15,0 0-26-15,0 0 26 16,-20 92 10-16,5-39 28 16,-8 13-6-16,0 20-4 15,0-6-6-15,7-8-9 0,-2-10-6 16,7-15-6-16,1 2 6 16,0 1-7-16,-1-11-19 15,3-5-37-15,1-8-52 16,6-15-54-16,1-6-153 15,0-5-344-15</inkml:trace>
  <inkml:trace contextRef="#ctx0" brushRef="#br0" timeOffset="243653.0841">22794 16812 1088 0,'0'0'492'15,"0"0"-383"-15,67-76 21 16,-27 52-64-16,5 7-42 0,2 8-24 15,-2 9-1-15,-4 0 1 16,-9 13-14-16,-11 10-2 16,-13 3 0-16,-8 4-17 15,-15 3-20-15,-17 0 15 16,-11-3 15-16,0-5 15 16,1-1 8-16,3-9-1 15,7-3 1-15,6-4 0 16,4 0-51-16,2-4-160 15,8-1-161-15,5 0-520 0</inkml:trace>
  <inkml:trace contextRef="#ctx0" brushRef="#br0" timeOffset="244004.3341">23154 17165 1350 0,'0'0'270'0,"0"0"-191"16,0 0-59-16,0 0-12 16,0 0 3-16,-88 83-11 15,54-51 1-15,1 2 6 16,3-1-7-16,5-6 0 16,3 1 1-16,7-8 0 15,3-4 0-15,5-5 10 0,7-1 4 16,0-1 0-16,0-5 9 15,7 2-9-15,18-5 1 16,11 0 3-16,12-1-4 16,8 0-9-16,6-1-5 15,-1-6 0-15,-3 0 5 16,-7-3-6-16,-7 3-45 16,-9 0-30-16,-5-3-37 15,-12 2-157-15,-7-1-395 0</inkml:trace>
  <inkml:trace contextRef="#ctx0" brushRef="#br0" timeOffset="244263.5213">23293 17349 684 0,'0'0'826'0,"0"0"-701"15,0 0 83-15,0 0-62 16,0 0-49-16,0 0-50 15,0 0-41-15,-1 13-6 16,-1 8-14-16,-4 9 14 16,0 6 2-16,-1 3 6 15,-3 2-6-15,4-3 4 16,-5-1-6-16,1-4 0 16,2 0-49-16,2-8-65 15,6-1-56-15,0-9-114 16,0-8-326-16</inkml:trace>
  <inkml:trace contextRef="#ctx0" brushRef="#br0" timeOffset="244484.8468">23753 17475 715 0,'0'0'532'0,"0"0"-480"16,0 0 57-16,0 0 51 15,0 92-3-15,-5-53-44 16,-2 0-33-16,-4 6-27 16,-3-6-21-16,-7-2-18 15,0-4-14-15,-11-2-26 0,-2-3-28 16,-29-7-66 0,10-6-154-16,4-11-624 0</inkml:trace>
  <inkml:trace contextRef="#ctx0" brushRef="#br0" timeOffset="250015.0718">24796 16745 166 0,'0'0'649'16,"0"0"-533"-16,0 0-8 15,0 0 2-15,0 0-50 16,0 0-36-16,6-1-23 16,-6 1 15-16,0 0 4 15,0 0 5-15,0 4 11 16,0 9-10-16,0 4 48 16,0 10 5-16,0 9-28 15,0 14-9-15,0 7-12 16,0 7-9-16,0 5-12 15,4-5-8-15,3-2 12 0,1-11-12 16,1-5 0-16,3-6 0 16,-3-5 6-16,0-2-7 15,-3-7 1-15,0-5-1 16,-3-5-8-16,0-6-33 16,-2-6-27-16,1-4-50 15,-2 0 9-15,1-17 43 16,1-6-68-16,-2-4-365 0</inkml:trace>
  <inkml:trace contextRef="#ctx0" brushRef="#br0" timeOffset="250348.3081">24921 16815 948 0,'0'0'161'16,"0"0"-95"-16,21-106-2 15,-9 69-18-15,4 8-18 16,-2 6-12-16,0 9-9 15,-1 5-6-15,-3 8-1 16,2 1-1-16,-2 0-5 16,4 2-4-16,-2 16 9 15,0 6-15-15,-1 8-13 16,-1 5 19-16,-3 2 9 16,-2-2 0-1,-3-2 1-15,-2-1 1 0,0-7 0 16,-5-2 7-16,-11-5 10 15,-6-3 9-15,-5-7-2 16,-1-3-8-16,-2-4 1 16,5-3 1-16,2 0-2 0,7-3-17 15,5-1-16-15,7-2-65 16,4 6-112-16,0 0-355 16</inkml:trace>
  <inkml:trace contextRef="#ctx0" brushRef="#br0" timeOffset="251131.8655">25398 17224 859 0,'0'0'234'15,"0"0"-131"-15,0 0 64 16,0 0-6-16,11-76-29 16,-11 63-21-16,-9 6-42 15,-4 0-46-15,-4-1-18 16,-5 8-5-16,-5 0-14 15,-7 5-2-15,-2 12 5 16,1 3 2-16,5 2 8 0,7-5 0 16,8 0-2-1,4-4 2-15,7-3-9 0,2-6-6 16,2-1-32-16,0 0 13 16,0-3 34-16,0 0 1 15,0 0 1-15,0 0 12 16,0 0-12-16,0 0 1 15,0 0 5-15,0 0-7 16,0 0 1-16,0 0-1 16,0 0 1-16,0 3-2 15,0-2 0-15,0 5 0 16,3 3 1-16,2 1 0 16,5 3 1-16,-1 1-1 0,3-1 0 15,0-2 1-15,0-1-1 16,-1-2 0-16,0-3 1 15,3-5 8 1,4 0 3-16,4 0 11 0,5 0-4 16,6-5-12-16,-1 3-6 15,-4 2 0-15,-3 0-1 16,-3 0-1-16,-4 9-1 16,-3 5 0-16,-4 5-7 15,-4 1 0-15,-6 1 9 16,-1 4 6-16,0-1 2 15,-10 3 8-15,-5-2 6 0,-6-2-9 16,2-3 3-16,-8-3-4 16,-2-3-1-16,1-6-5 15,-3-1-4-15,-1-7-2 16,1 0 0-16,0 0-23 16,2-7-40-16,4-3-22 15,1 1-23-15,9 1-142 16,4 3-292-16</inkml:trace>
  <inkml:trace contextRef="#ctx0" brushRef="#br0" timeOffset="251614.4057">25390 16531 895 0,'0'0'139'0,"0"0"-87"16,0 0 26-16,0 0-31 15,80-41 2-15,-56 41-6 16,3 10-4-16,-1 17 6 16,3 7 32-16,5 11-19 0,2 7-24 15,1 9-2 1,8 11-16-16,4 14 0 0,-4 13 0 16,-5-2 4-1,-16-15-4-15,-12-20 12 0,-9-21-6 16,-3-6-10-16,0 6-2 15,-3 7 4-15,-13 1-5 16,-5-1-9-16,-9-3 0 16,-6-2-6-16,-8-6-11 15,-10 2-17-15,-18 5-34 16,-22 1-82-16,6-7-111 16,-22-6 118-16,28-14-258 15,24-10-122-15</inkml:trace>
  <inkml:trace contextRef="#ctx0" brushRef="#br0" timeOffset="252008.6859">24465 16610 1149 0,'0'0'277'16,"0"0"-218"-16,0 0-49 16,0 0-10-16,0 0-9 15,-84 10-13-15,68 59 22 16,-1 27 5-16,2 18 31 15,8 2-4-15,5-9 3 16,2-12 4-16,2-9-8 16,11-17-4-16,5-15-2 15,3-12 4-15,4-5-2 16,14 5-10-16,12 2-16 16,25 5-1-16,22-9 0 15,23-18-20-15,4-20-46 16,-29-2-116-16,-26-14-393 0</inkml:trace>
  <inkml:trace contextRef="#ctx0" brushRef="#br0" timeOffset="252358.0825">25218 16150 1167 0,'0'0'255'0,"0"0"-179"16,0 0-44-16,0 0-25 15,81-35-1-15,-40 24-5 16,3-5 9-16,2 2-9 16,-3-5-1-16,2 2 1 15,-7 1-2-15,0-1-12 16,-7 0-92-16,-1-9-54 16,-8 2-158-16,-7-1-481 0</inkml:trace>
  <inkml:trace contextRef="#ctx0" brushRef="#br0" timeOffset="252612.2699">25798 15560 1182 0,'0'0'238'16,"0"0"-166"-16,0 0 21 15,0 0-23-15,0 0-58 16,0 0-12-16,0 0-22 15,0 20 13-15,0 35 9 16,0 24 5-16,17 20-5 16,11 11 1-16,8-7 1 0,0-18 5 15,-8-29-7 1,-4-14-70-16,1-5-126 16,19 22-62-16,-3-9-92 0,-2-4-403 15</inkml:trace>
  <inkml:trace contextRef="#ctx0" brushRef="#br0" timeOffset="252885.4686">26320 17019 960 0,'0'0'291'15,"0"0"-162"-15,0 0-48 0,0 0-14 16,64-76-5-16,-34 53-24 16,6 2-23-16,2 6-14 15,0-2 6-15,2 7-7 16,-4 0 1-16,-1 3-2 16,-4 4-8-16,-3 0-54 15,2 3-91-15,-6 0-68 16,-9 0-306-16</inkml:trace>
  <inkml:trace contextRef="#ctx0" brushRef="#br0" timeOffset="253109.624">26449 17101 811 0,'0'0'706'0,"0"0"-629"0,0 0-57 16,0 0-11-16,0 0-3 15,0 0-5-15,0 0 8 16,101 7 8-16,-60-7 2 16,2 0-3-16,-3 0-10 15,-4-7-6-15,-5-6-26 16,-4-3-50-16,0-20-94 16,-6 5-110-16,-8-1-464 0</inkml:trace>
  <inkml:trace contextRef="#ctx0" brushRef="#br0" timeOffset="253415.8387">27120 16507 1264 0,'0'0'222'15,"0"0"-180"-15,0 0-42 16,0 0-2-16,0 0-28 15,0 0 11-15,-12 72 19 16,5-25 24-16,-4 9 8 16,1 6 3-16,1 5 1 15,0-1-9-15,0 0-11 16,3 0-5-16,3-3-5 16,2-4-4-16,1-6 6 15,0-6-8-15,0-9 0 0,3-4-27 16,0-12-34-16,0-3-80 15,1-14-94-15,-3-5-139 16,1 0-289-16</inkml:trace>
  <inkml:trace contextRef="#ctx0" brushRef="#br0" timeOffset="253747.4263">27062 16722 1257 0,'0'0'171'15,"0"0"-122"-15,6-82-14 16,1 50 29-16,8 7-20 16,2 1-24-16,5 2-10 15,8 5-10-15,4-2-1 0,5 5 1 16,1 4-2-16,-3 5 1 16,-5 5 0-16,-11 0-13 15,-6 12-8-15,-11 14-42 16,-4 8 0-16,-6 2 32 15,-16 2 30 1,-5 0 1-16,-3-5 0 0,-3-3 1 16,2-8 0-16,0-5 0 15,1-4 8-15,2-3-1 16,1-3-7-16,1 0-1 0,1 1-82 16,-8 9-47-1,6 0-118-15,5-4-166 0</inkml:trace>
  <inkml:trace contextRef="#ctx0" brushRef="#br0" timeOffset="254272.8008">27566 16967 1058 0,'0'0'294'15,"0"0"-225"-15,0 0-38 16,0 0-8-16,0 0-14 16,-86 9-9-16,53 20 10 15,-1 8 2-15,2 7 2 16,5 5 8-16,8 3 4 15,6-1 8-15,5-3-15 16,8-4-3-16,0-5-3 16,3-5 4-16,13-4-8 15,2-5-7-15,2-5-1 16,-1-3 0-16,-1-10-1 16,-4-1-16-16,-1-6 8 15,-3 0 8-15,0-10 1 16,-2-9-1-16,0-2 0 15,-5-4 2-15,-3 1-2 0,0-1 15 16,0 6-2-16,-6 3-1 16,-7 1-5-16,-1 5-7 15,-5 6 0-15,-3 4-7 16,-3 0 6-16,-2 4-13 16,1 12-3-16,0-1-12 15,4 4-18-15,4 3-85 16,6 1-54-16,5-6-80 15,7-5-104-15</inkml:trace>
  <inkml:trace contextRef="#ctx0" brushRef="#br0" timeOffset="254565.0172">27965 17475 1166 0,'0'0'332'16,"0"0"-249"-16,0 0-56 15,0 0-18-15,0 0-8 16,0 0 0-16,0 0 26 16,0 73 8-16,0-42-3 15,0 5-13-15,-5 2-11 16,-4-1-8-16,-1-1-7 0,-1 4-21 15,-2-1-23-15,1 1-134 16,7-11 95-16,2-9-283 16,3-16-362-16</inkml:trace>
  <inkml:trace contextRef="#ctx0" brushRef="#br0" timeOffset="254894.2488">28614 16606 1288 0,'0'0'190'0,"0"0"-132"15,0 0-18 1,0 0-32-16,0 0-8 0,0 0-17 15,0 0 6-15,0 86 11 16,-6-6 1-16,-5 25 28 16,-1 5-7-16,6-9 0 15,5-24-6-15,1-25-6 16,0-18-9-16,0-5 0 16,0 4-1-16,0-1-14 15,0 2-29-15,0-10-47 16,0-11-85-16,0-7-63 0,0-6-135 15</inkml:trace>
  <inkml:trace contextRef="#ctx0" brushRef="#br0" timeOffset="255202.4649">28633 16731 818 0,'0'0'619'0,"0"0"-555"15,0 0-31-15,10-75 34 16,11 57-26-16,6 3-25 16,6 2-16-16,1 6 0 0,1 1 0 15,-4 6 0 1,-3 0 0-16,-7 9-9 0,-6 8-7 16,-9 8 6-16,-6 6-3 15,0 2-3-15,-10 0-3 16,-14 0 11-16,-6-3 6 15,-7-4 2-15,-2-6 2 16,-1-5-2-16,2-3 1 16,7-4-1-16,3-3-40 15,8-2-152-15,8-3-160 0</inkml:trace>
  <inkml:trace contextRef="#ctx0" brushRef="#br0" timeOffset="255673.5667">29195 17072 745 0,'0'0'634'16,"0"0"-634"-16,0 0-9 15,0 0 9-15,0 0 12 16,-86 19 34-16,49 11 3 16,-2 4-5-16,0 5-3 15,6 4-15-15,5 0-6 16,8 1 5-16,7 1-12 0,10-1 3 16,3-2 12-1,3-2-3-15,15-8-15 0,3-2-9 16,0-6-1-16,1-7-5 15,-1-4-8-15,-3-11-15 16,0-2 22-16,-2-5 6 16,-1-14 1-16,-4-3 0 15,-5-8 9-15,-6-2 15 16,0-5-10-16,-12 5-9 16,-9 5-6-16,-5 7-6 15,-5 10-7-15,-5 10 2 16,-1 0-9-16,1 13-11 15,5 4-33-15,8 0-97 16,23 2-23-16,0-6-133 16,11-9-28-16</inkml:trace>
  <inkml:trace contextRef="#ctx0" brushRef="#br0" timeOffset="256061.8393">29161 16369 575 0,'0'0'722'0,"0"0"-673"16,0 0-33-16,0 0 47 15,0 0-41-15,0 0-22 0,89-10-1 16,-44 52 1-16,12 20 28 15,4 22-1-15,3 16 6 16,-7 7 3-16,-17-4 2 16,-11-12 0-16,-12-10-13 15,-7-2-9-15,-4-15-6 16,-6-9-8-16,0-16-2 16,0-2 0-16,-12 7-10 15,-11 5-6-15,-8 7 6 16,-8-3-24-16,-7-4-20 15,-5-2-43-15,-4-11-51 16,-3-3-6-16,-26-11-63 16,17-12-35-16,7-6-237 0</inkml:trace>
  <inkml:trace contextRef="#ctx0" brushRef="#br0" timeOffset="256420.6538">28524 16695 950 0,'0'0'397'16,"0"0"-299"-16,0 0-96 0,0 0-2 15,0 0-8 1,-103 80 8-16,46-5 14 0,-5 28 8 16,5 6 17-16,18-3-8 15,17-13 4-15,16-24 2 16,6-17-7-16,0-11-6 16,3-3-8-16,16 6-1 15,5 5-14-15,12 1-1 16,7-11-15-16,6-7-5 15,5-12-47-15,27-20-112 16,-14-5-99-16,-9-20-400 0</inkml:trace>
  <inkml:trace contextRef="#ctx0" brushRef="#br0" timeOffset="256716.8637">28794 16031 371 0,'0'0'919'15,"0"0"-813"-15,0 0-78 16,0 0-28-16,0 0 0 15,86-2 1-15,-38 2 15 0,12 0-4 16,6 0-4-16,4-4-7 16,0-12-1-16,-6-4-52 15,3-19-106-15,-19 5-119 16,-14-3-123-16</inkml:trace>
  <inkml:trace contextRef="#ctx0" brushRef="#br0" timeOffset="256907.0005">29382 15677 208 0,'0'0'719'0,"0"0"-569"16,0 0 59-16,0 0-32 16,0 0-52-16,0 0-49 0,0 0-49 15,-19-39-27-15,19 59-7 16,0 10-3-16,1 26 9 16,3 27 1-16,-2 23 0 15,-1 5 0-15,-1-15-1 16,2-27-69-16,4-2-79 15,-2-18-134-15,4-5-272 0</inkml:trace>
  <inkml:trace contextRef="#ctx0" brushRef="#br0" timeOffset="257214.243">29689 16871 504 0,'0'0'748'16,"0"0"-638"-16,0 0 27 15,0 0-40-15,0 0-46 16,99-7-25-16,-46 0-10 15,4-3-7-15,3 0-8 16,-8 0 8-16,-6 3-9 16,-11-1-18-16,-12 4-43 15,-12 4-68-15,-11 0-143 16,0 0-330-16,-8 0-9 0</inkml:trace>
  <inkml:trace contextRef="#ctx0" brushRef="#br0" timeOffset="257405.1374">29828 17054 350 0,'0'0'637'16,"0"0"-513"-16,0 0 46 15,0 0 25-15,0 0-71 16,0 0-45-16,115 5-17 16,-61-12-32-16,2-6-19 15,1-4-11-15,-3-6-38 16,-2 0-40-16,18-20-83 0,-15 4-151 15,-4 2-347-15</inkml:trace>
  <inkml:trace contextRef="#ctx0" brushRef="#br0" timeOffset="257650.4663">30727 16531 788 0,'0'0'687'16,"0"0"-601"-16,0 0-46 15,0 0-24-15,0 0-15 16,0 0-1-16,5 87 7 16,-5-33 24-16,0 5 1 15,-6 18-4-15,-6-8-1 16,-1 0-18-16,-2-3-2 16,3-9-6-16,0-1-1 0,2-7-19 15,2-6-49-15,5-11-33 16,3-11-118-16,0-8-88 15,0-10-256-15</inkml:trace>
  <inkml:trace contextRef="#ctx0" brushRef="#br0" timeOffset="257962.4185">30717 16722 664 0,'0'0'586'16,"21"-77"-503"-16,0 32 71 15,4-1-32-15,6 2-54 16,-1 8-15-16,0 10-17 16,-6 9-24-16,-1 4-6 0,-4 9-6 15,-6 4-1-15,-3 0-5 16,-3 14-7-16,-6 16 0 16,-1 6-27-16,-1 10 8 15,-13 2 20-15,1 0 1 16,-5-2-14-16,3-9 3 15,-4-5 5-15,-3-8 7 16,-3-6 9-16,-5-3 0 16,-1-8 1-16,-3-2 1 15,1-5-1-15,-4 0-102 16,9-8-176-16,8-3-274 0</inkml:trace>
  <inkml:trace contextRef="#ctx0" brushRef="#br0" timeOffset="258582.1688">31338 16923 827 0,'0'0'586'0,"0"0"-585"15,0 0 9-15,0 0-10 0,0 0-9 16,0 0-4 0,-97-44 2-16,66 44 10 0,-2 9 0 15,2 2 0 1,2 6-1-16,6 0 1 0,1 3 0 16,6 3-1-16,4 0 2 15,4 1-1-15,4 5 1 16,1 2 1-16,-1-2-1 15,2 1 2-15,-1-4-1 16,2-7 0-16,-1-2-1 16,2-10 2-16,0-1-1 15,0-5 21-15,0-1 46 16,0 0 5-16,0 0-16 16,8 0-15-16,2 0 12 15,5-1-31-15,9-9-10 16,6 1-11-16,2 5 3 15,4 0-5-15,-1 4 0 0,-2 0-1 16,-5 11-5-16,-3 7-1 16,-4 7-5-16,-4-2-10 15,-3 6-1-15,-5-1 15 16,-1 0 7-16,-5-4 1 16,-3 2 0-16,0-6 1 15,-3 3 8-15,-12-3 2 16,-8 3 4-16,-5-3 5 15,-3-4-4-15,-5-3-4 16,-1-3-3-16,-2-3 0 16,-3-4-9-16,0-3-23 15,-17-6-80-15,8-8-191 16,9-3-929-16</inkml:trace>
  <inkml:trace contextRef="#ctx0" brushRef="#br0" timeOffset="262510.2211">30285 8722 578 0,'0'0'114'16,"0"0"-13"-16,0 0-43 15,0 0-38-15,0 0-20 16,0 0 6-16,0-4-3 0,0 2 20 16,0 2 23-1,7-1-7-15,2-2-23 0,5 3-7 16,8-1-9-16,5 1 1 16,5 0 0-16,6 0 0 15,6 0 0-15,6 0-1 16,8 0 0-16,6 0-1 15,18 4-22-15,14 2-9 16,14-2 3-16,-9 0-2 16,-21-4 9-16,-24 0 13 15,-16 0-4-15,2 0 0 16,2 0 5-16,-1 0 6 16,-9 0 1-16,-7-3 0 15,-7-1 0-15,-4 3 1 0,-4-2 0 16,1 1 0-16,-2 1 1 15,-2 1-1-15,2 0 0 16,-2 0-1-16,1 0 1 16,-2 6-1-16,0 5-6 15,-1 6 0-15,1 5 6 16,2 5-6-16,1 3 7 16,5 5-1-16,-1 3 1 15,4 4 1-15,-1 4 0 16,2 3 1-16,-2 2 8 15,-1 7 1-15,0 2 5 16,-5 12 6-16,-2-4-8 16,-1 1 15-16,-3 0-14 0,-1-11-9 15,-2 9-5-15,-2-7 6 16,2 5 3-16,0-1 3 16,6 12-12-16,3 10 1 15,0-7 11-15,1-10-11 16,-1-6 6-16,-3-13-1 15,3 9-7-15,0 7 0 16,0 4 0-16,-5-4 1 16,1 2 6-16,-5-2-7 15,-1-3 0-15,-2 0 7 16,0 0-6-16,0-1-1 16,0 2 1-16,3 2 1 15,2-1-1-15,1-2 7 16,0 1-6-16,0 1-1 15,0 8 5-15,1 13 3 0,-2 16-8 16,-4 1 0-16,-1-14 1 16,0-23-2-16,0 3 2 15,0 13 6-15,0 11 2 16,0 10 3-16,5-21 6 16,3-25 4-16,-2-11-13 15,1 6-2-15,-3 2-8 16,-1 11 0-16,0 5 1 15,-3-8 10-15,0 8-1 16,0-4-1-16,-4 0-2 16,-5 1 8-16,5-1-5 0,-1-1 19 15,5-6-5 1,0 1-5-16,0-4 12 0,0 0-5 16,0 4-9-16,0-1 5 15,0 1-2-15,0 3-7 16,0-4-3-16,0-3-9 15,0 1 5-15,0-1-4 16,0 3 19-16,0-3-3 16,0 0 8-16,0-4-13 15,0-4-4-15,0 0-8 16,0-1 7-16,-1-1-7 16,1 8-1-16,-2 1 1 15,1 4 0-15,1 1 1 16,0-4-1-16,0-3 0 0,4 3 0 15,5-3 1-15,-2-1-2 16,-1 2 0-16,-1-2-1 16,-4 5 1-16,-1-4-9 15,0-3 7-15,0-1 2 16,0-2-1-16,0-1 1 16,0 2 0-16,0 0 0 15,-3-3 0-15,0-2 1 16,2-7 6-16,1-2-7 15,0-1 1-15,0-1-1 16,6-2 6-16,3 0 6 16,0 0 2-16,-2 3-2 15,-1-1-6-15,0 2-5 0,-3 9-1 16,3 0 1 0,-3 10 0-16,2-3 1 0,-1 2-1 15,2 1 5-15,0-4-6 16,0-2 0-16,0-4 0 15,-2 0 1-15,1-7 0 16,-1 1 0-16,0-2-1 16,-4 2 0-16,0-2 0 15,0 6-2-15,0-1-6 16,-8 2-4-16,-3 2-43 16,0-2 42-16,2-1 12 15,3-3-1-15,1-4 1 16,2-1 1-16,0-1 0 15,2-1 0-15,-1 2 0 16,-2-1 1-16,-2 2-1 0,-3 5 0 16,-4 1 0-1,2 2 1-15,0-1 0 0,3 1 0 16,0-5 0-16,2 3 0 16,0-7 1-16,1 3 0 15,-3 0-2-15,0 0 1 16,-1 1 0-16,-1-6 1 15,-1 1-1-15,1 0 5 16,0-2-4-16,1 1-1 16,0 0-1-16,1 0 2 15,1-1-1-15,2-4 0 16,4 0 0-16,1-6-1 0,0 0 0 16,0 2-1-16,0 5 0 15,0 3 0-15,0 3 0 16,1 7 1-16,1 5-1 15,-2 3-41-15,0-2 30 16,0-3 11-16,-5-8-1 16,-1-6 1-16,0-7 1 15,2-5-1-15,-2-6 0 16,1-1-31-16,1 0 9 16,-1-1 13-16,-1 1 9 15,-1 2 0-15,0 1 1 16,-1-2-1-16,0 2 1 15,0-1 0-15,2-2 0 0,1 0 0 16,2-3 0 0,0 1 0-16,0 1-1 0,2 1 0 15,-2-1 1-15,1-2 0 16,-2-4-1-16,3-1 0 16,1 0-15-16,-2-2-10 15,2 0 0-15,-1 0-16 16,-2 0 22-16,-2 0 7 15,-3 0 12-15,-1 0 0 16,-2 0 0-16,-1 0 0 16,-5 2 0-16,-1 1 1 15,-3-1 0-15,-2 3 0 16,-3-2 0-16,2 0 1 16,-3 1 0-16,1-1 1 15,-1-3-1-15,0 1 0 0,-1 0 0 16,1 4 0-16,3-5 15 15,-2 4 4-15,3-1 2 16,-3 1-9-16,1 0-2 16,-3 1-2-16,2-5-8 15,-2 0 10-15,2 0 22 16,4 0 12-16,5 0 10 16,3 0 5-16,5-5-21 15,1 4-11-15,0-2-12 16,1 2-8-16,-2 1-6 15,-2-3-1-15,-1 1 0 16,-5 2-1-16,4 0-14 16,-5 0-15-16,3 2-12 0,-1 6-25 15,-1 1 20 1,1 1-6-16,1-2-12 0,-3 0 15 16,3-1-24-16,-1 0-53 15,-3-1-14-15,5 0-59 16,3 0-100-16</inkml:trace>
  <inkml:trace contextRef="#ctx0" brushRef="#br0" timeOffset="268731.8721">1580 1280 373 0,'0'0'602'16,"0"0"-531"-16,0 0-61 0,0 0-9 15,0 0 0-15,-23 80 14 16,23-57 27-16,0-4 10 16,0-2 3-16,0 0-2 15,0 3 7-15,6 5-14 16,5 9-14-16,3 7-12 15,3 4-5-15,5 2-2 16,2-3-5-16,4-5-7 16,0-7-2-16,0-9-15 15,0-7 14-15,-4-9 2 16,6-7 10-16,0-6 18 0,4-18 17 16,12-13 10-1,-1-12-20-15,18-17-7 0,-7-1-5 16,1-2-13-16,4 0-4 15,-4 11-5-15,4-1-1 16,-4 5 0-16,-2 8 0 16,-6 6 1-16,-10 8-1 15,-6 9 0-15,-9 8-19 16,-9 8-70-16,-2 7-133 16,-7 0-141-16,-6 0-378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06T05:07:13.3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6251 2462 20 0,'0'0'57'15,"0"0"-37"-15,0 0 16 16,0 0-36-16,0 0-65 0</inkml:trace>
  <inkml:trace contextRef="#ctx0" brushRef="#br0" timeOffset="281.21">6424 2020 1106 0,'0'0'207'15,"0"0"51"-15,0 0-89 16,0 0-31-16,0 0-41 15,0 0-17-15,0 0-45 16,0-33-35-16,0 38-14 16,0 13-21-16,0 14 12 15,0 11 23-15,0 11-1 0,-4 9 2 16,4 4 4 0,0 2-5-16,0-1 0 0,0-3 0 15,0-5 0 1,4-4 0-16,5-9 0 0,3-8-43 15,3-10-72-15,10-24-55 16,-2-5-134-16,-4-8-43 0</inkml:trace>
  <inkml:trace contextRef="#ctx0" brushRef="#br0" timeOffset="630.4498">6511 2406 880 0,'0'0'700'16,"0"0"-611"-16,0 0-56 15,0 0 8-15,0 0-6 0,0 0 41 16,0 0-33 0,91-37-24-16,-44 16-12 0,4-4-6 15,-3-5-1-15,-2-4-25 16,-12-6-26-16,-7-5-31 16,-12-3 16-16,-7 2-20 15,-7 5 58-15,-1 9 28 16,0 13 67-16,-4 8 3 15,-1 7-14-15,-1 4-8 16,3 0-39-16,-3 8-9 16,-1 13-24-16,-2 10 22 15,0 12 2-15,-3 6 0 16,6 6 8-16,6 4 9 16,0 0-8-16,0 0 3 15,13 0-12-15,7-6-24 0,10-6-108 16,25-12-69-1,-3-12-140-15,-7-16-240 0</inkml:trace>
  <inkml:trace contextRef="#ctx0" brushRef="#br0" timeOffset="1107.268">7206 2407 1392 0,'0'0'183'15,"0"0"-147"-15,0 0-35 16,0 0 22-16,0 0 16 15,0 0 12-15,91-13-23 16,-63 1-5-16,-1-4-5 16,-6-4 13-16,-6-2 17 0,-9-5-14 15,-6-1 2-15,0-2 1 16,-6 6-27-16,-12 6 8 16,0 9-18-16,-6 9-10 15,-4 3-2-15,1 23-4 16,-1 9 7-1,1 10-1-15,12 6 4 0,7 3-1 16,8-3 7-16,3-2-12 16,20-9 5-16,11-8 5 15,5-11-8-15,9-11 3 0,1-10 2 16,0-6 5 0,-7-21 0-16,0-13 0 0,-8-20-1 15,-7 0 1-15,-8-1-16 16,-5 6 16-16,-7 21 9 15,-1 6 26-15,0 15-6 16,-3 13-29 0,6 1-25-16,6 21-6 0,7 7 30 15,1 8 0-15,2 5 1 16,2 0 6-16,1-1-6 16,2-4-53-16,9-6-97 15,-6-10-167-15,-2-13-449 0</inkml:trace>
  <inkml:trace contextRef="#ctx0" brushRef="#br0" timeOffset="1451.513">8079 2296 1213 0,'0'0'131'0,"0"0"-105"16,0 0-1-16,0 0 43 15,104 0 0-15,-68-2-5 16,1-9-21-16,-4-5-1 15,-6-3-3-15,-11-5 0 16,-13-3 27-16,-3-3 22 16,-10 2-46-16,-13 1-41 15,-5 7-6-15,-9 12-3 16,-2 8 8-16,0 4 0 16,-7 21-6-16,1 14 5 15,6 7 1-15,5 9-9 16,10 3 9-16,18 0 1 15,6-4 11-15,9-5 11 16,21-8 17-16,12-6 15 0,7-9 1 16,9-9-11-16,3-10-38 15,2-7-6-15,10-14-117 16,-16-11-181-16,-12 0-1238 0</inkml:trace>
  <inkml:trace contextRef="#ctx0" brushRef="#br0" timeOffset="2904.5213">10136 1905 133 0,'0'0'1098'0,"0"0"-988"0,0 0-79 15,0 0-31-15,-85-17 16 16,51 35-16-16,-5 12 1 15,3 10 5-15,-7 21-6 16,4 21 13-16,8 20 5 16,14 5 18-16,17-8-19 15,0-23 1-15,20-24-10 16,2-12 3-16,8-9-3 16,6 1 4-16,9 1-3 15,4-7 18-15,-3-10 1 16,-6-13-6-16,-7-3 19 0,-9-23 36 15,-6-13-20-15,-8-22-37 16,-7-2-4-16,-3-4-8 16,-6 1-7-16,-7 18 5 15,1 4 47-15,4 15 10 16,4 10 8-16,4 9-27 16,0 4-30-16,0 2-14 15,12 1-10-15,10 0-36 16,14 0 6-16,12-2 29 15,7-1-75-15,14-2-93 16,-11-2-133-16,-19 0-435 0</inkml:trace>
  <inkml:trace contextRef="#ctx0" brushRef="#br0" timeOffset="3103.6603">10121 2392 1292 0,'0'0'209'0,"0"0"-183"16,0 0-26-16,0 0-48 16,0 0 48-16,0 0 23 15,51 87 16-15,-24-56-17 16,1 3-6-16,-1 1-7 16,1 3-9-16,2 18-37 15,-6-13-176-15,-9-6-306 0</inkml:trace>
  <inkml:trace contextRef="#ctx0" brushRef="#br0" timeOffset="3301.8111">10621 2304 1670 0,'0'0'209'15,"0"0"-149"-15,0 0-13 16,0 0-35-16,91-67-12 15,-49 51-7-15,4 3-1 16,2 3-8-16,-2 6-108 16,-1 4-89-16,-14 4-148 15,-16 9-423-15</inkml:trace>
  <inkml:trace contextRef="#ctx0" brushRef="#br0" timeOffset="3462.9165">10663 2565 1210 0,'0'0'163'16,"0"0"-54"-16,0 0-14 16,0 0-49-16,149-42-27 15,-52 4-9-15,0-3-10 16,1-9-87-16,-32 11-241 16,-21 7-704-16</inkml:trace>
  <inkml:trace contextRef="#ctx0" brushRef="#br0" timeOffset="3777.5148">11549 1933 1365 0,'0'0'180'0,"0"0"-56"15,0 0-64-15,0 0-47 16,-118 0-13-16,66 17-1 16,4 6-8-16,6 6 8 15,10 4-15-15,15-1 7 16,14-1-7-16,3 0-3 15,13-3 6-15,19 0 12 16,8-1 0-16,8 0 1 0,4 0 0 16,3 0 1-1,-7 0 6-15,-5-1-7 0,-13 1-6 16,-12-3 0 0,-6 0 5-16,-12-1 0 0,-8-4 1 15,-14 1 7-15,-18-3 5 16,-11-1-3-16,-10-4-9 15,-18-5-94-15,14-4-234 16,18-3-368-16</inkml:trace>
  <inkml:trace contextRef="#ctx0" brushRef="#br0" timeOffset="4184.781">11895 2324 1395 0,'0'0'208'0,"0"0"-92"16,0 0-53-16,88-30-29 16,-52 29-12-16,-3 1-15 15,1 5-7-15,-4 14 0 16,-13 5-18-16,-7 5-32 16,-10 4-31-16,-10 1 44 15,-10-5 30-15,-6-5 6 16,10-8 1-16,4-8 0 15,5-5 9-15,4-3 55 16,3 0 38-16,0 0-33 16,6 0-38-16,10 0-31 15,8 3-9-15,5 4-6 16,9 7 9-16,-2 6-1 0,0 7-2 16,-8 5 3-1,-10 3 6-15,-9 5 1 0,-9-2-1 16,0 0 1-16,-21-3 10 15,-7-2 2-15,-5-6 3 16,-6-8-3-16,-6-6 6 16,-4-10-19-16,-18-12-17 15,12-13-153-15,10-3-452 0</inkml:trace>
  <inkml:trace contextRef="#ctx0" brushRef="#br0" timeOffset="7205.0196">13769 2214 720 0,'0'0'399'15,"0"0"-353"-15,0 0-33 16,0 0-11-16,0 0 5 16,0 0-1-16,0 0 4 15,0 0 3-15,0 0 0 16,0 0 14-16,0 0 20 0,0 0 30 15,0 0-3-15,0 0-10 16,0 0-11-16,0 0 1 16,0 0 13-16,0 0-8 15,0 0-16-15,0 0-18 16,3 0-13-16,-3 0-12 16,0 0-10-16,0 10-15 15,3 8-14-15,0 10 23 16,2 9 9-16,3 9 6 15,3 5 1-15,-2 3 1 0,4-2 0 16,-1-4 6 0,0-4-7-16,0-9-8 0,-3-7-77 15,-2-11-42-15,-1-17-105 16,-2-12-168-16,0-15-276 16</inkml:trace>
  <inkml:trace contextRef="#ctx0" brushRef="#br0" timeOffset="7382.1317">13876 1875 1495 0,'0'0'182'15,"0"0"-44"-15,0 0-32 16,0 0-46-16,0 0-25 16,0 0-26-16,0 0-9 15,-13-66-87-15,29 84-138 0,4 13 100 16,9 39-86-16,-3-3-106 15,-7-5-206-15</inkml:trace>
  <inkml:trace contextRef="#ctx0" brushRef="#br0" timeOffset="7659.3295">14233 2173 133 0,'0'0'1183'0,"0"0"-1040"15,0 0-29-15,0 0-24 16,0 0-48-16,-81-30-41 15,56 44 6-15,2 6-7 16,10 4-13-16,13 3-5 16,0 2 2-16,16 2 4 0,19 4 12 15,4-2 2-15,4 3-1 16,-1-4 0-16,-11-4-1 16,-7-1 1-16,-11-3-1 15,-9-4 0-15,-4-2-24 16,-17-2 20-16,-28-4 4 15,-7-3 0-15,-6-3-40 16,-17-5-178-16,23-1-120 16,9 0-58-16</inkml:trace>
  <inkml:trace contextRef="#ctx0" brushRef="#br0" timeOffset="8401.856">15828 2039 1011 0,'0'0'568'0,"0"0"-468"15,0 0 43 1,0 0-72-16,-104-65-71 0,48 65-1 16,-15 17 0-16,3 9 1 15,22 3-7-15,3 2-2 16,22-5-1-16,18-6-22 15,3-5-18-15,22-8 32 16,17-7 18-16,6 0 10 0,7-9 0 16,-1-14 5-1,-4-5-9-15,-6-4 11 0,-14-2-7 16,-8 6-8-16,-12 8 11 16,-4 12 16-16,-3 8-29 15,0 11-63-15,3 21 15 16,7 24 31-16,9 21 16 15,0-1-1-15,1-5 2 16,-3-11 0-16,-6-12-1 16,1 4 1-16,-9 4-1 15,-3-7 0-15,-10-11-9 16,-16-8 10-16,-11-15 9 16,-4-12 0-16,2-5 11 15,4-24 8-15,11-9-8 16,15-9 11-16,9 0 36 0,21-1-1 15,22 3-54-15,26-5-11 16,22-4-1-16,18-4 0 16,-7 4-5-16,-22 11 4 15,-25 7-4-15,-22 6 5 16,-6-5 7-16,-2-4-7 16,-5-2-16-16,-16 5-25 15,-4 7 20-15,-30 10-11 16,-10 10-69-16,-7 6 25 15,3 1 43-15,13 14 8 16,14 2-1-16,17 3 1 16,13 1-8-16,29 3 33 15,14 2 11-15,9 1-1 0,0 1-1 16,0 3-9-16,-10 0 0 16,-13 0 12-16,-12 0-11 15,-15 0 6-15,-15 0 6 16,-3 2-13-16,-26-2 0 15,-5-2-36-15,3-11-163 16,7-8-193-16,18-10-352 0</inkml:trace>
  <inkml:trace contextRef="#ctx0" brushRef="#br0" timeOffset="8671.0483">17006 1968 1237 0,'0'0'142'16,"0"0"-81"-1,91 33-3-15,-50-4 0 0,-7 8-21 16,-13 2-17-16,-7 4-20 16,-14-3-3-16,-1-1-13 15,-27-8 6-15,-18-9 10 16,-5-10 2-16,-11-12 8 16,3-3 15-16,8-23 49 15,12-9 28-15,16-7-45 16,12-3-32-16,11 4-6 15,17 6-19-15,23 11-25 16,11 8-35-16,40 7-37 16,-13 7-88-16,-6-1-386 0</inkml:trace>
  <inkml:trace contextRef="#ctx0" brushRef="#br0" timeOffset="9238.3887">17493 1927 1234 0,'0'0'309'0,"0"0"-171"15,0 0 39-15,0 0-129 16,0 0-43-16,0 0-5 16,0 0-30-16,26 40 24 15,-15 0 6-15,1 10-1 16,0 1 1-16,-2-2 0 16,7-5-11-16,1-8 11 15,4-10 0-15,2-9 0 16,3-9 0-16,1-8 2 15,5-5 15-15,3-21-8 16,-4-13-9-16,-2-12-4 16,-4-5-29-16,-8-2 13 0,-8 8 20 15,-6 15 20-15,-4 17 27 16,0 15-47-16,-3 3-33 16,-8 23-6-16,-4 10 28 15,5 10 5-15,9 0-1 16,1 1 6-16,23-4 0 15,10-8 0-15,13-5 0 16,9-10 0-16,-1-9-14 16,-1-8-32-16,-1-4-36 15,-7-22-4-15,-5-13-22 0,-8-10 2 16,-14-6 36 0,-4 0 71-16,-4 8 30 15,-7 13 175-15,-3 16-13 0,0 14-93 16,0 4-99-1,0 15-34-15,-3 17 21 0,-3 10 13 16,2 12 0-16,4 16 7 16,0 16 7-16,0-7-2 15,10-7-5-15,-4-10-6 16,0-11 0-16,2 5 0 16,-2 5 5-16,-1-4-6 15,-4-1-49-15,-1-15-118 16,0-17-388-16</inkml:trace>
  <inkml:trace contextRef="#ctx0" brushRef="#br0" timeOffset="9478.5584">18464 1974 1597 0,'0'0'337'0,"0"0"-240"15,0 0-22-15,0 0-60 16,0 0-15-16,94-7-22 15,-49 34 10-15,1 8 2 16,-4 5-17-16,-13 0-44 16,-10 0-17-16,-19-7-25 15,-3-6 39-15,-30-4 49 16,-28-9 25-16,-4-7 0 16,-3-7-13-16,-20-7-129 0,28-11-179 15,12-1-770-15</inkml:trace>
  <inkml:trace contextRef="#ctx0" brushRef="#br0" timeOffset="11736.3452">19012 2736 51 0,'0'0'39'0,"0"0"-8"16,0 0 75-16,0 0 94 15,0 0 77-15,0 0 9 16,10 11-57-16,-10-11-5 16,0 0-64-16,0 0-37 15,0 0-31-15,0 0-32 16,0 0-38-16,0 0-16 16,0 0-6-16,3 0-50 15,16 0-99-15,4 0-158 16,-1 0-351-16</inkml:trace>
  <inkml:trace contextRef="#ctx0" brushRef="#br0" timeOffset="14706.3887">3085 3310 248 0,'0'0'98'16,"0"0"-43"-16,0 0-20 16,0 0-25-16,0 0-10 15,0 0-30-15,0-14-29 0,0 13 23 16,3-3 27-16,2-1-21 16</inkml:trace>
  <inkml:trace contextRef="#ctx0" brushRef="#br0" timeOffset="15072.648">3231 2988 947 0,'0'0'168'15,"0"0"-12"-15,0 0-4 16,0 0-94-16,0 0-55 0,0 0-3 16,0 0-25-16,-22 50 25 15,8-7 7-15,-8 21-6 16,-3 21 11-16,-5 16-11 16,9-8 14-16,3-19-9 15,12-22 1-15,3-17-7 16,3 4 6-16,0-1-6 15,3 0 0-15,12-7-14 16,12-10 8-16,7-6 6 16,23-11 5-16,26-4 9 0,1-19-14 15,19-28-141 1,-21 6-121-16,-31 2-264 0</inkml:trace>
  <inkml:trace contextRef="#ctx0" brushRef="#br0" timeOffset="15746.1237">3625 3377 789 0,'0'0'136'15,"0"0"-81"-15,0 0-12 16,0 0 18-16,0 0-46 16,0 0 3-16,0 0-18 15,70 0 45-15,-40-9 15 0,0-2-2 16,1-2 0-16,-4-4-12 15,-5 0-13-15,-5-2 2 16,-5-3 6-16,-2-1 7 16,-7 1-15-16,-3-2-11 15,0 3-3-15,-13 4 4 16,-2 4 8-16,-1 3 0 16,-1 3-15-16,-2 5-10 15,-1 2-6-15,1 0 0 16,0 5-1-16,-4 18-12 15,-4 9 4-15,5 10 5 16,0 8 4-16,8 2 0 16,8-5-17-16,6-7-28 15,9-5 1-15,18-13 18 16,10-7 0-16,9-10 22 0,7-5 4 16,8-7 0-1,0-16-47-15,-3-5-88 0,-7-6 3 16,-6-5-5-16,-14-5 14 15,-7-8 43-15,-5-3-2 16,-10-1 33-16,-4 5 49 16,-5 6 72-16,0 12 162 15,0 10-80-15,-2 8-11 16,-2 6-2-16,-1 5-87 16,2 2-31-16,0 2-16 15,-1 0-7-15,1 10-7 16,-3 12-21-16,-3 9 27 15,3 9 0-15,-6 9 1 16,6 4-2-16,0 3 2 0,3 4 0 16,3-1 1-16,0-3 0 15,0-2-1 1,9-7 0-16,10-9-55 0,8-10-6 16,6-11 23-16,3-10-12 15,3-7-5-15,16-20-18 16,-10-6-95-16,-9-7-203 0</inkml:trace>
  <inkml:trace contextRef="#ctx0" brushRef="#br0" timeOffset="15985.2958">4037 3264 324 0,'0'0'319'16,"0"0"-204"-16,0 0 14 16,107-8-4-16,-53-2-47 15,3-1-4-15,-2 1-36 16,-6 2-21-16,-7 1-15 16,-5 4-2-16,-4 1-35 15,-9 2-124-15,-12 0-352 0</inkml:trace>
  <inkml:trace contextRef="#ctx0" brushRef="#br0" timeOffset="16638.6701">5778 3216 646 0,'0'0'348'0,"0"0"-219"16,0 0-13-16,0 0-53 16,0 0-31-16,0 0-17 15,0 0-15-15,-3-2-1 16,3 13-18-16,0 10 19 15,0 12 23-15,0 12 32 16,-3 9 13-16,2 8-11 16,-2 14-3-1,-2 12-16-15,2-8-3 0,3-9-16 16,0-12-6-16,0-13-12 16,3 4 0-16,5 2 8 15,-1-8-9-15,-1-10 0 0,0-9-28 16,-3-9-52-16,6-15-103 15,-2-1-68-15,1-3-286 0</inkml:trace>
  <inkml:trace contextRef="#ctx0" brushRef="#br0" timeOffset="17106.6676">5903 3653 1154 0,'0'0'155'0,"0"0"-111"15,0 0-26-15,0 0-18 16,0 0-18-16,0 0 3 16,0 0 15-16,84-19 39 0,-41 9-16 15,8-3-4 1,-2-2-10-16,0 0-3 0,-7-2-5 16,-6-1 0-16,-3-2-1 15,-11-1-26-15,-4-3-44 16,-12-1-7-16,-6-5-65 15,0 0-4-15,-18 1 97 16,3 3 41-16,-7 4 8 16,4 5 77-16,6 6 49 15,3 2 11-15,6 3 16 16,-1 5-39-16,4 1-58 16,0 0-35-16,0 0-9 15,0 0-6-15,0 7-6 16,0 10-7-16,0 11 7 0,0 7 7 15,4 9 8-15,-1 6 8 16,0 1 9-16,0 4-16 16,0-1-5-16,0 1-9 15,3 1-1-15,-3-4 1 16,4-6-1-16,-1-4-1 16,2-7-53-16,8-9-39 15,-1-9-149-15,0-10-121 0</inkml:trace>
  <inkml:trace contextRef="#ctx0" brushRef="#br0" timeOffset="17611.0266">7109 3216 1128 0,'0'0'217'16,"0"0"-101"-16,0 0-116 15,0 0 0-15,0 0-33 16,-15 90 33-16,6-38 13 16,3 6-1-16,0 0-1 15,3-5-10-15,3-3 0 16,0-8 1-16,3-6 6 0,6-11-6 15,-3-7-2 1,0-8 0-16,1-7-1 0,1-3 1 16,1-7 48-16,7-15 32 15,7-7-55-15,8-5-24 16,9 3-1 0,5 7-13-16,1 12-2 0,-1 12-4 15,-3 1 3-15,-8 20 3 16,-7 7 12-16,-9 2-19 15,-9 2 11-15,-9-2 2 16,-3-2 7-16,-21-2-7 16,-10-5 7-16,-8-4 19 15,-10-5 2-15,-1-4 0 0,1-8 1 16,3 0-9 0,13-6-13-16,8-13-9 0,28-21-106 15,0 1-253-15,13 4-366 0</inkml:trace>
  <inkml:trace contextRef="#ctx0" brushRef="#br0" timeOffset="17957.111">7761 3563 725 0,'0'0'123'0,"0"0"-40"0,0 0 71 16,100 0-47-1,-64 0-22-15,-1-7-24 16,-5-2 17-16,-9-1-20 16,-9-1 12-16,-9-2 16 0,-3-2-26 15,-7-3-53-15,-13-1 34 16,-5 2-28-16,-8 6-12 16,0 8-1-16,-1 3-6 15,1 10-3-15,0 14 2 16,5 10 5-16,4 5 2 15,12 5 0-15,5 0 16 16,7-1-11-16,3-1-5 16,19-6-1-16,8-3-1 15,12-8 2-15,10-6 0 16,39-14-25-16,-9-5-108 0,-9 0-250 16</inkml:trace>
  <inkml:trace contextRef="#ctx0" brushRef="#br0" timeOffset="20131.475">5818 3680 48 0,'0'0'63'16,"0"0"-34"-16,0 0 29 15,0 0-58-15,0 0 85 16,0 0-9-16,0 0 37 15,-16 0-81-15,13 0-1 0,0 0-12 16,0 0-7-16,0 0-11 16,0 0-1-16,0 0 0 15,-3 0 0-15,3 0 0 16,0 0 7-16,0 0-5 16,2 0 6-16,-4 0 10 15,5 0 37-15,-3 0 18 16,3 0-15-16,0 0-15 15,0 0-24-15,-3 0-6 16,3 0-4-16,0 0 5 16,0 0 11-16,0 0 40 15,9-2 3-15,6-2-60 16,6-3-6-16,12 0 17 16,7 0 1-16,2-1-20 0,1 2-58 15,-4 1-16-15,-5 2-31 16,5 0-64-16,-9 0-17 15,-11 2-315-15</inkml:trace>
  <inkml:trace contextRef="#ctx0" brushRef="#br0" timeOffset="23429.0658">9748 3400 993 0,'0'0'169'15,"0"0"-30"-15,0 0 44 16,0 0-62-16,0 0-50 0,0 0-30 16,0 0-29-16,-82-25-12 15,49 25 0-15,-1 9-7 16,1 6-1-16,3 5 2 16,8 2 4-16,4 3-12 15,12-3-21-15,6 0-2 16,0 1-9-16,9-3 14 15,9 1 6-15,7 1 26 16,2 1 1-16,3 4 8 16,1 1-9-16,-8 2 0 15,-1 1 2-15,-7 1-1 16,-9 1-1-16,-6-1 0 0,0-1 0 16,-12-2 8-1,-9-4 1-15,-12-5 42 0,-3-5-3 16,-2-6-20-16,-1-7-15 15,3-2-13-15,6-5-9 16,8-15-42-16,10-6-72 16,15-21-195-16,19 6-97 15,4 1-223-15</inkml:trace>
  <inkml:trace contextRef="#ctx0" brushRef="#br0" timeOffset="23824.9057">9920 3473 715 0,'0'0'181'0,"0"0"-12"16,0 0-40-16,0 0-48 16,83-63-20-16,-72 63-40 15,-8 0-21-15,3 16 0 0,-2 11 3 16,-1 7 12-16,0 6-5 16,0 4-4-16,3 0 2 15,0-6-7-15,9-6 0 16,3-6-1-16,6-9 0 15,4-7-15-15,5-9 15 16,0-1 32-16,1-11 10 16,-1-15-13-16,-3-9 3 15,-8-7 3-15,-4-6-15 16,-9-2-18-16,-3 8 8 16,-6 10 12-16,0 12 18 0,0 13-12 15,0 7-28 1,0 8-16-16,-3 18-6 0,0 7 22 15,0 6 0-15,3 3 0 16,0-2 0-16,12-4 0 16,7-4 0-16,5-6-35 15,5-6-68-15,26-14-73 16,-9-6-111-16,-4-2-240 0</inkml:trace>
  <inkml:trace contextRef="#ctx0" brushRef="#br0" timeOffset="24269.5588">10876 3103 1378 0,'0'0'182'0,"0"0"-135"16,0 0-47 0,0 0-26-16,-15 73 20 0,5-15 5 15,0 22 0-15,3 19 1 16,-3 4 0-16,7-18 6 15,0-23-6-15,3-25-11 16,0-7-12-16,0-1 7 16,0-2 15-16,0-6-5 15,0-11 6-15,0-10 1 16,3-3 15-16,7-27 51 16,7-13-54-16,5-13-13 15,11-3-8-15,6 6-14 16,4 10 11-16,5 18 10 0,1 18 1 15,-4 7-10-15,-5 17-2 16,-6 14-9-16,-11 7 2 16,-10 4 19-16,-10-1 5 15,-3-3-5-15,-12-5 6 16,-18-5 19-16,-10-6 17 16,-5-6-1-16,-7-9-21 15,0-7-5-15,4-1-12 16,9-19-3-16,11-4-80 15,28-8-224-15,0 5-289 16,18 5 84-16</inkml:trace>
  <inkml:trace contextRef="#ctx0" brushRef="#br0" timeOffset="25034.962">11834 3467 616 0,'0'0'565'0,"0"0"-376"15,0 0 21-15,10-79-69 16,-26 69-14-16,-14 6-70 16,-8 4-57-16,-8 3 0 15,-3 16-7-15,1 6 1 16,13 3-7-16,8 0-25 16,15-6-41-16,12-4-10 15,0-5 36-15,18-6 40 0,9-5 13 16,5-2 10-16,10-4-2 15,-3-14-8 1,-3-4 2-16,-6-3 9 0,-8-1 2 16,-7 5-5-16,-3 7-3 15,-6 8-5-15,-3 6-26 16,3 16-19-16,3 16 24 16,-1 13 21-16,5 11 0 15,-4 6 1-15,1 2-1 16,-4-1 1-16,-3-3-1 15,-3-4 0-15,0-3 0 16,-12-10 0-16,-11-7 0 16,-3-11 0-16,-4-11 0 15,-1-11 26-15,7-3 17 16,3-17 25-16,9-11-4 0,6-10-34 16,6-5-30-1,18-5 22-15,16 2-21 0,11 1 5 16,15 0-6-16,7-1 0 15,6 3-1-15,0-2-17 16,-4 0-20-16,-2-4 2 16,-14 3 7-16,-11 1 14 15,-16 4-18-15,-13 5-23 16,-13 10 26-16,-16 11 6 16,-20 9-9-16,-16 6-12 15,1 7 25-15,-1 14 8 16,13 3 11-16,18 1-12 15,15-2-6-15,6-1-22 0,30-2 41 16,12 0 58-16,13-3-12 16,9-1-18-16,5-2-6 15,-5-2-21-15,-11-1 14 16,-7 1-14-16,-14 2-1 16,-16 2-11-16,-10 3-21 15,-6 6 32-15,-9 5 12 16,-14 4-12-16,-3 1-14 15,-2 0-65-15,7-8-25 16,21-5-51-16,0-10-81 16,6-7-44-16</inkml:trace>
  <inkml:trace contextRef="#ctx0" brushRef="#br0" timeOffset="25365.0986">13014 3400 920 0,'0'0'512'0,"0"0"-470"16,0 0-42-16,0 0-2 16,-115 74 2-16,72-38 9 15,4 6 5-15,11 0-6 16,12-1 5-16,12-3 4 16,4-6-17-16,14-3-10 15,11-8 10-15,11-6 21 16,3-9-1-16,4-6 0 15,-5-6-4-15,-2-18-8 16,-4-7 3-16,-15-10 1 0,-7-8-12 16,-10-6-6-16,0-2-10 15,-14 7-18-15,-5 8 34 16,-2 16 3-16,3 13-3 16,2 13-48-16,-1 0-122 15,4 25 14-15,4 1-100 16,9-2-259-16</inkml:trace>
  <inkml:trace contextRef="#ctx0" brushRef="#br0" timeOffset="26032.6389">13325 3406 889 0,'0'0'253'0,"0"0"-68"16,0 0-18-16,0 0-66 0,0 0-52 15,0 0-49 1,0 0-19-16,19 4 6 0,-22 37 13 15,3 8 8-15,0 3 1 16,0-5-9-16,0-4 0 16,16-7 1-16,5-7 5 15,6-6-6-15,3-10-7 16,4-6 7-16,4-7 13 16,0 0 3-16,1-16-8 15,-3-14-2-15,-5-8-5 16,-4-9-1-16,0-8-6 15,-8-3-10-15,-3 1-10 16,1 7 3-16,-11 13 23 0,-3 19 35 16,-3 15-35-16,0 5-17 15,0 23-18-15,-6 13 22 16,0 10 12-16,-6 5 0 16,6 4 1-16,3 0 1 15,3-4 0-15,0-2 0 16,0-6 0-16,7-5 1 15,10-8-2-15,7-8 0 16,3-10-1-16,10-9-15 16,0-5 15-16,6-16-26 15,5-16-7-15,0-12-18 16,9-18 23-16,-11 1-2 0,-1-1 11 16,-10 7 20-1,-12 22 29-15,-8 6 100 0,-8 18-30 16,-6 9-91-16,-1 7-8 15,0 21-21-15,-7 12 21 16,0 7 0-16,-5 11 12 16,-6 16 4-16,6-6 6 15,-4 1 4-15,-3-2-1 16,8-10-2-16,-1 2-11 16,0-7-1-16,4-8-9 15,5-6-1-15,2-7 0 16,1-8-1-16,0-8-35 15,0-8-62-15,0-7-92 16,15-22 45-16,0-11-34 16,2-6-472-16</inkml:trace>
  <inkml:trace contextRef="#ctx0" brushRef="#br0" timeOffset="26279.9065">14370 3519 363 0,'21'-73'670'0,"0"9"-353"15,-8 33-82-15,-1 11-124 16,5 2-45-16,-1 3-65 15,8 5-1-15,-3 8-3 16,6 2-15-16,1 23-4 16,2 11 14-16,-7 8 2 15,-4 6-4-15,-9 1-31 16,-10-2-12-16,-3-5 0 16,-23-5 16-16,-9-9 31 15,-11-8 6-15,-10-8 11 16,-1-6 3-16,1-6 1 15,4 0 1-15,13-15-13 0,3-13-3 16,14 3-239-16,9 3-598 0</inkml:trace>
  <inkml:trace contextRef="#ctx0" brushRef="#br0" timeOffset="26962.7367">16376 3529 1141 0,'0'0'94'0,"0"0"-16"16,0 0 87-16,0 0-9 16,-3-72-82-16,3 68-36 15,10 2-23-15,-1 2-15 16,7 3-9-16,4 16-5 15,3 6-3-15,-4 9 16 16,-6 5-14-16,-10 5 1 16,-3 3 1-16,-23-2 11 15,-8-3 2-15,-12-7 0 16,-5-8 1-16,-1-8 13 16,4-12-1-16,2-7 9 0,7-3 0 15,4-18 21-15,12-9-16 16,8-8-6-16,8-7-10 15,4-2-11-15,19 0-43 16,14 8-20-16,8 9-6 16,9 9 11-16,5 10-38 15,20 11-97-15,-10 0-29 16,-14 0-304-16</inkml:trace>
  <inkml:trace contextRef="#ctx0" brushRef="#br0" timeOffset="27236.9421">17259 3180 1026 0,'0'0'148'0,"0"0"-37"0,16-90 103 16,-16 63-51-16,-9 8-63 16,-11 5-59-16,0 5-26 15,-9 8-15-15,0 1-15 16,-7 19 1-16,-9 28-1 15,-4 26 12-15,10 20 3 16,12 9 8-16,19-6 1 16,8-10 0-16,9-13-3 15,11-9-6-15,-8-10 1 16,1-12 0-16,1-3-1 0,-5 3-37 16,1 4-71-1,-10-4-116-15,0-14-184 0,-10-16-415 0</inkml:trace>
  <inkml:trace contextRef="#ctx0" brushRef="#br0" timeOffset="27422.0683">16753 3642 1487 0,'0'0'184'16,"0"0"-79"-16,0 0-7 16,0 0-97-16,0 0 13 15,155-69 3-15,-52 48-7 16,18 2-10-16,-5 5-17 15,-7 4-106-15,-15 1-36 16,-24 2-153-16,-10 2-333 0</inkml:trace>
  <inkml:trace contextRef="#ctx0" brushRef="#br0" timeOffset="27882.396">19087 3044 964 0,'0'0'129'0,"0"0"14"16,0 0-46-16,-94-29-43 15,51 29-28-15,-8 19-10 0,-5 13 7 16,-9 23 11-16,12 2 3 15,5 7 10-15,13 6-12 16,18-12-21-16,5 5-13 16,12-4-1-16,0-8 0 15,21-6 2-15,4-8-2 16,4-9 2-16,0-10 5 16,0-8 16-16,-1-10-1 15,-2 0 7-15,1-19 3 16,-5-9-11-16,2-11-5 15,-2-4-3-15,-3-3 3 16,1 6 5-16,-4 1 2 16,7 8 0-16,-3 5-8 15,9 0-3-15,3 2-12 16,12-1 0-16,10 1-1 0,7 1 0 16,4 3-21-16,3 6-47 15,-9 6-1-15,-10 8-22 16,-17 0-142-16,-16 8-89 15,-16 5-299-15</inkml:trace>
  <inkml:trace contextRef="#ctx0" brushRef="#br0" timeOffset="28120.7116">18959 3429 1096 0,'0'0'217'0,"0"0"-81"0,0 0-34 15,0 0-51-15,0 0-26 16,0 0-25-16,0 0-8 16,30 37 8-16,-12-12 2 15,3 7-1-15,-2 7 5 16,-2 3-4-16,-4 2-2 16,0 0 7-16,0 1-7 15,-3-2-4-15,19 9-120 16,-3-9-125-16,10-13-441 0</inkml:trace>
  <inkml:trace contextRef="#ctx0" brushRef="#br0" timeOffset="28283.8235">19781 3745 1114 0,'0'0'508'0,"0"0"-443"16,0 0-31-16,0 0-34 15,0 0-29-15,0 0-44 16,0 0-170-16,-22-11-539 0</inkml:trace>
  <inkml:trace contextRef="#ctx0" brushRef="#br0" timeOffset="47053.5899">3200 5287 909 0,'0'0'134'0,"0"0"-77"16,0 0 29-16,0 0 39 15,0 0 17-15,0 0-47 16,0 0-34-16,-2-4-23 16,-2-3-6-16,2-2 1 15,1 2 17-15,1 4 27 16,0 2 1-16,0-1-56 15,0 2-22-15,0 0 0 16,0 0-52-16,1 0-68 0,5 12-89 16,-4 2-106-16,-2-1-565 15</inkml:trace>
  <inkml:trace contextRef="#ctx0" brushRef="#br0" timeOffset="49359.0237">3336 4716 55 0,'0'0'368'0,"0"0"-169"0,0 0-128 15,0 0 207-15,0 0-120 16,0 0 17-16,0 0-25 16,-14-11-24-16,14 11-39 15,-3 6-82-15,3 15 2 16,-3 14-7-16,0 22 70 15,-1 28-25-15,-5 18 7 16,3-6 24-16,0-21-28 16,0-25-29-16,3-17-3 15,3 6-8-15,0-2-2 16,0 0-6-16,0-10-29 0,0-10-37 16,3-9-35-1,9-16-58-15,0-14-33 0,6-10-338 16</inkml:trace>
  <inkml:trace contextRef="#ctx0" brushRef="#br0" timeOffset="49632.2224">3592 4707 1018 0,'0'0'494'16,"0"0"-427"-16,0 0-32 15,0 0-19-15,0 0 7 16,108 0 37-16,-68 24-12 15,5 12-12-15,-2 8-20 16,-7 10-4-16,-2 5-11 16,-13 6 8-16,-9 2 0 15,-12-2-8-15,-2-3 7 0,-26-4-8 16,-12-3-13 0,-11-8-20-16,-9-4-24 0,-17-6 3 15,-20-15-25-15,-12-18-138 16,16-4-322-16,19-8-82 0</inkml:trace>
  <inkml:trace contextRef="#ctx0" brushRef="#br0" timeOffset="53627.0415">5202 4714 51 0,'0'0'864'16,"0"0"-718"-16,0 0 31 15,0 0-28-15,0 0-34 16,0 0-27-16,-42-49-21 16,35 46-10-16,1 0-22 15,0 3-9-15,-3 0-26 0,-9 10-1 16,-10 17-14-1,-14 26 15-15,-21 32 5 0,-11 31 24 16,5 4 9-16,21-19-7 16,21-29-6-16,17-28-6 15,10-6-6-15,0 5-12 16,12 3 14-16,9 2-14 16,16-6 0-16,5-8-1 15,7-8-49-15,5-9-23 16,28-17-105-16,-15-2-168 15,-4-17-419-15</inkml:trace>
  <inkml:trace contextRef="#ctx0" brushRef="#br0" timeOffset="53749.1289">5578 5111 88 0,'0'0'35'16,"0"0"-35"-16</inkml:trace>
  <inkml:trace contextRef="#ctx0" brushRef="#br0" timeOffset="54206.8433">5818 4784 409 0,'0'0'983'16,"0"0"-870"-16,0 0-48 15,-116-19-31-15,61 25-33 16,-5 18 0-16,-1 9 6 15,7 9-7-15,11 0-6 16,16-1 5-16,15-2-17 16,12-5-11-16,16-4 29 15,17-4 45-15,9-3 2 0,10-3-19 16,-1 0-9 0,-2-2-8-16,-7 0-10 0,-9 1 0 15,-12 1-1-15,-9-1-11 16,-8 2-13-16,-4-2 10 15,-10 1 14-15,-20-3 38 16,-6-4 8-16,-9 0-8 16,-4-5-16-16,-3-2-22 15,7-3-75-15,12-2-60 16,14-1-128-16,13 0-129 16,6 0-328-16</inkml:trace>
  <inkml:trace contextRef="#ctx0" brushRef="#br0" timeOffset="54664.1693">5848 5250 1440 0,'0'0'217'0,"0"0"-26"0,0 0-66 16,0 0-61-16,0 0-30 15,106-36-26-15,-69 36-7 16,-1 0-1-16,0 3-7 15,-6 11-5-15,-8 3 1 16,-13 4-11-16,-6 4-15 16,-3 2-28-16,-16 2-27 15,-10-1 52-15,-5-7 29 16,1-6 6-16,0-6 5 0,11-7 21 16,4-2-2-16,9 0 4 15,5 0 12-15,1 0-23 16,7 0-12-16,8 3-23 15,13 4 17-15,2 3 6 16,3 4-2-16,0 5 1 16,-5 1-7-16,-10 2-7 15,-6-1-6-15,-9 2 15 16,-3-1 6-16,-9-2 10 16,-21 0 13-16,-6-5 2 15,-13-3-3-15,-6-6 0 16,-3-6-7-16,4 0-15 15,8-3-46-15,13-7 24 0,14-2-124 16,19-2 12 0,13 1-239-16,12 2-186 0</inkml:trace>
  <inkml:trace contextRef="#ctx0" brushRef="#br0" timeOffset="54959.5054">6627 5396 1377 0,'0'0'232'15,"0"0"0"-15,0 0-81 16,0 0-53-16,0 0-43 16,0 0-26-16,0 0-26 15,3 0-3-15,-6 8-16 16,-3 8-11-16,-3 8 27 0,-4 6 15 15,-4 2 2-15,1 2-5 16,-1 0-2-16,-2-5-3 16,4-2-7-16,0-7-44 15,6-4-38-15,3-7-49 16,6-9-68-16,3 0-141 16,9-14-282-16</inkml:trace>
  <inkml:trace contextRef="#ctx0" brushRef="#br0" timeOffset="90064.0297">3309 4291 7 0,'0'0'15'0,"7"87"1"15,-7-44 17-15,-3-4 7 16,-16-2 14-16,-2 0-31 16,0-4-12-16,-1 0-11 15,4-2 0-15,4-4-1 16,4-2-6-16,-2-2 6 15,3-4-1-15,3-2-21 16,3-5 12-16,-1-4 11 0,4-5 25 16,0-1 25-1,-8-2-7-15,1 0-43 0,-4 0-135 0</inkml:trace>
  <inkml:trace contextRef="#ctx0" brushRef="#br0" timeOffset="90580.3838">2939 4710 844 0,'0'0'164'16,"0"0"-26"-16,0 0 19 15,0 0-37-15,0 0-49 16,0 0-14-16,0 0-24 15,-97-47-24-15,67 52-2 16,-3 15-5-16,-7 9-1 16,-2 11 10-16,-1 10 18 15,-2 21 19-15,5-3 20 0,9 5 4 16,5 2-18 0,16-15-14-16,4 6-10 0,6-6-3 15,6 1-1-15,19-3 5 16,8-3-15-16,10-2 13 15,5-2-8-15,7-3-11 16,0-4 1-16,1-5-3 16,-3-5-8-16,-4-3 0 15,-4-6-13-15,-2-5-80 16,5-15-69-16,-10-5-128 16,-10-6-584-16</inkml:trace>
  <inkml:trace contextRef="#ctx0" brushRef="#br0" timeOffset="95906.1029">6970 5006 260 0,'0'0'225'0,"0"0"-147"16,0 0 24-16,0 0 5 16,0 0-29-16,0 0-10 15,0 0-9-15,2-14-5 16,1 14 9-16,-3 0-31 15,4 0-17-15,-1 3-15 16,0 8 15-16,3 3-1 16,-3 4 3-16,3 0-4 15,-3-1-7-15,-3-3-5 16,0-6-1-16,0 1 13 0,0-8-6 16,0 2 4-16,0-3 9 15,-6 0 38-15,-3-9 32 16,0-6-53-16,0-8-9 15,3 0 4-15,3-3-19 16,3 3-11-16,0 4 37 16,0 6-3-16,11 5-8 15,-1 3-15-15,5 4-12 16,-2 1-1-16,4 0-7 16,-4 0 5-16,-1 10-5 15,-4 0-2-15,-5 1 2 16,-3 0 6-16,0 0-15 15,0-1-7-15,-3 0 4 0,-11-1 6 16,-2-2 12-16,-1-6 1 16,-5-1 11-16,3 0-5 15,2-10 7-15,4-3-2 16,4-1 4-16,9 0 30 16,0 2 3-16,0 2-14 15,9 0 1-15,7 2-19 16,5 0-16-16,0 6-1 15,3 0 0-15,-2 2-11 16,-5 0 11-16,-4 7-17 0,-4 5 2 16,-6 3 4-1,-3 0-4-15,0 2-46 16,0-1 17-16,-9-2 34 0,-4-4 10 16,2-4 1-16,2-6 0 15,-4 0 12-15,4-3 4 16,3-8 3-16,4-4 4 15,2 2-12-15,0 2-10 16,0 4 28-16,0 3-4 16,2 3-13-16,4 1-12 15,0 0-12-15,0 0-1 16,1 1 6-16,-1 9-3 16,0 1 2-16,-3 2-2 15,-3 0-33-15,0 0-33 16,0-3-7-16,0-4 22 0,0-3 28 15,-3-3 33 1,3 0 27-16,0 0 55 0,0-9-39 16,0-1-18-16,0 0-15 15,8 0 34-15,5 2-33 16,-1 3-11-16,-3 2-1 16,1 1-6-16,-5 2 1 15,-2 0-1-15,-3 0-6 16,0 0-13-16,0 2-47 15,-3 2-15-15,-5 0 34 16,-2-1 6-16,-2-1 48 16,0-2 9-16,2 0 2 15,2 0 10-15,5 0 25 16,3 0 21-16,0 0-31 0,0 0-27 16,3 0-9-16,5 0-4 15,-2 1 4-15,4 8 1 16,-1-1 1-16,-3 2-2 15,-3 1-52-15,-3 2-123 16,-6-2-94-16,-3-2-136 0</inkml:trace>
  <inkml:trace contextRef="#ctx0" brushRef="#br0" timeOffset="96362.4061">7355 4594 829 0,'0'0'155'0,"0"0"-113"15,0 0-29-15,0 0-7 16,85 13 5-16,-46 1 8 16,4 4 11-16,3 5 17 15,1 4-2-15,-1 4-11 16,-6 4 29-16,-1 2-7 16,-9 5-15-16,-2 5-15 15,-10 5-7-15,-3 3-8 0,-5 3 17 16,-5 0-2-16,-5-3 3 15,0-3-3-15,0-4-1 16,-12 0 4-16,-3-3-3 16,2-2-7-16,-4-3-10 15,1-4 4-15,-2-5-11 16,3-6-1-16,0-4-1 16,-1-4-61-16,2-4-29 15,-8-2-62-15,5-2-196 16,-2-7-310-16</inkml:trace>
  <inkml:trace contextRef="#ctx0" brushRef="#br0" timeOffset="97222.0191">9269 5016 1109 0,'0'0'141'15,"0"0"-20"-15,0 0-34 16,0 0-66-16,0 0-21 16,-91-32-1-16,54 57-12 15,-6 11 4-15,4 7 9 16,3 4-1-16,11-2 1 0,11-4-19 15,14-9-13-15,3-5 19 16,24-6 13-16,15-5 47 16,7-9 9-16,5-7-22 15,4 0-14-15,-3-14-7 16,-9-10-3-16,-7-6-1 16,-9-5 1-16,-9-2 2 15,-6 3-5-15,-12 9 3 16,0 9 37-16,-3 11 8 15,0 5-55-15,-3 7-36 16,-3 14 25-16,0 4 10 0,-3 5 1 16,6 3-1-1,3 0 1-15,0 0-14 16,0-2-56-16,8-3-62 0,24-3-54 16,-2-9-105-16,-3-7-195 15</inkml:trace>
  <inkml:trace contextRef="#ctx0" brushRef="#br0" timeOffset="97624.3046">9741 5129 1280 0,'0'0'170'0,"0"0"-111"16,0 0-59-16,0 0 0 16,0 0-11-16,84 65 11 15,-64-35 0-15,-5 3 0 16,-9 0-2-16,-3 5 2 0,-3-4 1 15,0-4-1 1,0-9-6-16,-3-9 5 0,-3-6-15 16,0-6 16-16,0-6 54 15,0-13-5-15,-1-9-23 16,4-9-26-16,3-3-13 16,10-1-9-16,11 5 22 15,9 5 6-15,0 5 6 16,1 7-6-16,2 6 2 15,0 9-7-15,-2 4-1 16,-1 0-6-16,0 7 4 16,-5 9-9-16,-4 8-3 15,-6 5-2-15,-5 2 16 0,-4 1 0 16,-3 4-1-16,-3-3 1 16,0 0-20-16,0-2-41 15,0-6-62-15,3-8-32 16,8-7-155-16,5-10-260 0</inkml:trace>
  <inkml:trace contextRef="#ctx0" brushRef="#br0" timeOffset="98114.8024">10796 4765 1320 0,'0'0'148'0,"0"0"-102"15,0 0-46-15,0 0-35 0,0 0-11 16,0 0 33-16,16 113 13 16,-10-55 1-16,0 6-1 15,-2 4 16-15,-1-2-9 16,1-5-6-16,1-6 5 16,3-5 3-16,-2-7-8 15,1-7 6-15,-1-9-6 16,-3-8 0-16,0-9 6 15,-3-4 1-15,0-6 19 16,0-6 59-16,-6-16 0 16,-7-11-86-16,-7-4-28 15,-5 0 8-15,-5 4 5 16,-2 10 14-16,-3 11-8 0,-8 10-5 16,1 2 8-1,0 10 5-15,2 8 0 0,10 2-14 16,15 0 14-16,6 0-19 15,9-3 20-15,3-2 14 16,15-1 14-16,15-1 17 16,7-4 3-16,11-5-10 15,4-4-20-15,5 0-5 16,-8 0-13-16,-7-6-22 16,-11 1-15-16,-10 0-36 15,-5 5-101-15,-5 0-107 16,-8 0-272-16</inkml:trace>
  <inkml:trace contextRef="#ctx0" brushRef="#br0" timeOffset="99676.5907">12653 5257 232 0,'0'0'133'0,"0"0"-133"16,0 0-40-16,0 0-21 15,0 0-44-15</inkml:trace>
  <inkml:trace contextRef="#ctx0" brushRef="#br0" timeOffset="100246.5821">12653 5257 23 0,'58'-16'357'0,"-58"16"-223"15,0 0-38-15,0 0 18 16,0 0-7-16,0 0-19 16,0 0-15-16,0 0-5 15,0 0 14-15,0 0-21 16,-3-7-42-16,3-3-8 16,0-4 8-16,0-3 72 15,9-3-8-15,6-3-9 16,9 1-14-16,6-1-33 15,2 5-12-15,6 5-14 16,-4 5 1-16,-1 6-1 16,-4 2-1-16,-4 7-11 15,-9 14-8-15,-10 6 4 16,-6 6 1-16,0 2-21 16,-22 5-25-16,-11 0-4 0,-6 0 24 15,-2-4 28-15,6-3 12 16,5-6 1-16,4-7-1 15,12-5 1-15,8-5-1 16,6-4-7-16,0-4 7 16,13 1 6-16,16 0 92 15,23 1 20-15,33 1-38 16,15-2-45-16,0-2-19 16,-21-1-15-16,-24 0-1 15,-16 0-17-15,13-17-64 16,-4 1-147-16,-8-5-324 0</inkml:trace>
  <inkml:trace contextRef="#ctx0" brushRef="#br0" timeOffset="100506.7687">13493 4870 1290 0,'0'0'131'0,"0"0"-105"16,0 0-26-16,121 40-8 15,-75-3 8-15,-5 8 8 16,1 9 20-16,-7 4-14 16,-8 1-5-16,-8 3 7 15,-16 2-9-15,-3-1 14 16,-16 1-15-16,-17-1 5 0,-12-5-11 16,-4-6-20-16,-9-8-12 15,-3-10 5-15,-5-12-39 16,-34-22-70-16,15 0-126 15,7-19-336-15</inkml:trace>
  <inkml:trace contextRef="#ctx0" brushRef="#br0" timeOffset="100739.9326">12413 4785 1275 0,'0'0'145'15,"0"0"-116"-15,-115 55-29 16,45 15-8-16,-8 28 8 16,9 9 12-16,24-1 6 15,25-24 18-15,20-26-19 16,0-12 2-16,23-3-13 0,16 4 13 16,29 13-3-16,36 6 13 15,38-9-29-15,-18-16-193 16,-14-24-616-16</inkml:trace>
  <inkml:trace contextRef="#ctx0" brushRef="#br0" timeOffset="101939.9987">15577 4651 704 0,'0'0'160'16,"0"0"-8"-16,0 0-84 15,0 0-53-15,0 0-15 16,0 0-11-16,0 0-2 16,-107 56 13-16,62-1 12 15,-13 31 25-15,-7 30-1 0,6 11 14 16,17-3 5-16,26-18-8 16,16-16 3-16,22-5 16 15,20-3-9-15,7-13-3 16,-1-14-15-16,14 4-13 15,19-1-4-15,11 1-10 16,-1-5-12-16,-20-23-19 16,-3-18-38-16,-19-9-133 15,-1-4-185-15</inkml:trace>
  <inkml:trace contextRef="#ctx0" brushRef="#br0" timeOffset="103746.3271">17220 5535 724 0,'0'0'124'16,"0"0"-21"-16,0 0-40 16,0 0 8-16,0 0 0 15,0 0-7-15,0 0-14 16,3 0-6-16,-3 0-11 15,0 0-10-15,0 0-21 16,0 2-2-16,0 5-23 16,0 6 1-16,-6 1 0 15,-5 8 21-15,-2 2 1 16,1 0 15-16,-4 2-5 16,-1-4-3-16,1-2-7 15,0-3-56-15,-1-3-104 16,5-4-117-16,3-7-120 0</inkml:trace>
  <inkml:trace contextRef="#ctx0" brushRef="#br0" timeOffset="104397.0019">17754 5039 780 0,'0'0'82'0,"0"0"-82"15,0 0-3-15,0 0 3 16,0 0 12-16,0 0 2 16,0 0-5-16,-39 73 7 15,33-70-5-15,0 0 5 16,0-3 12-16,-1 0 44 16,1-6 22-16,0-11-10 15,3 1-36-15,3 0 23 16,0 3 19-16,0 6-18 15,6 4 8-15,0 3-27 0,1 0-35 16,2 3-18-16,3 10-7 16,3 2 1-16,-9 2-7 15,0 0 0-15,-6 0-3 16,0-1-19-16,0-4-16 16,-6-2-42-16,0-2 58 15,-4-3 24-15,5-5 11 16,2 0 15-16,1 0 40 15,-1-9 19-15,3-3-45 16,0-1-9-16,0 2-5 16,0 4 1-16,5 1 10 15,-1 6 0-15,0 0-20 16,-4 0-6-16,0 0-13 0,0 0-2 16,0 0 2-16,0 0-14 15,0 6-85-15,-8-2-38 16,2 0 65-16,1-2 5 15,5-2-14-15,0 0-56 16,0-6-502-16</inkml:trace>
  <inkml:trace contextRef="#ctx0" brushRef="#br0" timeOffset="105078.2058">17999 4471 967 0,'0'0'157'0,"0"0"-103"16,0 0-35-16,0 0-9 0,91 43-10 16,-49-11 10-16,7 9 6 15,3 7-2-15,6 17 12 16,3 21 25-16,2 24 6 16,-8 4-15-16,-13-3 6 15,-16-15 1-15,-13-19-23 16,-10 1 6-16,-3-15-7 15,-3-10-8-15,-11-13-2 16,-2-4 7-16,-6 0-11 16,-4 7 3-16,-4-1-14 15,-1-7-9-15,-5-5-13 16,-13-6-73-16,7-10-202 16,6-8-610-16</inkml:trace>
  <inkml:trace contextRef="#ctx0" brushRef="#br0" timeOffset="107965.2657">20433 5071 590 0,'0'0'72'16,"0"0"97"-16,0 0 14 0,0 0-16 15,0 0 8 1,-6-82-71-16,-1 72-43 0,-4 6-26 16,-3 3-17-16,-12 1-17 15,-8 5 0-15,-10 15 1 16,-5 10-1-16,0 4 0 16,6 4 0-16,12-1 0 15,8-5-1-15,14-2-9 16,9-5-12-16,5-2 21 15,22-5 23-15,5-5-4 16,14-6-6-16,5-7 1 0,5 0-8 16,-1-9-5-1,-6-11 0-15,-7-5-1 0,-10-2 2 16,-8-1 6-16,-10 4-6 16,-6 6 6-16,-8 8 13 15,0 9 8-15,0 1-29 16,-1 0-25-16,-8 11-20 15,0 14 26-15,0 6 19 16,5 7 0-16,0 2-1 16,4 1-12-16,7-5 12 15,11-3-12-15,10-8 13 16,10-6 0-16,5-11 2 16,2-7-2-16,4-1 1 15,-1-18 5-15,1-10-5 16,-10-12 9-16,-5-17-4 0,-7-1-6 15,-10-5-18 1,-5 3 12-16,-8 15 6 0,-4 7 47 16,0 11-2-16,0 13 0 15,0 8-22-15,0 5-23 16,3 1-11-16,4 0-13 16,2 1-31-16,7 13 18 15,8 6 30-15,8 7 7 16,0 2 0-16,3 4 0 15,-2-2 0-15,-7-2-1 16,-2 1 0-16,-6-1-6 16,-6-3 6-16,-4-2-1 0,0 2 1 15,-2-5 1 1,0-4-1-16,9-6-116 0,2-4-100 16,-4-7-112-16</inkml:trace>
  <inkml:trace contextRef="#ctx0" brushRef="#br0" timeOffset="108314.5134">21627 5157 165 0,'0'0'1102'15,"0"0"-998"-15,0 0-65 16,0 0-20-16,0 0 0 16,106-5 19-16,-75 1-9 15,2-2-16-15,0-2-12 16,-8-5 9-16,-2-3-1 15,-12-7 3-15,-8-3-11 0,-3-2-1 16,-14-1 0 0,-16 5 2-16,-9 9-1 0,-8 12 0 15,-5 3 5 1,0 13-6-16,4 15-1 0,5 9 0 16,10 5 1-16,12 2 0 15,13-1 9-15,8-2-8 16,16-1 22-16,20-6 21 15,13-4 2-15,8-7-3 16,8-6-14-16,1-7-23 16,-2-6-6-16,-4-4-59 15,-9 0-92-15,-12 0-184 16,-16-4-640-16</inkml:trace>
  <inkml:trace contextRef="#ctx0" brushRef="#br0" timeOffset="109583.3141">23463 4940 704 0,'0'0'89'15,"0"0"28"-15,0 0 8 16,0 0-13-16,0 0 4 15,0 0 6-15,0 0-52 16,0-1-20-16,0 1 0 16,0 0 5-16,0 0-10 15,0 0-5-15,0 0-14 16,0 0-22-16,0 3-4 16,0 9-19-16,3 9-8 15,0 12 27-15,2 8 1 0,1 5 19 16,3 4 0-16,0-1-5 15,0-4-8-15,2-4-6 16,0-5 0-16,0-6 11 16,-3-6-12-16,-2-8-3 15,-3-6-47-15,-3-7-34 16,0-6-57-16,0-14 52 16,-1-7-186-16</inkml:trace>
  <inkml:trace contextRef="#ctx0" brushRef="#br0" timeOffset="109856.5048">23745 4685 1234 0,'0'0'97'16,"0"0"-73"-16,0 0-16 16,0 0-7-16,0 0 17 15,0 0 19-15,0 0 8 16,-70-16-14-16,66 9 33 15,-5-4 1-15,4-5-12 16,2-2-21-16,3 0-22 16,0 1-4-16,0 4 16 15,0 6-10-15,2 7-12 16,4 0-57-16,6 10-70 16,-2 14 27-16,6 28-102 15,-4-4-113-15,-2-2-318 0</inkml:trace>
  <inkml:trace contextRef="#ctx0" brushRef="#br0" timeOffset="110572.5773">23744 5061 1154 0,'0'0'154'0,"0"0"7"16,0 0-74-16,0 0-65 15,0 0-15-15,101-7-7 16,-68 17 0-16,0 8-9 16,-5 5 0-16,-4 6-1 15,-8 4-1-15,-8 4 2 0,-7 0 8 16,-1 2-13 0,-4 1-6-16,-9-8 14 0,-1-5 6 15,1-7 0-15,4-9 7 16,3-5 0-16,0-6 10 15,0-3 53-15,-3-18-12 16,5-11-29-16,1-7-29 16,3-6-13-16,0 1-5 15,10 3 18-15,6 7 0 16,7 8 9-16,-4 4 5 16,7 5-12-16,0 6 5 15,6 5-7-15,1 6-1 16,-4 0-11-16,1 17 6 0,-5 5-8 15,-6 2-1 1,-5-1 5-16,-5 3 9 0,-4-3-30 16,-4-4-4-16,-1-3-13 15,0-5 0-15,0-4 3 16,0-6-10-16,0-1 55 16,-1 0 7-16,-4-10 57 15,2-10-36-15,3-10-28 16,0-7-13-16,0-5 13 15,20-6 24-15,2-3-8 16,8 3 0-16,6 6 0 16,-5 8-1-16,0 10 18 15,-7 11-24-15,-1 11-9 0,-7 2-6 16,-2 12-8 0,-1 15-7-16,-4 10 5 0,0 6 16 15,-2 3 6-15,1 1-5 16,-2-3 1-16,-2-3 6 15,-1-4-6-15,-1-3 5 16,-2-5 2-16,0-3-9 16,0-6 0-16,0-5-71 15,0-5-46-15,-3-5-65 16,1-3-136-16,2-2-338 0</inkml:trace>
  <inkml:trace contextRef="#ctx0" brushRef="#br0" timeOffset="110921.8371">24833 4985 1086 0,'0'0'135'15,"0"0"73"-15,0 0-27 16,0 0-47-16,0 0-70 15,0 0-38-15,0 0-26 16,3-21-20-16,-3 43-18 16,0 14 15-16,0 13 21 0,0 11 2 15,-3 13 2 1,0 13 14-16,2-4 1 0,-1-12-7 16,2-8-9-16,0-11 6 15,0 5-6-15,0 7 4 16,3-8-5-16,0-7-1 15,3-10-17-15,0-11-13 16,0-8-42-16,7-19-46 16,1-4-108-16,-1-15-7 0</inkml:trace>
  <inkml:trace contextRef="#ctx0" brushRef="#br0" timeOffset="111173.7955">24979 5006 1495 0,'0'0'131'0,"0"0"-101"16,16-72 4-16,6 51 5 0,7 7-17 15,10 8-22 1,1 6-1-16,1 0 0 0,-7 14-11 16,-9 11-3-16,-13 6-34 15,-12 4-20-15,-3 0-18 16,-25 0 25-16,-8-5 54 15,-7-4 8-15,-2-9 1 16,3-5 6-16,5-4-7 16,7-3-61-16,11-3-268 15,10 0-556-15</inkml:trace>
  <inkml:trace contextRef="#ctx0" brushRef="#br0" timeOffset="111505.0332">25270 5318 65 0,'0'0'1209'0,"0"0"-1048"16,0 0-5-16,0 0-73 15,31-77-35-15,-13 50-20 16,5-2-5-16,3-2 8 16,6 1-15-16,-1-3-2 15,0 1-12-15,-1 1-1 16,-4 2 5-16,-7 7-6 15,-4 5-1-15,-6 6 1 16,-6 5 0-16,-1 5-8 0,-1 1-5 16,-1 0-7-16,2 8-18 15,1 12-2-15,0 12 16 16,2 9 22-16,-2 4-5 16,2 2 5-16,-1-1-15 15,5-3-27-15,9-4-87 16,23-5-105-16,-3-10-93 15,2-13-404-15</inkml:trace>
  <inkml:trace contextRef="#ctx0" brushRef="#br0" timeOffset="111821.3292">25983 4871 971 0,'0'0'209'15,"0"0"20"-15,0 0-123 16,0 0-79-16,0 0-26 0,-109 46 0 15,78-3-1-15,7 5-1 16,9 0-6-16,12-3-2 16,3-4 8-16,12-5 1 15,10-6 26-15,4-9-3 16,-1-7-14-16,-2-8 4 16,1-6 15-16,-2-4 11 15,-3-18-11-15,-1-14-14 16,-6-19-1-16,-5-2-7 15,-7-3-6-15,0 5-20 16,-5 19 18-16,-10 7-5 16,-3 14-3-16,1 12-67 15,1 3-72-15,9 12-65 0,3 5-125 16,4 0-427-16</inkml:trace>
  <inkml:trace contextRef="#ctx0" brushRef="#br0" timeOffset="112061.4563">26403 4827 825 0,'0'0'232'16,"0"0"-86"-16,0 0 38 15,0 0-140-15,0 0-44 16,0 0-25-16,-6 73 25 0,-1 6 14 16,3 27 20-1,1 4-2-15,3-6-6 0,0-24-7 16,0-24-6-16,3-13-12 15,3-4 12-15,3 2-11 16,3 1-2-16,0 2-15 16,3-13-82-16,3-20-54 15,-1-6-130-15,-3-5-330 0</inkml:trace>
  <inkml:trace contextRef="#ctx0" brushRef="#br0" timeOffset="112319.6434">26444 4900 1551 0,'0'0'155'16,"0"0"-94"-16,0 0-1 0,0 0-28 15,0 0-32-15,108-49 0 16,-58 53-1-16,4 16-14 16,-5 8 14-16,-8 6-19 15,-14 2 12-15,-16-1-16 16,-11-1-44-16,-11-3-18 15,-27-6 27-15,-14-4 57 16,-12-6 2-16,-2-7 9 16,4-5-8-16,11-3-1 15,14-7-30-15,17-9-126 16,17-4-169-16</inkml:trace>
  <inkml:trace contextRef="#ctx0" brushRef="#br0" timeOffset="112628.8491">26941 5063 978 0,'0'0'162'16,"0"0"-69"-16,0 0 23 15,88-23-51-15,-57 11-20 16,-1-3-9-16,-2 0 6 16,-5-4 2-16,-4 0-3 15,-7-5 10-15,-7 0 3 16,-5-2-35-16,0 3-19 15,-14 3 0-15,-12 7 0 16,-10 7-18-16,-5 6 12 16,-3 4 6-16,0 18-16 15,7 8 4-15,4 6 11 16,8 7-8-16,9 0 0 0,10 3 2 16,6-3 7-1,4-2-10-15,26-2-8 0,12-3-11 16,44 0-54-16,-8-9-190 15,-5-7-945-15</inkml:trace>
  <inkml:trace contextRef="#ctx0" brushRef="#br0" timeOffset="113109.5421">27374 5207 848 0,'0'0'297'16,"0"0"-124"-16,0 0 8 15,0 0-66-15,42-82-48 16,-14 52-32-16,3-6-19 0,4-5-4 16,1-7-12-16,0-2 0 15,-3-3 5-15,-4-1-5 16,-8 2-34-16,-7 5-4 16,-9 8-35-16,-5 7 2 15,-6 12 38-15,-15 4-5 16,-6 9-3-16,-2 7 11 15,0 0 4-15,7 9 8 16,4 9 4-16,10 3-24 16,8 6 15-16,2 0-2 15,16 2 25-15,9 1 34 0,4-3 0 16,5-1 1 0,2-2-9-16,-2-1-3 0,-1-3-14 15,-5-2 3-15,-10 0-12 16,-8 2 0-16,-10 3 0 15,-2 3-21-15,-8 7 2 16,-11 2 19-16,1 2 1 16,3-3 7-16,8-2-8 15,7-2 0-15,0-3 0 16,18-3 2-16,16-3 24 16,11-4-4-16,11-3-21 15,43-7-1-15,-14-4-126 16,-9-3-484-16</inkml:trace>
  <inkml:trace contextRef="#ctx0" brushRef="#br0" timeOffset="114613.6835">28951 3556 1000 0,'0'0'82'0,"0"0"-40"15,0 0 90-15,0 0-32 16,0 0-3-16,0 0-69 16,0 0-28-16,-32-14-26 15,6 47 17-15,-19 33 9 16,-21 41 0-16,-19 42 16 16,-3 21 4-16,9 0 3 15,20-12 1-15,24-19-5 16,18-5 10-16,17-6 3 15,5-1 11-15,25-10-5 16,10-8 16-16,12-10 5 0,6-15-4 16,-2-16-15-16,-7-16-21 15,-4-15-12-15,-2-8-7 16,11 0-1-16,7-5-29 16,11-2-37-16,-2-15-19 15,21-14-64-15,-18-15-213 16,-14-8-654-16</inkml:trace>
  <inkml:trace contextRef="#ctx0" brushRef="#br0" timeOffset="115012.3076">29188 4236 1250 0,'0'0'94'16,"0"0"-63"-16,0 0-4 15,0 0-27-15,0 0-29 0,0 0 13 16,0 0 16-1,0 69 18-15,-3-25 14 0,-4 18-16 16,1 18 20-16,3 18 2 16,3 2-13-16,3-7-8 15,13-21-4-15,4-19-5 16,-1-13 0-16,4-3-2 16,7 2-6-16,8-1 8 15,7 0 5-15,7-12-13 16,3-9-9-16,20-17-36 15,-14 0-174-15,-12-14-371 0</inkml:trace>
  <inkml:trace contextRef="#ctx0" brushRef="#br0" timeOffset="115219.4555">28836 4655 1307 0,'0'0'137'0,"0"0"-89"16,0 0-19-16,0 0 51 16,162-9-53-16,-48 9-16 15,8 0-10-15,-19 0-1 16,-31 0-1-16,-8-3-50 16,-22-2-148-16,-5-2-197 0</inkml:trace>
  <inkml:trace contextRef="#ctx0" brushRef="#br0" timeOffset="115552.6928">29452 4930 9 0,'0'0'758'16,"0"0"-675"-16,0 0 58 15,0 0 99-15,0 0-76 16,0 0-48-16,87-76-42 15,-61 36-21-15,3-2-5 16,-4-6-12-16,-4 2-20 16,-2 3-8-16,-4 11 9 15,-6 9-7-15,-4 12-2 16,-1 8-8-16,-2 3-18 16,2 6-7-16,5 15 3 0,2 10 21 15,2 4-4-15,5 11 5 16,0 0 0-1,0 1 1-15,4-1-1 0,-1-2 0 16,1-6-7-16,1-7-68 16,11-14-40-16,-7-9-93 15,-2-8-184-15</inkml:trace>
  <inkml:trace contextRef="#ctx0" brushRef="#br0" timeOffset="115760.8409">30046 4569 1051 0,'0'0'150'0,"0"0"39"16,0 0-35-16,0 0-76 0,0 0-78 16,0 0-14-16,0 0 14 15,21 66 1-15,-11-22 1 16,-1 8-1-16,5 5 11 16,0-2-11-16,2 0-1 15,0-6-12-15,-1-7-140 16,3-8-19-16,-5-12-131 15,0-14-382-15</inkml:trace>
  <inkml:trace contextRef="#ctx0" brushRef="#br0" timeOffset="115940.9696">30065 4295 1475 0,'0'0'129'0,"0"0"-78"15,0 0-14 1,0 0-37-16,0 0-34 0,0 0-23 16,0 0-7-16,90 51-139 15,-53-16-127-15,-5-1-37 0</inkml:trace>
  <inkml:trace contextRef="#ctx0" brushRef="#br0" timeOffset="116196.1494">30359 4560 61 0,'0'0'636'15,"0"0"-581"-15,0 0-41 16,8 91 28-16,-5-42 46 16,3 8 11-16,7 3-46 0,8 3-20 15,10-6-5-15,9-6 11 16,4-10 27-16,0-13-5 16,-2-14 20-16,-3-14-1 15,-3-3 23-15,-1-23-44 16,-3-14-16-16,1-19 29 15,1-24 2-15,-3 2-42 16,-5 9-31-16,-8 16-1 16,-7 23-12-16,-1 7 11 15,-4 3-27-15,-6 14-67 16,0 8-175-16,-3 1-433 0</inkml:trace>
  <inkml:trace contextRef="#ctx0" brushRef="#br0" timeOffset="116419.3092">31108 4532 1200 0,'0'0'134'16,"0"0"-118"-16,0 0-16 16,0 0-32-16,0 0 32 15,-11 99 10-15,10-51 22 16,1 8 8-16,0 2-25 15,0 0-8-15,3 0-7 16,5-7-21-16,1 1-118 16,-1-14-126-16,0-14-244 0</inkml:trace>
  <inkml:trace contextRef="#ctx0" brushRef="#br0" timeOffset="116601.4389">31025 4227 1491 0,'0'0'98'0,"0"0"-53"15,0 0-42-15,0 0-3 16,0 0-73-16,0 0-39 16,0 0-5-16,108 106-144 15,-69-61-300-15</inkml:trace>
  <inkml:trace contextRef="#ctx0" brushRef="#br0" timeOffset="117279.9419">31535 4538 1111 0,'0'0'117'16,"0"0"-81"-16,-85 8-35 15,40 10 24-15,2 7 5 16,5 3-10-16,13 1-2 15,13 1-4-15,11-3-12 16,1-2 12-16,9-4 14 16,13-3 15-16,6-6-5 15,4-3-12-15,5-8-4 0,2-1-9 16,1-1 0-16,-3-13-4 16,-5-3 4-16,-6 1-3 15,-9 2-10-15,-7 5 0 16,-7 8-7-16,-3 1-58 15,-1 8-94-15,-9 14 93 16,0 6 47-16,6 6 18 16,4 1-7-16,1 1 3 15,19-4 5-15,5-2 6 16,8-8-5-16,3-8 6 16,-1-7 5-16,3-7 13 15,-4-6-2-15,-1-16-13 16,-3-12 12-16,1-18-22 15,1-26-2-15,-1-25-41 16,-1-11 18-16,-8 2 25 0,-10 12 14 16,-9 27 35-16,-3 19 41 15,0 19-14-15,0 11-30 16,0 3-5-16,-4 5 3 16,1 3-3-16,-2 11-41 15,2 2-15-15,-2 10-13 16,-2 14 11-16,3 11 1 15,-2 7 16-15,1 9 0 16,1 4 0-16,-1 3 9 16,-2 2-8-16,3 2 6 15,-1-2-6-15,3 2 0 0,2-1-1 16,0-3 1 0,7-2-1-16,7-5 8 0,4-5-8 15,3-6-1-15,3-8 1 16,4-5-1-16,5-7-39 15,3-10-17-15,21-10-90 16,-11-8-118-16,-1-14-507 0</inkml:trace>
  <inkml:trace contextRef="#ctx0" brushRef="#br0" timeOffset="117604.1746">32251 3979 1035 0,'0'0'101'0,"0"0"-26"15,0 0 13-15,0 0 10 16,0 0-61-16,0 0-19 16,135-10-17-16,-70 53-2 15,9 17-4-15,-8 19 5 16,0 29-7-16,-13 8 7 15,-21 2 1-15,-18-5 1 16,-14-9 20-16,-8-1-9 16,-25-3-12-16,-12-8 9 15,-2-16-1-15,2-18-8 16,2-16 0-16,-1-5-1 0,-11 4-16 16,-44 17-103-16,10-9-214 15,10-12-457-15</inkml:trace>
  <inkml:trace contextRef="#ctx0" brushRef="#br0" timeOffset="119532.6743">3103 6271 899 0,'0'0'159'0,"0"0"42"16,0 0-23-16,0 0-41 15,0 0-27-15,0 0-66 16,-112-65-32-16,54 70-12 0,-5 19-1 16,-4 8 0-16,9 3-6 15,13 3 4-15,15 0-5 16,17-4-5-16,13-3-4 15,6-3 12-15,24-3 5 16,11 0 15-16,4-3-1 16,6-1-4-1,-3 0-8-15,-4 1-1 0,-9 2-1 16,-13 1-6-16,-10 0-5 16,-12 2 3-16,0-1-16 15,-28 0 22-15,-11-3 3 16,-13 1-1-16,-8-6 0 0,2-4-11 15,4-1-34 1,2-13-155-16,19 0-138 0,14-3-371 0</inkml:trace>
  <inkml:trace contextRef="#ctx0" brushRef="#br0" timeOffset="120316.2214">3234 6433 1088 0,'0'0'162'15,"0"0"-77"-15,0 0 47 16,0 0-66-16,0 0-66 16,0 0-3-16,0 0 1 15,3 52 2-15,-6-15 13 16,3 6-11-16,0 3 8 16,0-3-1-16,11-6-9 0,11-6-1 15,5-7 0-15,4-10 1 16,2-5 1-16,0-9 10 15,3 0 17-15,0-16-9 16,-5-8-5-16,-1-7-6 16,-8-6-2-16,-6-3-4 15,-8 3 6-15,-2 6-3 16,-6 11-4-16,0 15 15 16,0 5-16-16,-3 17-67 15,0 15 48-15,0 9 18 16,3 4 1-16,3-1 0 15,12-8-35-15,12-6-10 16,9-6 25-16,2-11-34 0,10-10-33 16,3-3 7-1,2-10-69-15,0-16-78 0,-1-9-64 16,-6-9 11-16,-7-19 261 16,-5-23 19-16,-10-20 81 15,-6-6 20-15,-9 23-39 16,-8 29 102-16,-1 34 63 15,0 18 54-15,0 5-94 16,0 3-96-16,0 10-88 16,0 21-3-16,2 11 0 15,4 11 0-15,3 17-1 16,-6 15 1-16,0-9 7 0,-3-6 5 16,0-14-11-1,-3-17 5-15,-3-2-6 0,3-5 0 16,0-15 0-16,3-7 1 15,0-10 13-15,0-7 57 16,18-19 37-16,9-7-105 16,14-4-3-16,7 3-61 15,3 12 34-15,1 10 13 16,-7 12 4-16,-6 6 9 16,-11 17-6-16,-13 6-3 15,-12 2 8-15,-3 2-5 16,-21-4-8-16,-16 1 14 15,-14-7 1-15,-7-7 6 0,-3-3 1 16,5-9 6 0,6-4-4-16,11-1-9 0,24-35-16 15,12 1-196-15,6 0-478 16</inkml:trace>
  <inkml:trace contextRef="#ctx0" brushRef="#br0" timeOffset="121005.7107">5077 6443 785 0,'0'0'547'0,"0"0"-401"15,0 0 14-15,-85-44-103 16,34 42-48-16,-13 2-8 16,3 10-1-16,13 10 0 15,5 0-1-15,20 0-11 0,20-5-19 16,3 1-4-1,23-5 15-15,17-5 20 0,8-6 17 16,7 0-2-16,0-14-14 16,-4-8 7-16,-5 0-6 15,-10-2 10-15,-11 4-2 16,-11 9 3-16,-4 5-13 16,-7 6-10-16,3 14-22 15,0 19 23-15,3 9 9 16,6 8 1-16,-3 0 5 15,3 0-1-15,-6-5-4 16,-3-4-1-16,-6-5 0 16,-3-6-8-16,-17-4 8 0,-14-7 19 15,-6-6-12 1,-2-9 6-16,6-4-3 0,9 0 8 16,8-4 40-16,13-9-7 15,6-1 9-15,19-4-23 16,29-9-37-16,31-10-1 15,24-8 0-15,12-4 0 16,-18 5-5-16,-30 9-3 16,-25 8 1-16,-8 0-1 15,-8-5 8-15,-7-3-12 16,-7-4-18-16,-12 11-53 16,-21 10 52-16,-15 8 26 0,-7 10 4 15,4 0-8 1,6 6 9-16,11 8-5 0,13 0-10 15,9 2-4-15,3 0 13 16,19 3 6-16,11 1 1 16,6-2 14-16,3 0-4 15,-2-1-9-15,-1 0 4 16,-8 3-5-16,-7-1-1 16,-9 1 0-16,-9 1 1 15,-6 2-1-15,0-1-47 16,-12 7-112-16,-3-7-89 15,6-6-304-15</inkml:trace>
  <inkml:trace contextRef="#ctx0" brushRef="#br0" timeOffset="121332.3298">6202 6416 1315 0,'0'0'255'15,"0"0"-27"-15,0 0-145 16,0 0-83-16,0 0-14 15,-84 44 6-15,51-13 8 16,2 4-1-16,10 2-15 16,8-2 7-16,13-2 9 15,4-8 1-15,20-4 0 16,6-7 20-16,10-7-1 16,2-7 2-16,0 0-1 15,-2-21-12-15,-9-9 7 16,-8-9 3-16,-10-10-19 0,-10-8-40 15,-3 7-24 1,-3 5 2-16,-16 17 26 0,-5 16-14 16,3 12-39-16,-12 17-120 15,8 9 6-15,4 3-173 0</inkml:trace>
  <inkml:trace contextRef="#ctx0" brushRef="#br0" timeOffset="121912.1267">6569 6470 107 0,'0'0'1040'0,"0"0"-817"16,0 0-52-16,55-74-95 0,-49 69-37 15,-6 5-39-15,0 6-17 16,0 20-13 0,0 8 30-16,-9 7 6 0,3 3 4 15,3-1 0-15,3-4-4 16,0-6-6-16,12-6 0 15,13-7 0-15,8-10 8 16,12-4 1-16,7-6 9 16,5-7-18-16,1-19-5 15,-10-9-15-15,-2-12 2 16,-13-5-14-16,-8-2 3 16,-10 8 0-16,-10 12 29 15,-5 17 54-15,-6 17-13 16,-14 4-41-16,-5 23-7 15,-5 12 6-15,6 5 1 0,2-1 0 16,13-4 3-16,6-3 17 16,3-10 4-16,12-5-14 15,16-8 3-15,12-3-11 16,8-6-2-16,9-4-17 16,7-11-17-16,0-16-37 15,2-12-13-15,-8-10 37 16,-6-2 41-16,-13 1 6 15,-9 11 41-15,-11 14 75 16,-13 14 11-16,-6 11-68 16,0 3-59-16,0 21-43 15,-9 11 43-15,-4 9 14 16,-1 11 32-16,1 6-4 0,1 1-7 16,6 0-10-1,3-1-23-15,3-5 5 0,0 0-1 16,0-6-5-16,6-5-1 15,0-7-38-15,0-8-49 16,3-16-51-16,0-10-131 16,-6-4-245-16</inkml:trace>
  <inkml:trace contextRef="#ctx0" brushRef="#br0" timeOffset="122161.724">7497 6502 1122 0,'0'0'278'16,"37"-85"-28"-16,-9 46-120 15,11 4-93-15,3 9-32 0,4 16-5 16,5 9-2 0,-2 1-9-16,3 21 3 0,-10 15-3 15,-6 4 5-15,-15 10 5 16,-15-1-15-16,-6 3 15 16,-18-4-16-16,-16-7-18 15,-11-8 16-15,-4-9 13 16,-1-10 6-16,1-8 13 15,4-6-6-15,7-2-7 16,18-33-48-16,10-1-193 16,10 1-660-16</inkml:trace>
  <inkml:trace contextRef="#ctx0" brushRef="#br0" timeOffset="122456.9286">8383 6357 1335 0,'0'0'230'16,"0"0"-91"-16,0 0-99 16,-88 3-35-16,37 11-4 15,-1 3-2-15,10 5 1 16,12 2-16-16,14 5 0 16,16-3 16-16,0 8 14 15,24-1 6-15,10 2 3 16,2-1-1-16,0-2-13 15,-6-2-7-15,-8-3-1 16,-10-5 0-16,-5-2 0 16,-7-2-1-16,-10-2 0 15,-21-2-1-15,-22-3-10 0,-38 0-12 16,8-2-110-16,4-5-270 0</inkml:trace>
  <inkml:trace contextRef="#ctx0" brushRef="#br0" timeOffset="123124.4214">9793 6731 1011 0,'0'0'175'0,"0"0"91"15,0 0-89-15,0 0-46 16,0 0-74-16,0 0-38 16,-85-74-19-16,49 74-10 15,-3 10 1-15,0 13 8 16,7 7-6-16,9 0 7 16,13 3 10-16,10-3 7 15,7-4-5-15,19 1-3 0,11-7 10 16,8-4 3-16,7-9-15 15,6-7-1-15,0 0-3 16,-7-10 6-16,-8-10-9 16,-13-6 2-16,-15-7-2 15,-12-5-15-15,-3-2-48 16,-25 5 26-16,-11 8 14 16,-3 8 12-16,-3 11 0 15,-1 8-30-15,1 0-70 16,14 4-172-16,10 6-321 0</inkml:trace>
  <inkml:trace contextRef="#ctx0" brushRef="#br0" timeOffset="123400.633">10603 6231 1039 0,'0'0'168'0,"0"0"28"15,-64-72-92-15,19 54-70 16,-4 12-27-16,1 6-7 16,5 20 0-16,10 16 11 15,8 10 41-15,8 9 15 16,7 7-38-16,10 13-2 16,0-8-8-16,0 2-11 15,7-2 1-15,3-11 1 0,3 3-8 16,0-3-2-16,-7-7 0 15,-6-2-87-15,0-12-95 16,-3-14-159-16</inkml:trace>
  <inkml:trace contextRef="#ctx0" brushRef="#br0" timeOffset="123573.7497">10051 6694 1536 0,'0'0'251'0,"0"0"-153"15,0 0-47-15,103-37-29 16,-30 27-20-16,24 3 3 0,24 3-5 16,0 3 0-16,-21 1-67 15,-15 0-93-15,-36 0-192 16,-15 0-802-16</inkml:trace>
  <inkml:trace contextRef="#ctx0" brushRef="#br0" timeOffset="125133.5305">12759 6206 829 0,'0'0'275'16,"0"0"-232"-16,0 0-22 15,0 0-20-15,0 0 6 16,-100-10-7-16,67 32 10 15,-5 10-8-15,-3 6 28 16,-10 21-1-16,-10 23 38 16,-11 21-18-16,10 3 9 15,20-15-13-15,23-23 5 16,16-26-14-16,3-2-17 16,13 6 0-16,14 7-19 0,8 6 0 15,13-8 0 1,11-6-37-16,32-8-40 0,-14-9-106 15,-5-17-213-15</inkml:trace>
  <inkml:trace contextRef="#ctx0" brushRef="#br0" timeOffset="125553.8288">13596 6323 1333 0,'0'0'0'16,"0"0"-45"-16,0 0 24 15,-112-49 20-15,63 47 1 16,-2 2 0-16,-6 3 1 0,2 13 6 16,3 3-5-16,4 5-1 15,8 2 0-15,16 0 0 16,6 1 0-16,15 0 12 15,3-1-13-15,10 0-1 16,19 3 1-16,10-1 8 16,7 1 16-16,3 4-7 15,-1-1-7-15,-6 1-10 16,-8-2 0-16,-10 1-6 16,-13-1-7-16,-8-1-10 15,-3-1 23-15,-14-2 0 16,-15-4 25-16,-9-5 14 15,-7-4 4-15,-4-7-11 16,-4-3-16-16,5-4-16 0,-2-4-17 16,16-7-114-16,7-1-200 15</inkml:trace>
  <inkml:trace contextRef="#ctx0" brushRef="#br0" timeOffset="126035.1728">13572 6710 1265 0,'0'0'161'16,"0"0"-88"-16,0 0-28 0,0 0-19 16,88-36-16-16,-56 36-9 15,6 0-1-15,-2 3-2 16,-3 11-4-16,-4 3 5 15,-3 3-10-15,-11 2 3 16,-11 1-2-16,-4 0-57 16,-1-1-4-16,-20-1-13 15,-6-2 26-15,-1-5 42 16,4-4 15-16,2-4 1 16,11-5 1-16,6 2 8 15,5-2 8-15,2 2-17 0,16 0-13 16,6 7 13-1,3 3 2-15,5 6-1 16,0 2 0-16,-2 2 7 0,-11 2-8 16,-6-1-9-16,-9 0 8 15,-4-1 1-15,-13-1 16 16,-13-2 46-16,-10 0 23 16,-9-6-29-16,-10-4-19 15,0-7-19-15,-2-3-2 16,7 0-7-16,6 0-7 15,13-10-2-15,10 0-48 16,21-7-100-16,0 6-139 16,24-2-564-16</inkml:trace>
  <inkml:trace contextRef="#ctx0" brushRef="#br0" timeOffset="126268.3384">14376 7033 1159 0,'0'0'307'16,"0"0"-193"-16,0 0-34 16,0 0-52-16,0 0-28 15,0 0-14-15,0 0-7 16,-19 51 21-16,13-22 11 16,-5 4 2-16,4-1-3 15,1-1-9-15,0-1 0 16,0-4-1-16,6-6-36 0,0-1-131 15,0-9-141-15,0-9-405 16</inkml:trace>
  <inkml:trace contextRef="#ctx0" brushRef="#br0" timeOffset="127128.951">14876 6608 1124 0,'0'0'180'0,"0"0"-166"16,0 0-14-16,0 0-13 16,0 0 13-16,0 0 19 0,0 0-3 15,-35 48 7 1,25-40 8-16,0-1-2 0,1-4-9 15,2-3-4-15,6 0 9 16,1 0 49-16,0-8 23 16,0-8-47-16,3-2-27 15,5 3 12-15,1 2-11 16,1 6 25-16,-4 2-31 16,1 5-18-16,-1 0-21 15,2 0 8-15,-5 10-2 16,-3 2-11-16,0 1-3 15,0-2-28-15,-14 1-6 16,1-5 11-16,-3 2 4 16,0-8 34-16,3-1 14 15,6 0 22-15,4-6 27 0,3-8 26 16,0-1-17-16,6-3-14 16,10 2-43-16,7 3 10 15,-1 6-11-15,2 6-1 16,-2 1-13-16,-5 1 1 15,-4 13-2-15,-10 2-4 16,-3 0 0-16,-3-2-4 16,-21 1-35-16,-4-4 20 0,-8-2 31 15,-4-6 7 1,9-3 2-16,5 0 11 16,7-9 42-16,8-4 15 0,9-5-11 15,2-3-23 1,6-2-20-16,17 2-16 0,-1 3-13 15,7 5 0-15,-2 8 6 16,-5 5-5-16,-6 0-3 16,-2 11-8-16,-8 7 8 15,-3 2 4-15,-3 1 5 16,0-1-12-16,-6-3-5 16,-12-3-12-16,0-4 7 15,-12-5 5-15,-1-5 23 16,-5 0 1-16,6-4 8 15,8-9 23-15,8-3 38 16,13-4-12-16,1 0-20 0,9 3-37 16,9 4 11-16,2 6-12 15,6 5-18-15,1 2 17 16,-6 2-16-16,-5 11 5 16,-5 0-4-16,-11 2 7 15,0 1-58-15,-26 2-77 16,0-4-97-16,-3-7-309 0</inkml:trace>
  <inkml:trace contextRef="#ctx0" brushRef="#br0" timeOffset="127514.2248">15046 6196 1239 0,'0'0'165'16,"0"0"-107"-16,0 0-41 16,0 0-2-16,0 0 1 15,112 44 13-15,-69-7 3 16,-1 7 1-16,0 10 26 15,1 4-17-15,-1 17-4 16,0 11 4-16,-7-7-14 16,-5-6 3-16,-14-10-13 0,-6-13-17 15,-3 9 0 1,-4 7 0-16,-3-6 0 0,-6-5 1 16,-17-4-2-16,-7-9-7 15,-2-5-59-15,-8-9-4 16,1-10-32-16,0-5-55 15,11-7-142-15,10-6-313 0</inkml:trace>
  <inkml:trace contextRef="#ctx0" brushRef="#br0" timeOffset="127717.3694">16168 7185 1573 0,'0'0'210'0,"0"0"-118"15,0 0-67-15,0 0-25 16,0 0-26-16,0 0-68 16,0 0-68-16,23 0-366 0</inkml:trace>
  <inkml:trace contextRef="#ctx0" brushRef="#br0" timeOffset="142937.1249">23560 5854 230 0,'0'0'116'0,"0"0"-82"16,0 0-23 0,0 0 1-16,0 0 28 0,0 0 2 15,-4-16 1-15,4 16 3 16,0 0 5-16,0 0-8 15,0 0-4-15,0-2-17 16,0 2-9-16,0 0-8 16,0 0-5-16,9 0-10 15,9 0 8-15,7 0 2 16,9 0 2-16,8 0-1 16,10 0 0-16,9 0 0 15,7 0 0-15,3 0 0 16,5 0 0-16,-2 0-1 15,-7 0 0-15,-6 0 0 0,-4 0-10 16,-8 0-9-16,-7 0 1 16,-5 0 16-16,-4 0-9 15,-5 0 3-15,-3 0 7 16,-1 0 0-16,0 0-2 16,-3-1-3-16,1-2 5 15,1 0-9-15,-2 0 2 16,0 2 7-16,-4 1-15 15,0 0-13-15,-1-3-10 16,-2 3 4-16,-1 0-9 16,-4 0-21-16,-1 0 14 15,-4 0 35-15,-1 0 15 0,-3 0-90 16</inkml:trace>
  <inkml:trace contextRef="#ctx0" brushRef="#br0" timeOffset="146123.2233">1111 7864 1114 0,'0'0'117'0,"0"0"-83"16,0 0 19-16,0 0 57 15,0 0-33-15,0 0-26 16,-49-7-29-16,68 17-13 0,14 5 5 16,25 8 18-1,33 4 12-15,35-3 1 0,14-5-14 16,-1-9-6-16,-14-10-5 15,-16 0-5 1,-9-11-8-16,-21-3-6 0,-21 0 1 16,-16 1 2-16,-14-1-4 15,-1-6-31-15,-6-2 12 16,-6-6-14-16,-15-2-45 16,0 1 19-16,-24 6 14 15,-1 7 45-15,-2 6 0 16,9 9 17-16,6 1-2 15,12 0-14-15,0 11 0 16,18 8 36-16,10 1 9 16,5 9-10-16,6-2-2 0,-2 2-4 15,-4-1-18-15,-12 4-3 16,-8-2-8-16,-10 6 0 16,-3 1 1-16,-25 0-1 15,-14 3-1-15,-43 12-65 16,12-6-77-16,0-13-353 0</inkml:trace>
  <inkml:trace contextRef="#ctx0" brushRef="#br0" timeOffset="147100.096">1268 5283 373 0,'0'0'140'0,"0"0"64"16,0 0-22-16,-85-65-65 16,61 45-9-16,0 5 82 15,9 3 36-15,6 7-41 0,6 2-40 16,3 3-75 0,0 0-64-16,15 0-6 0,18 0 0 15,22 1 22-15,33-1 3 16,24 0-7-16,9 0-18 15,-21-10 3-15,-27 1-3 16,-27 3-22-16,-10-2-50 16,6-5-21-16,-5-4-23 15,-7-7-24-15,-18-5-79 16,-12-3-68-16,-21 1 24 16,-10 6 263-16,-5 9 3 15,9 8 194-15,9 6 85 0,8 2-85 16,10 0-69-1,1 5-62-15,17 10-46 0,13 8 22 16,4 5 17-16,-1 5-23 16,-1 0-14-16,-8 1-8 15,-13 3-14-15,-12-1 3 16,-10 3-3-16,-25 1 0 16,-38 20-97-16,9-9-85 15,4-8-518-15</inkml:trace>
  <inkml:trace contextRef="#ctx0" brushRef="#br0" timeOffset="147984.3532">3276 7553 1371 0,'0'0'183'0,"0"0"-38"16,0 0-30-16,0 0-23 16,0 0-54-16,0 0-38 15,0 0-27-15,-12 60 19 16,3 26 8-16,-6 32 10 15,-3 15 16-15,-4-5-1 16,1-10-23-16,3-24 6 16,8-19-7-16,2-19-1 15,2-19-1-15,3-12-18 16,0-2-44-16,3-5-32 16,0-6-40-16,0-12-81 0,23-43-58 15,2-9-54 1,2-8-263-16</inkml:trace>
  <inkml:trace contextRef="#ctx0" brushRef="#br0" timeOffset="148237.5283">3322 7724 466 0,'0'0'703'0,"0"0"-420"15,27-109-72-15,-3 73-109 16,7 5-54-16,8 7-20 16,9 6-12-16,4 9-16 15,6 9 0-15,-4 3-6 16,-11 21 3-16,-10 5-3 15,-9 7 0-15,-18 0-4 16,-6 3 9-16,-15-4 1 0,-18-3 10 16,-13-3 17-16,-6-6-10 15,-2-6 5-15,-3-1-13 16,8-8-9-16,4-2-45 16,12 1-79-16,11 12-125 15,13-3-349-15,9 4-144 16</inkml:trace>
  <inkml:trace contextRef="#ctx0" brushRef="#br0" timeOffset="148586.7795">3534 8513 1483 0,'0'0'205'0,"0"0"10"16,0 0-86-16,0 0-109 15,72-102-11-15,-23 53-1 16,9-10 5-16,-1-2-3 16,4-4 8-16,-7 6-18 15,-7 5 1-15,-14 11 0 16,-9 11 6-16,-12 11-7 16,-12 11-3-16,0 6-6 15,-3 4 6-15,-13 0-41 16,-1 9 1-16,-2 6 9 15,5 6 6-15,4 5-16 16,7 0 19-16,3 8 24 16,5 2 0-16,11 0-4 0,6 4 5 15,1 2 0 1,2-5-37-16,14 9-83 0,-5-10-120 16,-3-12-282-16</inkml:trace>
  <inkml:trace contextRef="#ctx0" brushRef="#br0" timeOffset="148892.997">4484 8074 1474 0,'0'0'207'0,"0"0"-38"16,0 0-88-16,0 0-48 0,-94 0-33 16,59 26-12-1,-1 9 11-15,11 6-23 0,8 0-26 16,11 1 6-16,6-5 15 15,9-8 3-15,15-3 7 16,4-12 19-16,8-10 3 16,0-4 4-16,0-14 34 15,0-16 6 1,-8-10-12-16,-7-12-10 0,-9-4-18 16,-9 0-7-16,-3 10-17 15,0 11 14-15,-6 16 3 16,-2 13 0-16,-1 6-103 15,-1 27-75-15,1 2-100 16,6 4-59-16</inkml:trace>
  <inkml:trace contextRef="#ctx0" brushRef="#br0" timeOffset="149139.7974">4926 8051 722 0,'0'0'410'0,"0"0"-240"16,0 0 68-16,0 0-46 15,0 0-79-15,0 0-113 16,0 0-5-16,3 7-8 16,-3 68 12-16,0 27 1 15,0 5 0-15,-3-14 0 16,0-28 7-16,0-22-6 16,3-10-1-16,-3 7 0 15,0 0 1-15,3-1-1 16,-4-12-77-16,4-14-67 0,0-22-132 15,4-15 57-15,5-13-403 16</inkml:trace>
  <inkml:trace contextRef="#ctx0" brushRef="#br0" timeOffset="149379.9675">5056 7946 1438 0,'0'0'247'0,"0"0"-131"15,0 0-83-15,85-30-25 16,-49 30-8-16,-2 19-9 15,-1 9 2-15,-11 8 6 16,-11 7-8-16,-11 0 8 16,-9 0-21-16,-21-4-1 15,-12-6 12-15,-10-8 11 16,0-11 9-16,4-8 4 0,5-6-3 16,10-9-10-1,24-30-58-15,9 2-284 0,0 2-451 0</inkml:trace>
  <inkml:trace contextRef="#ctx0" brushRef="#br0" timeOffset="149680.1831">5550 8177 971 0,'0'0'332'0,"0"0"-126"15,0 0-88-15,0 0-32 16,0 0-24-16,97-21-21 15,-57 4-13-15,2-4-4 16,-3-6 3-16,-8-3 0 0,-7-2 6 16,-8 1-15-16,-10 4-3 15,-6 6 8-15,-10 7 44 16,-16 11-53-16,-14 3-14 16,-5 3-11-16,-4 19-3 15,1 9 8-15,8 5-5 16,9 6-3-16,11 2 14 15,10-2 2-15,10 2-2 16,7-5 0-16,23 4-1 16,9-7-23-16,46 1-63 0,-12-8-107 15,-1-15-339-15</inkml:trace>
  <inkml:trace contextRef="#ctx0" brushRef="#br0" timeOffset="150109.5157">6047 8349 1247 0,'0'0'307'16,"0"0"7"-16,0 0-135 16,0 0-112-16,71-74-42 15,-32 39-7-15,6-1 0 16,1-5-2-16,-4-2-3 16,-9-3 1-16,-8 1-14 15,-12 1-2-15,-13 12 1 16,0 4-44-16,-16 9-28 15,-8 8-18-15,-4 5-10 0,8 6-15 16,4 0 15-16,10 7 14 16,6 6 26-16,19 0-26 15,17 1 87-15,9 2 5 16,7-3 32-16,0 4-4 16,-7-1-14-16,-9 1-19 15,-12 0 0-15,-12 5-1 16,-12 4-9-16,0 4 10 15,-18 5 12-15,-9 3 4 16,3 1 10-16,6-1-12 16,8-2 7-16,10-1 18 15,0-4 27-15,22-3 5 16,14-4-5-16,22-7-28 0,24-4-3 16,21-12-35-16,2-1-23 15,-25-11-198-15,-25-6-753 16</inkml:trace>
  <inkml:trace contextRef="#ctx0" brushRef="#br0" timeOffset="150709.8788">8358 7970 1380 0,'0'0'230'16,"0"0"-74"-16,0 0-67 15,0 0-89-15,-105-24-12 16,53 24-5-16,-6 10 3 16,7 9 6-16,8 8 6 15,13 0-18-15,21-2-12 16,9 1-19-16,16-2 10 16,37 3 41-16,5-5 23 15,6 2 9-15,6-1-19 16,-19 1 6-16,1 1-18 15,-19 2-1-15,-14 0-6 16,-19-1-5-16,0 0 9 0,-28 1 2 16,-26-3 16-16,-4-6-16 15,-12-4-8-15,1-5-22 16,4-9-77-16,9 0-130 16,21-13-161-16</inkml:trace>
  <inkml:trace contextRef="#ctx0" brushRef="#br0" timeOffset="151105.4063">8725 7970 1295 0,'0'0'266'16,"0"0"-191"-16,0 0-75 16,0 0-1-16,0 0-3 15,-42 81 4-15,24-35 8 16,3 0-6-16,9 1-2 0,6-5 0 15,3-8 0-15,22-4 0 16,5-11-1-16,9-9-4 16,6-10 5-16,1-3 10 15,2-20-3-15,1-16-7 16,-7-11-13-16,-9-4-30 16,-5-2-13-16,-10 6 27 15,-12 15 29-15,-6 19 111 16,0 16-28-16,-9 6-83 15,-9 27-10-15,3 9 9 16,2 9 0-16,5 2-1 16,8 2 2-16,0-4-1 0,21-6-5 15,9-5 4-15,7-14 2 16,8-6 0-16,7-14-20 16,30-23-129-16,-10-14-103 15,-8-13-414-15</inkml:trace>
  <inkml:trace contextRef="#ctx0" brushRef="#br0" timeOffset="151453.6689">9714 7635 1450 0,'0'0'294'0,"0"0"-236"16,0 0-58-16,-87 146 1 16,50-41 13-16,0 11 8 0,10-4-11 15,5-23 0-15,11-29-11 16,2-17-1-1,6-17-22-15,3 0-12 0,0-6 17 16,0-9 1-16,6-11 17 16,18-17 52-16,27-33 21 15,26-17-45-15,5 5-28 16,-7 9-9-16,-11 31 8 16,-18 22-7-16,5 3-12 15,-2 21 10-15,-13 8 9 16,-15 12 1-16,-15 1 0 15,-6 2 12-15,-27-8 14 16,-15-2 22-16,-29-12-5 16,2-8-11-16,-4-10-22 0,0-7-1 15,28-1-9 1,3-35-68-16,14 4-121 0,23-5-344 0</inkml:trace>
  <inkml:trace contextRef="#ctx0" brushRef="#br0" timeOffset="152151.5764">10597 8101 1352 0,'0'0'203'0,"0"0"46"16,0 0-63-16,-3-83-64 16,-32 74-105-16,-12 8-17 15,-7 1-17-15,-4 14 9 16,9 9-8-16,13 0-29 0,17 0-12 15,13-3-3-15,6-3-5 16,9-7 59-16,16-8 6 16,11-2 31-16,4 0-6 15,2-12-15-15,0-8-1 16,-5-3 0-16,-6 2-3 16,-8 8-1-16,-7 12-5 15,-1 1-28-15,-3 25-12 16,-3 18 24-16,-3 9 16 15,0 10 1-15,-6 2-1 16,0-2 0-16,0-9 1 0,-9-9-1 16,-14-9-1-1,-2-8 1-15,-12-8 6 0,-5-8 16 16,0-7-13-16,5-4-8 16,13-4 12-16,11-13 1 15,13-6-14-15,13-6-6 16,38-8 0-16,40-12 0 15,33-11 6-15,5 3-1 16,-5 2-6-16,-30 12 7 16,-37 12 5-16,-14 5 2 15,-13 0-3-15,-6-1-3 16,-6-2-1-16,-12-4 15 16,-9 7 8-16,-39 7-23 15,-13 9-64-15,-6 9 20 16,4 1-3-16,20 11-14 15,13 7 18-15,24 2-5 0,13 3 48 16,32-2 50-16,11 7 23 16,12-1-24-16,-1 0-27 15,-4-1-5-15,-11 4 26 16,-13-3-5-16,-13 2-15 16,-9 1-18-16,-17 0-4 15,0 2 8-15,-15-1 1 16,-9-1-10-16,-6-2-1 15,-4-4-86-15,13-4-80 16,5-5-156-16,10-10-520 0</inkml:trace>
  <inkml:trace contextRef="#ctx0" brushRef="#br0" timeOffset="152435.789">11840 8156 1228 0,'0'0'594'0,"0"0"-536"15,0 0-58-15,0 0-16 16,0 0 16-16,79 83 0 16,-79-50-2-16,-18-2-5 15,-6-2 0-15,-9-3 7 16,-6-9-1-16,7-7 1 16,-1-10 7-16,7 0 40 15,10-23 30-15,7-10 5 0,9-10-4 16,0-10-75-1,18 0-3-15,15 4-127 0,13 12-11 16,5 14 25-16,4 13 42 16,1 10-6-16,15 20-104 15,-16 7-119-15,-9-4-257 0</inkml:trace>
  <inkml:trace contextRef="#ctx0" brushRef="#br0" timeOffset="152983.732">12217 8166 885 0,'0'0'379'16,"0"0"-119"-16,0 0-104 15,0 0-59-15,0 0-62 16,0 0-35-16,0 0-45 16,23 20 27-16,-32 23 18 15,-1 7 11-15,6-1 5 16,4-5 5-16,0-8-4 0,14-6 5 16,8-10 30-1,11-7 16-15,9-6-4 0,7-7-19 16,6-2-25-16,6-19-8 15,-1-13-12-15,4-22-7 16,-10-1-15-16,-8-5-26 16,-13 10-26-16,-24 24 35 15,-6 9 12-15,-6 19 10 16,-24 20-14-16,-7 20 21 16,-5 13 9-16,3 5 1 15,17-1-1-15,19-8-21 16,6-6 8-16,37-13 14 15,27-4 19-15,2-12-3 0,7-8-8 16,-2-6 0 0,-11-16-7-16,1-15 15 0,-1-27-9 15,-11 2-6-15,-13-6-1 16,-11 5-17-16,-16 25 17 16,-6 7 42-16,-9 16 15 15,0 9-57-15,-6 13-20 16,-14 16 7-16,4 14 13 15,-7 7 37-15,3 8 26 16,2 3 9-16,-3 1-26 16,5 0-23-16,-1 2-16 15,4-2-7-15,1-2 2 16,3 3-1-16,-3-4-1 0,3-2-14 16,-3-4-137-16,9-10 77 15,3-17-269-15,0-16-741 16</inkml:trace>
  <inkml:trace contextRef="#ctx0" brushRef="#br0" timeOffset="153254.8742">13290 8376 781 0,'0'0'967'16,"9"-75"-881"-16,13 39-64 15,4 0-10-15,11 10-12 16,1 7-13-16,7 11 1 15,0 8 12-15,-6 1 0 16,-6 22-11-16,-13 13 3 0,-10 8-10 16,-10 5 18-1,0 1-2-15,-24-5-5 0,-8-8 6 16,-6-8 1-16,-13-9 1 16,-5-10-1-16,-3-10 0 15,1 0-16-15,9-10 4 16,16-12 0-16,18 1-122 15,15-2-208-15</inkml:trace>
  <inkml:trace contextRef="#ctx0" brushRef="#br0" timeOffset="153442.9186">14243 7992 1099 0,'0'0'837'15,"0"0"-678"-15,0 0-114 16,0 0-45-16,0 0-7 16,0 0-92-16,0 0-81 15,-1 88 37-15,-5-29-212 16,0 2-611-16</inkml:trace>
  <inkml:trace contextRef="#ctx0" brushRef="#br0" timeOffset="153569.3718">14188 8620 1679 0,'0'0'257'0,"0"0"-44"15,0 0-163-15,0 0-50 0,0 0-118 16,0 0-188-16</inkml:trace>
  <inkml:trace contextRef="#ctx0" brushRef="#br0" timeOffset="158310.2148">2624 8966 1056 0,'0'0'116'0,"0"0"-81"16,0 0 18-16,0 0-8 16,0 0 20-16,0 0 17 15,0-13-11-15,0 12-16 16,0-1-4-16,0 2-10 16,0-1 8-16,0 1-11 15,0 0-13-15,0 0-4 0,0 0-4 16,0 0 7-1,0 0-11-15,0 0-6 0,0 0-5 16,-3 1-2 0,0 9-12-16,0 9-16 0,-6 12 27 15,-6 14 0-15,-3 18 1 16,-7 23 10-16,-5 16 2 16,3-10 3-16,5-19-1 15,10-26-3-15,2-12-4 16,-1-1-6-16,5 5 0 15,0-2 0-15,-1-7 0 16,7-5-1-16,0-11-15 16,0-4-65-16,0-10-76 15,13 0-235-15,-1-13-301 0</inkml:trace>
  <inkml:trace contextRef="#ctx0" brushRef="#br0" timeOffset="158840.5882">2491 9416 1318 0,'0'0'153'15,"0"0"-82"-15,0 0-58 16,0 0 22-16,0 0-18 16,102-51-2-16,-59 39-14 15,-1 2 17-15,-2 0-17 16,3 0 17-16,-7 0-18 15,0 3 0-15,-6-3 1 0,-2 0 7 16,-4-2 0 0,-3-5-8-16,-3 0-13 0,-5-6-23 15,-4-4-27-15,0-5-40 16,-6-5 30-16,-3 1 5 16,0 0 30-16,0 6 38 15,0 8 16-15,-6 7 95 16,3 5 18-16,0 4-35 15,3 6-18-15,-3 0-23 16,3 0-34-16,0 0-19 16,0 0-8-16,-4 10-7 15,2 11-1-15,-4 8 16 16,-1 10 18-16,-4 7-1 16,-2 5 10-16,2 4-4 15,-5 4 2-15,4 1-10 0,-1-4-5 16,2 1-1-16,-1-4-2 15,5-8 0-15,1-2-1 16,0-7-4-16,3-5 6 16,3-5-8-16,-3-6 0 15,3-4 0-15,0-6 0 16,0 0-63-16,0-7-67 16,3-3-149-16,3 0-571 0</inkml:trace>
  <inkml:trace contextRef="#ctx0" brushRef="#br0" timeOffset="161678.8763">3024 9828 443 0,'0'0'334'0,"0"0"-198"16,0 0 20-16,0 0 12 15,0 0-27-15,0 0-47 0,0 0-50 16,6-29-5-16,4 23-13 15,2-1-6-15,3 4-11 16,6-1-7-16,0 4-1 16,4 0 4-16,-1 0-5 15,-3 10-1-15,0 4-6 16,-2 4 6-16,-5 2 0 16,-7 0 1-16,-4 0-10 15,-3-1 9-15,-1-2 0 16,-16 0-8-16,-2-3 9 15,-8-2 13-15,-1-3-7 16,1-2-5-16,4-4 5 16,1-3-4-16,6 0 6 0,8 0-2 15,7 0-6 1,1 0-5-16,0 0-13 0,9-1-40 16,7 1 0-1,8 0 43-15,1 0 14 0,1 5 1 16,8 11-3-16,-7 5 3 15,3 2 1-15,-5 6-1 16,-6-2 0-16,-8 3-1 16,-5-1-9-16,-6-2 10 15,0-4 32-15,-20 0 27 16,-11-5-16-16,-5-6-10 16,-7-2-1-16,-5-4-11 15,-1-6-14-15,3 0 3 0,4-3-8 16,8-7 4-16,7-3-6 15,6 1-31-15,9-2-53 16,9-6-104-16,3 3-51 16,0 1-804-16</inkml:trace>
  <inkml:trace contextRef="#ctx0" brushRef="#br0" timeOffset="162041.1328">3777 9402 717 0,'0'0'596'0,"0"0"-455"15,0 0-41-15,0 0-89 16,0 0 21-16,81-30-3 16,-29 23 16-16,3 0 0 15,6 2 5-15,-4 1-20 16,-6 4-6-16,-8 0-17 0,-7 0-7 15,-5 0 0 1,-11 7-25-16,-7 6-107 0,-7 3-122 16,-6-5-282-16</inkml:trace>
  <inkml:trace contextRef="#ctx0" brushRef="#br0" timeOffset="162263.2913">3761 9657 1160 0,'0'0'260'0,"0"0"-118"16,0 0-108-16,0 0 15 0,91 0 52 15,-42 0-24-15,2 0-26 16,4 0-18-16,-6 0-20 16,-7 0-7-16,-6 0-6 15,-8 0-9-15,-4 3-108 16,-7 3-173-16,-10-3-503 0</inkml:trace>
  <inkml:trace contextRef="#ctx0" brushRef="#br0" timeOffset="163812.2738">4501 4956 933 0,'0'0'216'0,"0"0"-150"16,0 0-5-16,0 0 0 16,0 0-22-16,0 0-30 15,0 0 16-15,61 1 28 16,-31-1-6-16,3 0-17 0,4 0-11 15,0 0-1-15,-1-1-17 16,0 1-1-16,-6 0-32 16,-5 0-99-16,-4 0-50 15,-9 4-107-15,-9 3-250 0</inkml:trace>
  <inkml:trace contextRef="#ctx0" brushRef="#br0" timeOffset="164036.4343">4462 5197 783 0,'0'0'259'15,"0"0"-126"1,0 0-16-16,0 0-50 0,0 0-35 16,0 0 17-16,85-10-2 15,-52 3-13-15,-2 0-9 16,-4 2-24-16,-1 3-1 15,-7-1-22-15,-3 1-107 16,-5 1-36-16,-5-2-137 16,-6 0-437-16</inkml:trace>
  <inkml:trace contextRef="#ctx0" brushRef="#br0" timeOffset="164588.8276">4200 4425 836 0,'0'0'260'0,"0"0"-176"16,0 0-53-16,0 0-17 16,0 0-14-16,0 0 0 15,0 0 0-15,-14 65 10 16,8-25 26-16,0 6 15 0,-4 3 7 15,4 4-29-15,-2-1-10 16,-2 0-10-16,4-3-2 16,0-3-6-16,0-6 1 15,3-7-2-15,0-4-14 16,1-6-79-16,2-13-69 16,0-6-171-16,0-4-460 0</inkml:trace>
  <inkml:trace contextRef="#ctx0" brushRef="#br0" timeOffset="164995.1168">4183 4728 1209 0,'0'0'165'0,"0"0"-72"0,0 0-38 16,0 0-20-16,0 0-8 15,0 0-15 1,94-63-2-16,-64 41-2 0,4 2-7 15,-4-4 9-15,3-1-10 16,-6 1 0-16,-5-2-13 16,-7 2-18-16,-4-3-17 15,-4-1-35-15,-4 0 28 16,-3-1 25-16,0 7 30 16,0 4 1-16,-3 6 51 15,0 7 11-15,-3 2 8 0,5 3-33 16,-4 0-24-1,2 0-8-15,-3 10-6 0,0 8-1 16,-7 10 1-16,4 6 0 16,-2 7 1-16,1 1 7 15,4 2 7-15,3 0-14 16,0-3 0-16,0-2 0 16,3-1 0-16,0-3-1 15,0-5-32-15,0 0-91 16,0-8-79-16,0-9-196 0</inkml:trace>
  <inkml:trace contextRef="#ctx0" brushRef="#br0" timeOffset="165534.5017">4638 4503 195 0,'0'0'966'15,"0"0"-823"-15,0 0-30 16,0 0-59-16,0 0-31 16,0 0-23-16,0 0-9 15,0 46 9-15,0-19 20 16,-4 3-11-16,1 2 3 16,-3-1-11-16,1 0 11 15,-1-3-11-15,0-2 5 16,3-3-5-16,-4-5 0 15,4-6 6-15,3-5-7 0,-3-1 0 16,3-6-23 0,0 0 6-16,0 0 17 0,0-11 0 15,0-9-50-15,0-7-56 16,6-5 61-16,-3-5 35 16,4-1 10-16,-4 0 12 15,3 3-5-15,-3 5 34 16,0 8 12-16,-1 6 24 15,-2 6-17-15,0 6-19 16,0 2 1-16,0 2-16 16,0 0-8-16,0 0-10 15,0 0-8-15,0 8-15 16,-3 7-19-16,-8 10 23 16,1 8 10-16,-2 6 0 15,3 2 0-15,-1 3 1 0,-1-2-1 16,5-2 1-16,0-4 0 15,3-4-13-15,-1-7-78 16,4-5-61-16,0-6-78 16,0-7-384-16</inkml:trace>
  <inkml:trace contextRef="#ctx0" brushRef="#br0" timeOffset="167287.0925">14889 5211 133 0,'0'0'22'16,"0"0"334"-16,0 0-138 15,0 0-46-15,0 0-19 16,0 0-16-16,0 4-6 0,0-4-8 15,0 0-34-15,0 0-31 16,0 0-19-16,0 2-13 16,0-2-8-16,0 0-12 15,0 1-5-15,0-1 6 16,0 0-7-16,0 2-13 16,-4-1-26-16,1 1-56 15,-6 0-82-15,0 2 71 16,2-1 1-16,2-1 66 15,3-1 27-15,2-1 12 16,0 0 22-16,0 0 26 16,0 0 32-16,0 0 46 15,0 0-19-15,3 0-59 0,11 0-36 16,1 0-11 0,5 0 34-16,9 0-4 0,4 0-7 15,3 0-9 1,-2 0-9-16,3 1-5 0,2 1-1 15,-3-1 0-15,-4 1-66 16,-3 3-127-16,-9-2-97 16,-7 1-210-16</inkml:trace>
  <inkml:trace contextRef="#ctx0" brushRef="#br0" timeOffset="167509.2483">14899 5406 555 0,'0'0'277'0,"0"0"-200"16,0 0 1-16,0 0 77 0,0 0-80 15,0 0-27-15,0 0 105 16,107 8-47-16,-71-8-55 16,2 0-29-16,-1 0-21 15,1 0-1-15,-2-4-54 16,-8-3-138-16,-7-3-145 0</inkml:trace>
  <inkml:trace contextRef="#ctx0" brushRef="#br0" timeOffset="168212.7552">14172 4809 970 0,'0'0'204'0,"0"0"-127"15,0 0-8-15,0 0-40 16,0 0-29-16,0 0 0 16,0 0-14-16,-24 62 14 15,12-19 1-15,-3 11 14 16,-3 6 1-16,2 0 2 15,4-3 3-15,-1-2-8 16,2-5-2-16,-4-1-5 16,0-3-5-16,0-2 6 0,-1-2-5 15,2-5-2 1,1-7-77-16,10-8-44 0,3-11-176 16,0-7-339-16</inkml:trace>
  <inkml:trace contextRef="#ctx0" brushRef="#br0" timeOffset="168659.072">14054 5259 614 0,'0'0'701'0,"0"0"-616"16,0 0-47-16,0 0 10 16,0 0-19-16,0 0-28 0,0 0 25 15,82-28-10-15,-43 17-5 16,1-4-3-16,-2 0-7 15,1-2 10-15,-4-3-10 16,-2-2 5-16,-7-5-6 16,-3-3-33-16,-8-1-34 15,-7 1-13-15,-5 3 52 16,-3 4 7-16,0 3 21 16,-3 4 11-16,-5 2 11 15,-1 4 1-15,0 2 16 16,3 2-4-16,-2 2 0 15,5 3-13-15,2 1-16 16,-4 0-6-16,1 11-1 0,-9 13-9 16,1 11 10-1,-4 10 18-15,2 9 6 0,-4 2-8 16,1 2-2-16,4-2 2 16,-3-5-14-16,5-1 5 15,1-2-4-15,1-4-3 16,3-4 0-16,0-3 0 15,3-6-48-15,3-7-82 16,0-7-26-16,6-7-165 16,6-10-568-16</inkml:trace>
  <inkml:trace contextRef="#ctx0" brushRef="#br0" timeOffset="169216.4711">14370 5575 818 0,'0'0'293'16,"0"0"-171"-16,0 0 11 16,0 0-82-16,0 0-37 15,0 0-8-15,84-54 1 16,-61 50-5-16,3 3-2 15,-7 1 0-15,-2 0 0 16,-1 0 0-16,-6 8 0 16,-1 5-11-16,2 1 11 0,-5 3 0 15,-6 0 1 1,0 1 6-16,0 2-7 0,-3-2-17 16,-14 1 5-16,-3-2 5 15,-2-1 6-15,-1 0 1 16,-1 0 0-16,3-5-1 15,-2 3 2-15,6-1-2 16,-1-4 1-16,4 3 0 16,4-2-1-16,1-2 0 15,5-1 0-15,1-1-9 16,3-2-7-16,0-2 3 16,0-1 14-16,0-1 13 15,10 3 22-15,3-2 27 16,10 1 18-16,0-1-33 15,6-1-18-15,1 0 4 0,-2 0-18 16,1 0-4-16,-3 0-10 16,-3 0-1-16,-6 0 0 15,-4 0-17-15,-7 0-44 16,-3 0-78-16,-3-1 5 16,0-5-69-16,0 0-422 0</inkml:trace>
  <inkml:trace contextRef="#ctx0" brushRef="#br0" timeOffset="182321.5743">5514 8901 363 0,'0'0'110'16,"0"0"60"-16,0 0-43 15,0 0-50-15,0 0 2 16,0 0 34-16,19-38-18 16,-19 32 2-16,3 2 16 15,-3-2-27-15,0 2-8 16,0-1 5-16,0 3-13 0,0 1-26 16,-6 1 10-1,-7 0-35-15,-2 0-19 0,-6 0 0 16,-7 9-18-16,-5 8 5 15,0 5 4-15,0 2 9 16,2 1 0-16,7-1 0 16,5-4-3-16,10-3 2 15,9 0-17-15,0-5-8 16,0 4 8-16,13-2 17 16,2 6 1-16,6 4 0 15,-3 1 6-15,3 5-6 16,-5 0 0-16,-1 3 4 15,-4 0-4-15,-4 2-1 0,-4 0 1 16,-3 1 0 0,0 0 0-16,-9 1 0 0,-9-2 0 15,-4-1 2-15,-5-1 0 16,-6-4 9-16,-3-2-10 16,-4-4 6-16,-3-4-7 15,4-5 1-15,0-4-1 16,-1 0-1-16,7-7-13 15,2 0 1-15,5-3 12 16,4 0 0-16,7 0 1 16,6 0 1-16,0-6 0 15,6-1 2-15,3 1-3 16,-3-1 0-16,3 0 0 16,0 2 0-16,0-2-17 15,0 5 17-15,0 0 8 16,0-1-6-16,0 3 4 0,0 0-6 15,0 0 0-15,0 0-6 16,6 0-9-16,3 0 4 16,9 3 5-16,3 6 0 15,0 2 3-15,1 2-4 16,-2 4-3-16,-4-1 9 16,-1 1 1-16,1 0-1 15,-5-2 1-15,-5-1 0 16,4 3 0-16,-4-1-1 15,-3 4 1-15,0-1 0 16,-3 5 11-16,0-1-2 16,0 4 4-16,0 2 1 0,0 0 2 15,0-1 0-15,0-3-1 16,-3 1-15-16,3-2 2 16,0-2 11-16,0-2-13 15,6 0 1-15,6-6-1 16,3 3 0-16,6-5 1 15,4-2-1-15,8 0 1 16,7-3 8-16,9 0 2 16,7-7-11-16,5 3-23 15,27-3-69-15,-15 0-133 16,-9 0-160-16</inkml:trace>
  <inkml:trace contextRef="#ctx0" brushRef="#br0" timeOffset="183831.394">11867 9010 108 0,'0'0'185'0,"0"0"-185"16,0 0 53-16,0 0-53 15,0 0 51-15,0 0-51 16,0 0-34-16,-27-3-117 16,21 3 40-16</inkml:trace>
  <inkml:trace contextRef="#ctx0" brushRef="#br0" timeOffset="184869.1329">10803 8897 730 0,'0'0'152'0,"0"0"43"16,0 0-7-16,0 0-60 15,34-90-72-15,-7 71 4 16,6 8-38-16,2 2-8 15,6 8 4-15,2 1 6 16,-4 0-6-16,-3 14-18 16,-3 9 0-16,-5 1-3 15,-7 8 2-15,-6 1 1 16,-5 0-3-16,-7 3 2 16,-3-1-1-16,0 0 2 15,-10 2 8-15,-8 1-8 0,-6 3 16 16,2 5-7-16,-1 3 2 15,4 1 4-15,5 3-9 16,7-3 5-16,7-2 7 16,0-4-8-16,18-4-9 15,7-7 1-15,11-4 4 16,6-8-5-16,7-3 5 16,2-7 19-16,5-5-24 15,3-6 18-15,-7 0-5 16,-7-13 0-16,-10-1-13 15,-6-1 13-15,-13 2-8 16,-8 5 6-16,-8 2-12 16,0 6-27-16,-7 0-19 15,-13 13 14-15,-10 8 24 16,-4 8 8-16,-5 11 1 0,3 2-1 16,3 5-1-16,8-1-12 15,10 1 12-15,10-2-7 16,5-1 8-16,0-2 0 15,14-2 0-15,-2-1 4 16,0-6-3-16,-2-2-1 16,-6-6 0-16,-4-4 0 15,-3-1-7-15,-17-4 0 16,-13-3 7-16,-9-4 11 16,-13-2-10-16,-3-3-1 0,-3 3-23 15,-24-4-72 1,16 0-154-16,8 0-330 0</inkml:trace>
  <inkml:trace contextRef="#ctx0" brushRef="#br0" timeOffset="210344.6085">5978 9214 61 0,'0'0'60'15,"0"0"27"-15,0 0 8 16,0 0-1-16,13 0 13 15,-10 0 50-15,2-1 6 16,-2-5-63-16,0 3 11 16,-3 0 3-16,0-1-1 15,3 4 3-15,-3 0-24 16,0 0-17-16,0 0-25 16,0 0-23-16,0 0-6 15,0 0-7-15,0 0-13 16,0 0-1-16,0 0 0 15,0 3-6-15,-3 4-4 0,1 3-2 16,-2 10 4-16,-4 10 8 16,-2 9 1-16,-2 11 7 15,-3 3-8-15,-3 3 16 16,2 4-1-16,-1-5-1 16,1-4-8-16,1-2-4 15,0-4-1-15,3-4 0 16,-1-1 0-16,2-2 0 15,2-7 7-15,-1-2-8 16,4-2 1-16,0-7-1 16,3-7 1-16,0-3-1 15,3-5-1-15,0-3-22 16,0-2-28-16,0 0-21 16,0-27-50-16,0 0-118 15,0-6-519-15</inkml:trace>
  <inkml:trace contextRef="#ctx0" brushRef="#br0" timeOffset="210828.954">6005 9175 484 0,'0'0'574'15,"0"0"-487"1,0 0 7-16,0 0-17 0,0 0-18 16,0 0-28-16,64-79-24 15,-36 71-6-15,2 2 5 16,0 3-6-16,1 3-9 15,-4 0 2-15,-3 10 6 16,-3 9-12-16,-8 8 1 16,-2 6 12-16,-5 3 0 15,-6 7 9-15,0 2-8 0,0-1 8 16,-14-2-1 0,-8-4-6-16,0-5 14 0,-8-7 7 15,0-3 15 1,0-9 10-16,3-5-5 0,3-6 2 15,2-3 5-15,3 0-8 16,5-12-16-16,-2-6-24 16,4-2-2-16,6 0-64 15,-2 5 27-15,5 5-30 16,-1 10-88-16,1 0-201 16,0 10-375-16</inkml:trace>
  <inkml:trace contextRef="#ctx0" brushRef="#br0" timeOffset="211317.0066">6375 9739 157 0,'0'0'1175'15,"0"0"-1005"-15,0 0-49 0,0 0-48 16,0 0-6-16,0 0-18 16,0 0-16-16,0-7-10 15,0 7-4-15,0 0-4 16,0 6-15-16,0 2-8 16,-5 5-19-16,-4 10 19 15,-1 6 8-15,1 5 6 16,-3 4 1-16,-3 0-5 15,6-1 5-15,-4-5-5 0,7 1 4 16,-2-3-4 0,2-7 4-16,-1 0-6 0,1-3-27 15,-3 4-92 1,3-6-129-16,-4-5-275 0</inkml:trace>
  <inkml:trace contextRef="#ctx0" brushRef="#br0" timeOffset="219528.5152">16776 5996 416 0,'0'0'127'0,"0"0"-4"16,0 0 17-16,0 0-65 16,0 0 7-16,0 0 2 15,-1-36-43-15,1 36-5 16,0 0 10-16,0 0-17 15,0 0-29-15,0 0-118 16,0 10-217-16,0-3 41 0</inkml:trace>
  <inkml:trace contextRef="#ctx0" brushRef="#br0" timeOffset="233241.4138">15895 4676 110 0,'0'0'274'0,"0"0"-127"16,0 0-60-16,0 0 73 16,0 0-14-16,0 0 0 15,42-52 4-15,-38 42 7 16,-4 2-12-16,0 2-29 15,0 3-22-15,0 2-27 16,-4 1-7-16,-5 0-38 0,-10 0-22 16,-7 0-9-16,-10 1-4 15,-7 12-8-15,-2 5-1 16,3 2-4-16,9 1-2 16,14 0-4-16,6 0-12 15,10 2 17-15,3 4 6 16,3 4 10-16,10 4 10 15,5 3 1-15,3 4 8 16,-6 1-8-16,0 0 0 16,-9 2 7-16,-6-5-7 15,0 0-6-15,-20-4 4 16,-12-2 2-16,-10-2-7 16,-14-7-12-16,-5-4-9 15,-1-7 9-15,-3-7 0 16,10-5-7-16,9-2-3 0,11-3 19 15,12-7 9-15,14 0 1 16,6 1 1-16,3 1 0 16,6 2-1-16,9 1-6 15,2 1 6-15,6 1 1 16,-4 3-1-16,1 0-1 16,-5 0-21-16,-5 5-7 15,-3 9 29-15,3 3 0 16,-7 5 0-16,0 2 1 15,0 2 0-15,-3 3 8 16,0 3-9-16,4 2 8 16,2 0 12-16,3 0-7 15,6-2 0-15,3-2-1 0,6-3-11 16,4-7 0-16,8-2-1 16,6-10-47-16,26-8-65 15,-12-6-122-15,-4-12-358 16</inkml:trace>
  <inkml:trace contextRef="#ctx0" brushRef="#br0" timeOffset="233647.7031">16207 4895 388 0,'0'0'879'16,"0"0"-769"-16,0 0-33 15,0 0-20-15,0 0-14 16,0 0-16-16,0 0-27 15,0 19-3-15,-6 11 3 16,-7 11 16-16,-1 9 19 16,2 3-4-16,-8 2-11 0,5-1 15 15,1-1-6 1,-2 1-5-16,3-3-13 0,3-3-5 16,4-3 3-16,0-4-3 15,-2-6-5-15,7-5-1 16,1-7-25-16,0-9-58 15,0-14-36-15,9 0-127 16,0-7-94-16</inkml:trace>
  <inkml:trace contextRef="#ctx0" brushRef="#br0" timeOffset="233946.9147">16198 4979 1337 0,'0'0'126'0,"0"0"-84"0,0 0-26 16,0 0 7-16,100-65-8 16,-61 60-14-16,4 5 3 15,-6 0-4-15,-7 17-17 16,-10 7 1-16,-7 5 16 16,-10 2 0-16,-3 1 7 15,0-4-6-15,-16-4 5 16,-1-4 5-16,-5-5 23 15,-4-3 7-15,-8-4-4 16,0-4-7-16,1-3-17 16,-2-1-13-16,5 0-8 15,7 0-56-15,-5 3-138 16,11 4-106-16,5 3-323 0</inkml:trace>
  <inkml:trace contextRef="#ctx0" brushRef="#br0" timeOffset="234245.1279">16493 5363 552 0,'0'0'823'0,"0"0"-699"16,0 0-39-16,0 0-31 15,0 0 0-15,0 0-14 16,0 0-30-16,-4 17-9 0,-5-2-1 16,-2 4 0-16,-2 6 2 15,-2 5-1-15,2 3 9 16,-4 0-4-16,1 2-5 16,4-5-1-16,1 0 0 15,1-6 0-15,7-3-86 16,0-7-99-16,3-8-207 0</inkml:trace>
  <inkml:trace contextRef="#ctx0" brushRef="#br0" timeOffset="234952.5429">16726 4486 980 0,'0'0'166'16,"0"0"-83"-16,0 0 33 15,0 0-7-15,33-77-43 16,-17 69-32-16,-1 4-17 0,3 4 0 16,0 0-17-16,0 18-15 15,-3 9 0-15,-4 9 15 16,-3 9 0-16,-5 4 1 16,-3 2-1-16,0 1 2 15,0 1 9 1,-9 3-10-16,0-2 0 0,-1 3 7 15,1-2-6-15,-1-2-2 16,5-3 0-16,5-8 0 16,0-6 0-16,7-8 0 15,13-7-2-15,5-8-22 16,8-5 24-16,3-6 9 16,-3-2 8-16,-8 0-15 0,-7-6-1 15,-12 2 10-15,-3 2-11 16,-3 2 8-16,0 0-18 15,-9 2 10-15,-6 10-25 16,0 7 18-16,-8 7 6 16,3 4 1-16,-2 10-25 15,2-1-1-15,2 4 8 16,1 0 10-16,4 3 0 16,0-3-3-16,3 1 2 15,0-3 2-15,4-1 5 16,-1-6 1-16,-2-1 1 15,-4-6 0-15,-3-5-7 16,-1-3 7-16,-9-8 0 16,1-4 12-16,-8-4 7 0,-3-3-8 15,0 0-11 1,-5-7-57-16,8-2-172 0,6 2-288 0</inkml:trace>
  <inkml:trace contextRef="#ctx0" brushRef="#br0" timeOffset="290360.6651">7182 9960 732 0,'0'0'147'0,"0"0"-11"15,0 0-2-15,0 0-53 16,0 0-13-16,0 0-11 16,33-26-16-16,-33 23-4 15,3 3-3-15,0 0-11 0,-3 0 0 16,0 0 11-1,0 0-13-15,0 0-5 0,0 0 0 16,0 0-2-16,0 0-13 16,0 0 11-16,0 0-11 15,0 0 0-15,0 0 0 16,0 0-1-16,0 0 0 16,0 0-1-16,0 0 1 15,0 0 0-15,0 0-1 16,0 0 1-16,0 0-1 15,0 3 1-15,0 7 0 16,0 6-1-16,0 0 1 16,4 5 0-16,-4 2 10 0,0 0-1 15,0 1-7 1,0-2 0-16,-13 1-1 0,-4-2-1 16,-11-1-76-16,-32-2 2 15,5-7-149-15,3-5-519 16</inkml:trace>
  <inkml:trace contextRef="#ctx0" brushRef="#br0" timeOffset="291656.3862">6315 9162 160 0,'0'0'0'0,"0"0"106"16,0 0-106-16,0 0 85 15,0 0-32-15,0 0-27 16,0 0-9-16,3 0-5 16,-3 0 4-16,5 0 1 15,-2 6-1-15,1 1 0 16,-1 3-15-16,-3 2 9 15,3 4-9-15,-3 2 1 0,0 11-2 16,-3-6-46 0,-6 0-117-16</inkml:trace>
  <inkml:trace contextRef="#ctx0" brushRef="#br0" timeOffset="292756.3527">14707 5523 147 0,'0'0'0'15,"0"0"-43"-15</inkml:trace>
  <inkml:trace contextRef="#ctx0" brushRef="#br0" timeOffset="301408.4586">7861 9164 706 0,'0'0'139'15,"0"0"37"-15,0 0-31 16,0 0-11-16,0 0-41 0,0 0-25 16,0-26-20-1,0 26-13-15,0 0-6 0,0 0-10 16,0 0-3-16,0 0-16 15,0 0-4-15,0 13-15 16,-3 7 19-16,-3 6 6 16,-5 11 36-16,-2 5 15 15,-2 8 1-15,0-1-7 16,-3 2 11-16,2-2-12 16,-1-2-15-16,1-5-9 15,1 4 5-15,-3-3 2 16,2 3-3-16,1-3-8 15,0 0-3-15,3-3-9 16,3-3 3-16,3-7-7 16,-1-2-5-16,-1-7 5 0,5-5-5 15,0-6-1-15,0-6 0 16,3-1 0-16,0-3-1 16,0 0-17-16,0 0 3 15,0-3-13-15,0-11-10 16,6-9-41-16,2-10-20 15,-2-3 28-15,1-5-3 16,-1-4 11-16,3-2 31 16,0-2 13-16,3 3 5 15,0-1 2-15,7-1 11 16,-2-3-10-16,5-1 0 16,5 2 1-16,1 4 4 15,-1 0-3-15,6 6 3 0,-5 4 6 16,5 5 18-16,-3 6-4 15,-2 4-4-15,-1 4-1 16,-3 1 7-16,-3 9-9 16,-2 2-6-16,-2 3-1 15,2 2 0-15,-7 0-2 16,3 14-9-16,-3 3-4 16,-3 7 15-16,-2 2 1 15,-1-1 10-15,-3-1-10 16,0-4 5-16,-3-3-5 15,0 1-1-15,-3-4 0 16,-6 0 10-16,-4 2 32 16,-2-2-10-16,0 3-20 15,-3-2-2-15,0-1-3 0,-4-1 1 16,2 0-7-16,-2-3 9 16,-2-3-8-16,-1-1 5 15,-1-6 3-15,-5 0-2 16,1-6-8-16,3-7-22 15,2-1-41-15,9 4-38 16,5 7-116-16,8 2-184 16,3 1-477-16</inkml:trace>
  <inkml:trace contextRef="#ctx0" brushRef="#br0" timeOffset="302137.5467">8031 9983 613 0,'0'0'255'16,"0"0"-5"-16,0 0-67 16,0 0-37-16,0 0-37 15,0 0-45-15,28-79-29 0,-8 60-14 16,5-1-11-16,2 3-4 16,1 4-5-16,-1 3 5 15,-2 3-6-15,-2 4 0 16,-1 2 0-16,-4 1-1 15,-3 0-8-15,3 11-1 16,-3 6-1-16,1 3 10 16,-4 1-11-16,0 3 11 15,-6 0 1-15,-6-1 0 16,0 1 0-16,0-2 1 16,-16 4 5-16,-4-2 1 15,-5 2-6-15,-8 0 0 16,0-2 6-16,0 1-6 15,-2-5 0-15,2-3-1 0,3-3 1 16,6-1 0-16,3-3 6 16,-1 0-7-16,8-1 0 15,-2 1 0-15,4 0 0 16,6-3-2-16,-1 2 1 16,4-5 1-16,3 3-1 15,0-4 1-15,0 3 19 16,6-2 0-16,10 3 9 15,11 3 7-15,7-3-5 16,8 1 10-16,10-1-15 16,2 0-11-16,1-4-8 15,-4 1-5-15,1 2 1 16,-7-3-1-16,1-2-1 0,-10-1 1 16,-5 0-1-16,-4 0-7 15,-3 0-37-15,-9 0-14 16,-6 0-43-16,-9 0-49 15,0 3-218-15,0 0-505 0</inkml:trace>
  <inkml:trace contextRef="#ctx0" brushRef="#br0" timeOffset="328084.3211">7097 5060 75 0,'0'0'55'16,"0"0"6"-16,0 0 41 0,0 0 5 16,0 0-29-1,0 0-28-15,12-18-11 0,-12 16-14 16,0 2-14-16,0 0-9 16,0 0-1-16,0 0-1 15,0 0 0-15,0 0 0 16,0 0-19-16,0 2 4 15,-8 6 13-15,-2 3 1 16,1 1 0-16,0-3 0 16,2 0 1-16,2-5 0 15,2 2 0-15,0-3 0 16,3-3 1-16,0 1-1 16,0-1 9-16,0 0-9 15,0 0 1-15,-3 0 0 16,3 4 0-16,0-2 0 0,-3 1-1 15,0-2 1-15,0 2 1 16,3-2-2-16,0 1 1 16,-3-2 11-16,3 0 27 15,-7 0 13-15,4 1-6 16,-3 1-11-16,-3-1-6 16,-3-1 11-16,3 3-17 15,0-3-1-15,-1 1 8 16,4-1 16-16,1 2-7 15,5-2 24-15,0 0-7 16,0 0-8-16,0 0-5 16,0 0-20-16,0 0-23 0,0 1-3 15,0 2-111-15,6 10-68 16,3-4-39-16,-3 0-372 0</inkml:trace>
  <inkml:trace contextRef="#ctx0" brushRef="#br0" timeOffset="338043.2172">6008 10337 155 0,'0'0'272'0,"0"0"-149"16,0 0-28-16,0 0-14 15,0 0-16-15,22-29-22 16,-19 25-1-16,-3 4 1 16,0-3 12-16,3 3 9 15,-3 0-16-15,0 0-12 0,0 0-10 16,0 0-7-1,0 0-12-15,0 0 0 0,0 0 0 16,0 0-6-16,0 0 7 16,0 0-1-16,0 0-6 15,0 0 0-15,0 0 0 16,0 0 1-16,0 0-1 16,0 0 0-16,0 0 2 15,0 0-2-15,0 0 0 16,0 0 1-16,0 0-1 15,0 0 0-15,0 0 0 16,0 0-1-16,0 0 0 16,0 0 1-16,0 0-1 15,0 0 1-15,0 0-1 0,0 0 0 16,0 0 0-16,0 0 0 16,0 0 0-1,0 0-1-15,0 0 0 0,0 0 0 16,0 0-8-16,0 0 8 15,3 0 0-15,0 0 1 16,-3 0-1-16,0 0 1 16,0 0 0-16,0 0-1 15,0 0 1-15,0 0 0 16,0 0 0-16,0 0 0 16,0 0-1-16,0 0 1 15,0 0-1-15,0 0 1 16,0 0 0-16,0 0 0 15,0 0 0-15,0 0 0 0,0 0 0 16,0 0 0-16,0 0 0 16,0 0 0-16,0 0 0 15,0 0 0-15,0 0 0 16,0 0 0-16,0 0 1 16,0 0-1-16,0 0 0 15,0 0 0-15,0 0 0 16,0 0-10-16,0 0-11 15,0 0-21-15,0 0-10 16,0 0-1-16,3 3-63 16,2 4-37-16,-1 1-89 0</inkml:trace>
  <inkml:trace contextRef="#ctx0" brushRef="#br0" timeOffset="340578.3763">7786 10446 87 0,'0'0'53'0,"0"0"-34"16,0 0-18-16,0 0 9 16,0 0 5-16,0 0-4 15,0 0-5-15,0 0-6 16,0 0-26-16,0 0-12 0,0 0-50 16</inkml:trace>
  <inkml:trace contextRef="#ctx0" brushRef="#br0" timeOffset="342023.663">6102 9783 324 0,'0'0'137'0,"0"0"-66"16,0 0-31-16,0 0-1 0,0 0 0 16,0 0-6-16,0 0-11 15,0 0-9-15,0 0-12 16,0 0-1-16,0 3-55 15,0 0-88-15,0 9 37 16,6-1-60-16</inkml:trace>
  <inkml:trace contextRef="#ctx0" brushRef="#br0" timeOffset="347313.2281">7631 10188 113 0,'0'0'229'0,"0"0"-147"16,0 0-57-16,0 0-14 15,0 0 2-15,0 0-3 16,0 0-2-16,0 0 0 16,0 0-6-16,0-3-2 15,0-4-72-15,3 3-168 0</inkml:trace>
  <inkml:trace contextRef="#ctx0" brushRef="#br0" timeOffset="348139.88">7891 9211 91 0,'0'0'105'0,"0"0"-53"15,0 0 5-15,0 0 23 16,0 0 0-16,0 0-5 15,0 0 0-15,0 0 7 16,0 0 16-16,0 0-50 16,0 0-3-16,0 0-18 15,0 0-10-15,0 0-4 0,0 0-5 16,0 0 2-16,0 0 1 16,0 0 4-16,0 0 1 15,0 0-2-15,0 0 1 16,0 0-2-16,0 0-3 15,0 0-2-15,0 0 1 16,0 0 0-16,0 0-1 16,0 0 0-16,0 0 0 15,0 0-6-15,0 0-1 16,0 0 8-16,0 0-8 16,0 0 0-16,0 0-1 15,0 0-4-15,-2 3-74 16,-1 6-113-16,0 8 71 0,0-3-83 15,0-1-284-15</inkml:trace>
  <inkml:trace contextRef="#ctx0" brushRef="#br0" timeOffset="348984.4234">7828 10328 766 0,'0'0'94'0,"0"0"-55"16,0 0-18-16,0 0-9 15,0 0-11-15,0 0 1 16,0 0-2-16,0-2-11 16,-6 0-25-16,-6 2-70 15,0 0-25-15,-3 0-70 0</inkml:trace>
  <inkml:trace contextRef="#ctx0" brushRef="#br0" timeOffset="353869.0354">8302 10284 411 0,'0'0'58'0,"0"0"-41"15,0 0-15-15,0 0-1 16,0 0 0-16,0 0 0 16,0 0-1-16,0 0 0 15,0 0 0-15,0 0-19 0,3 0-57 16,-3 0-110-16</inkml:trace>
  <inkml:trace contextRef="#ctx0" brushRef="#br0" timeOffset="355206.3194">3004 9766 215 0,'0'0'100'0,"0"0"-76"15,0 0-15-15,0 0-8 16,0 0 0-16,0 0 1 16,0 0-2-16,0 0 1 15,0 0 1-15,0 0 8 16,0 0-9-16,0 0 6 15,0 0-7-15,0 0 12 16,0 0-6-16,0 0-5 16,0 0 0-16,0 0-1 15,0 0 0-15,0 0 0 16,0 0-10-16,0 0-46 16,-2 0-96-16</inkml:trace>
  <inkml:trace contextRef="#ctx0" brushRef="#br0" timeOffset="356019.098">5923 10020 309 0,'0'0'63'0,"0"0"-45"16,0 0-10-16,0 0 4 15,0 0-11-15,0 0 5 16,0 0-5-16,-6 0 8 16,6 0-8-16,0 0 1 15,0 0-1-15,0 0 1 16,0 0-1-16,0 0 0 16,0 0 0-16,0 0 0 15,0 0-1-15,0 0 0 16,0 3-2-16,-5-3-18 15,-4 7-10-15,-1-1-83 16,4-2-86-16</inkml:trace>
  <inkml:trace contextRef="#ctx0" brushRef="#br0" timeOffset="358667.5286">3158 9597 510 0,'0'0'81'0,"0"0"-81"15,0 0-45 1,0 0-43-16,0 0 52 0,0 0 26 15,76 21 10-15,-16-10 0 16,50 7 0-16,-7-2-49 16,5 1-215-16</inkml:trace>
  <inkml:trace contextRef="#ctx0" brushRef="#br0" timeOffset="368084.0053">13341 9405 1698 0,'0'0'125'15,"0"0"-119"-15,0 0-12 16,0 0-11-16,0 0-18 15,-20 70 24-15,7-21 11 16,1 1 27-16,0 4 21 0,3-5-25 16,3 0-1-16,0 0-14 15,-1-2-7-15,1-1-1 16,-8 7-145-16,4-7-139 16,1-16-104-16</inkml:trace>
  <inkml:trace contextRef="#ctx0" brushRef="#br0" timeOffset="368570.3522">12957 9779 1532 0,'0'0'256'0,"0"0"-183"0,0 0-35 16,0 0-11-16,154-23-19 15,-42 16 1-15,12 0-8 16,-7-3 1-16,-23-3-2 15,-29 1-1-15,-16-5-38 16,-7-3-20-16,1-7 9 31,-4-5 9-31,-2-5-4 0,-10 6 22 0,-18 9 23 16,-6 6 60-16,-3 13 30 16,0 3-63-16,-9 10-27 15,-9 18-15-15,-6 9 15 16,-5 14-2-16,3 1 2 15,2 7 6-15,3-2-6 0,0-2 1 16,2-9-2-16,4-6-17 16,0-10-8-16,6-10 1 15,0-8-8-15,2-8 3 16,7-4 30-16,0-13 35 16,13-10-35-16,11-10-4 15,8 0 4-15,7 7 10 16,5 6-4-16,-4 16-4 15,2 4-2-15,-3 4 0 16,1 16-1-16,-5 6-4 16,0 3 4-16,-5 1 0 15,6 6-80-15,-11-6-239 16,-4-9-443-16</inkml:trace>
  <inkml:trace contextRef="#ctx0" brushRef="#br0" timeOffset="368879.5711">14269 9937 939 0,'0'0'610'0,"0"0"-538"16,0 0 26-16,0 0-51 15,82-36-33-15,-48 29-5 16,5 0-8-16,-2-2 7 16,-1-4 7-16,-8-4 7 15,-5-3 6-15,-6-2-27 16,-11-5 6-16,-6 4 11 15,-3 6 16-15,-20 4-15 0,-13 9-19 16,-9 4-12 0,-7 13 6-16,-3 15 5 0,4 8-12 15,8 3-1-15,16 6 14 16,12-1 0-16,15 0 12 16,0-2-10-16,18-2-2 15,19-4-16-15,28-2-89 16,-3-11-100-16,-4-15-324 0</inkml:trace>
  <inkml:trace contextRef="#ctx0" brushRef="#br0" timeOffset="369340.1149">14697 9749 1455 0,'0'0'221'0,"0"0"-81"0,0 0-140 15,0 0 12-15,0 0-9 16,95 57 9-16,-60-21-5 15,2 4-7-15,-8-1-2 16,-4 1-4-16,-12-4-3 16,-6-4 8-16,-7-8-28 15,0-3-18-15,-10-10 3 16,-6-7 11-16,-4-4 33 16,4-3 9-16,1-16 5 15,4-12 8-15,11-9-4 16,0-9-1-16,23-6 30 15,6 1-9-15,10 2-1 16,6 8 33-16,0 10-35 16,1 9-34-16,-6 12-1 15,-2 9 0-15,-11 4 0 0,-2 3-6 16,-12 11-10-16,1 11-2 16,-11 5 11-16,-3 5-3 15,0 6 9-15,0 3 0 16,-14-1 1-16,4 0 0 15,1-4 1-15,6-2 1 16,3-4-1-16,0-4-1 16,6-6 0-16,9-3 0 15,9-6 0-15,9 0 13 16,9-6-13-16,26-8-86 16,-14 0-273-16,-4-3-923 0</inkml:trace>
  <inkml:trace contextRef="#ctx0" brushRef="#br0" timeOffset="371742.1605">16966 9165 1311 0,'0'0'271'16,"0"0"-213"-16,0 0-42 15,0 0-12-15,0 0-4 16,0 0 0-16,-102-27-15 16,65 51 9-16,-3 8 6 15,-14 21 12-15,-11 27 14 16,-12 22 3-16,5 7 5 15,7-1 11-15,23-15-14 16,25-14-8-16,14-10-10 0,3-15 12 16,10-12-10-1,11-2-2-15,13 6 3 0,11 1 3 16,11 2-19-16,6-6-20 16,3-9-68-16,32-22-69 15,-15-8-175-15,-8-4-512 16</inkml:trace>
  <inkml:trace contextRef="#ctx0" brushRef="#br0" timeOffset="372011.7804">17339 9432 1572 0,'0'0'154'0,"0"0"-127"16,0 0-17-16,0 0 7 0,0 0 4 15,0 0-21-15,0 0-51 16,-15 7 13-16,2 36 38 16,-7 22 11-16,4 2 5 15,-10 2-10-15,6 0-4 16,-2-13-1-16,3 7 1 16,3-7-2-16,1-9-11 15,4-8-85-15,5-12-117 16,6-14-37-16,0-10-155 15,0-3-172-15</inkml:trace>
  <inkml:trace contextRef="#ctx0" brushRef="#br0" timeOffset="372363.0263">17251 9732 1279 0,'0'0'204'0,"0"0"-130"16,0 0-49-16,0 0-15 15,99-22-1-15,-53 18-2 16,9 1 2-16,-1-1-8 15,1-5 0-15,-2-1-1 16,-6-4-1-16,-6-9-23 16,-9-6-7-16,-14-8-24 15,-7-8-67-15,-7-3 60 16,-4 2 62-16,0 4 43 16,-12 11 34-16,1 9 4 15,4 8-11-15,1 8 1 0,-1 6-38 16,4 0-33-1,-7 17-17-15,1 12 4 0,-2 14 13 16,-4 8 7-16,0 4 19 16,1 4 2-16,1 3-3 15,-2-1-16-15,0 1-3 16,2-2-6-16,-1-1 0 16,2-6-27-16,5-1-83 15,5-2-138-15,2-14-52 16,0-13-385-16</inkml:trace>
  <inkml:trace contextRef="#ctx0" brushRef="#br0" timeOffset="372793.3298">17875 9835 1367 0,'0'0'231'16,"0"0"-160"-16,0 0-13 15,101-39-40-15,-59 39-2 16,0 0 4-16,-2 10-20 15,-4 12-4-15,-10 5 3 16,-7 3-6-16,-6 5 5 16,-13-1-8-16,0-1-3 15,-24-1-43-15,-7-8 10 16,-5-3 22-16,-2-9 20 16,4-9 4-16,9-3 15 15,5 0 8-15,11 0 12 16,6-5 25-16,3 0-33 15,0 5 6-15,15 0-33 0,11 0-12 16,4 13 2 0,7 4 9-16,2 9-6 0,-2 3 0 15,-7 2 5-15,-12 2-14 16,-9-4 16-16,-9-2-11 16,0 0 11-16,-18-7 2 15,-15-4 21-15,-9-6 2 16,-6-7-12-16,-5-3-3 15,-1 0-10-15,5-13-23 16,7-3-51-16,11-7-55 16,16 3-125-16,9 3-263 0</inkml:trace>
  <inkml:trace contextRef="#ctx0" brushRef="#br0" timeOffset="373143.5801">18681 10222 1350 0,'0'0'247'0,"0"0"-53"16,0 0-68-16,0 0-60 0,0 0-29 16,0 0-37-16,0 0 0 15,-5 20-22-15,-6-1 20 16,-2 4 2-16,-8 7 10 16,2-1 4-16,-1 4-14 15,1-4 0-15,4-2-78 16,5-3-20-16,3-4-68 15,6-4-143-15,1-12-245 0</inkml:trace>
  <inkml:trace contextRef="#ctx0" brushRef="#br0" timeOffset="374067.246">18964 9687 1162 0,'0'0'215'0,"0"0"-106"16,0 0-67-16,0 0-23 15,0 0-18-15,0 0-1 16,0 0-1-16,6-1-8 15,-6 4-1-15,-3-2 4 16,-4 2-7-16,0-3 13 0,3 0 8 16,-2 0 9-16,1 0 21 15,1-10-12-15,-2-3-6 16,6 2-1-16,0-2-3 16,0 4 27-16,0 5 14 15,9 2 4-15,3 2-35 16,6 0-20-16,-2 0-6 15,3 0-11-15,-2 8 4 16,-5 3-2-16,-5-1-5 16,-5 3 2-16,-2-3 3 15,-2 3-10-15,-11-3-29 16,-8-4 20-16,-1-3 28 0,-1-3 0 16,1 0 9-1,3-5 8-15,8-12 9 0,5-3 14 16,6 3-11-1,0 0-1-15,7 4 33 0,9 4-34 16,3 3-26-16,2 6-1 16,-6 0-2-16,-1 0-10 15,-5 0-1-15,-3 8 0 16,-2 1 0-16,-4 0 0 16,0 0-11-16,-11 1-30 15,-5-3-7-15,-2-1 29 16,0-5 32-16,4-1 0 15,3 0 15-15,5-3 23 0,6-7 3 16,0-1-11 0,0 2-8-16,3 3 19 15,10 3-23-15,-6 3-18 0,5 0-13 16,2 0-4-16,-5 8 5 16,-5 5-3-16,-1 1 2 15,-3 0 12-15,0-1-24 16,-10-3-18-16,-10 0 7 15,1-5 15-15,-4-3 21 16,3-2 10-16,5-2 3 16,0-13 15-16,10-5 19 15,5-4-15-15,2-1-23 16,16-2-8-16,1 7-1 16,0 9-1-16,2 2-12 15,-3 9 0-15,2 0 0 0,-10 6-5 16,2 7 7-1,-8 1-3-15,-4 0 7 0,0-1-3 16,0-4-21-16,-12 1-17 16,-2-3 3-16,-4-4 4 15,-6-3-4-15,0 0-154 16,5-10-381-16</inkml:trace>
  <inkml:trace contextRef="#ctx0" brushRef="#br0" timeOffset="374411.0801">19249 9165 1313 0,'0'0'228'16,"0"0"-165"-16,0 0-8 15,0 0-2-15,0 0-31 16,81 3-21-16,-39 22-1 16,6 12-1-16,5 19 1 15,-1 23 19-15,-3 17-7 16,-7 7 17-16,-14-4-16 16,-7-10 2-16,-12-9 10 0,-6-12-11 15,-3-14-5-15,0-11-8 16,-5-4 9-1,-13 1-10-15,-1 7-19 0,-6-2-52 16,-18-1-32-16,8-12-58 16,5-12-393-16</inkml:trace>
  <inkml:trace contextRef="#ctx0" brushRef="#br0" timeOffset="375133.6866">21012 9697 864 0,'0'0'241'0,"0"0"-194"15,0 0 11-15,35-83 127 16,-27 73-31-16,-5 6-24 15,0 1-25-15,-3 3-37 16,0 0-39-16,0 0-29 16,0 14-25-16,0 8 0 15,-4 12 25-15,-2 5 28 16,2 1 4-16,-2 6-16 16,-2-6-4-16,5-1-5 15,0-6-7-15,0 0-23 16,3-9-65-16,0-9-58 15,0-5-173-15,0-10-376 0</inkml:trace>
  <inkml:trace contextRef="#ctx0" brushRef="#br0" timeOffset="375361.8481">21190 9257 1612 0,'0'0'194'15,"0"0"-132"-15,0 0-32 16,0 0 8-16,-29-82 1 16,29 69-17-16,0-2-22 15,2-1-6-15,7 3-30 16,0 3-9-16,-3 3-18 0,-6 7-39 16,3 0-137-1,-3 33-48-15,0 1-24 0,0 2-404 0</inkml:trace>
  <inkml:trace contextRef="#ctx0" brushRef="#br0" timeOffset="375724.959">21522 9454 871 0,'0'0'671'15,"0"0"-561"-15,0 0-25 16,0 0-59-16,0 0-26 15,0 0-1-15,-104 11-9 0,67 12 8 16,4 1-4 0,8-1-5-16,11-1-7 0,9-2 9 15,5 0-10-15,2 0-9 16,20-1 28-16,5 1 7 16,10 0 8-16,4 1-5 15,-1 1-9-15,-2-2 5 16,-7 3-5-16,-6-2-1 15,-7 2-5-15,-11-1-4 16,-7 4 9-16,0-2-3 16,-16-1 3-16,-9 0 6 15,-8-3 10-15,-7-3-4 16,-4-7-1-16,1-2-11 16,-3-6-17-16,-8-4-56 0,12-13-182 15,12-1-503-15</inkml:trace>
  <inkml:trace contextRef="#ctx0" brushRef="#br0" timeOffset="376380.4788">23095 9574 1397 0,'0'0'181'0,"0"0"-115"0,0 0 21 15,0 0-53 1,0 0-34-16,0 0-14 0,0 0 3 16,-124-24 11-16,75 37-1 15,4 4-8-15,11 0 9 16,5 4-9-16,16-3-4 16,12 2 3-16,1-3-20 15,10 6 29-15,20-1 1 16,5 2 12-16,12 3-3 15,5 3-8-15,2-1 0 16,-9 4-1-16,-10-4 0 16,-11-1 0-16,-11 1-8 0,-11-5-1 15,-2 2 8 1,-19-3 0-16,-13-3 0 0,-8-4 1 16,-9-7 12-16,-6-5-12 15,-3-4-5-15,4 0-46 16,0-26-149-16,20 0-105 15,13-5-328-15</inkml:trace>
  <inkml:trace contextRef="#ctx0" brushRef="#br0" timeOffset="376802.7799">23375 9583 1431 0,'0'0'198'0,"0"0"-99"0,0 0-14 15,0 0-53-15,0 0-32 16,0 0-16-16,0 0-22 16,12 41 29-16,-10-8 9 15,0 6 0-15,5-3 0 16,2 1 1-16,7-2-1 16,4-5 0-16,6-9 1 15,6-5 12-15,4-9-4 16,1-7 1-16,3 0 0 15,-1-20 0-15,-2-10-2 16,-4-9-8-16,-3-11-21 16,-6 1 14-16,-7-1 7 15,-6 11 12-15,-6 12 31 16,-2 13-16-16,-3 8-23 0,0 6-4 16,0 9-45-16,-8 15 16 15,0 10 28-15,1 8-4 16,4 5-1-16,3 2 3 15,0-2-20-15,15-1-24 16,7-8-15-16,4-8-42 16,25-13-64-16,-8-10-121 15,0-7-397-15</inkml:trace>
  <inkml:trace contextRef="#ctx0" brushRef="#br0" timeOffset="377266.1102">24365 9062 1577 0,'0'0'175'16,"0"0"-113"-16,0 0-25 15,0 0-9-15,0 0-28 16,0 0-46-16,0 0-9 16,-11 49 47-16,-5 33 8 15,-5 25 3-15,-6 8-2 16,4-22 5-16,7-21-5 15,9-33 5-15,2-8-5 16,-1 2-1-16,3-1-1 16,2-8-13-16,1-7 6 15,0-14-1-15,0-3 9 16,13-10 57-16,16-17-35 0,5-6-21 16,10-10 0-16,4 1 1 15,3 11-2-15,-5 8-5 16,-1 16 4-16,-3 7-6 15,-2 14-4-15,-3 19 1 16,-5 6 0-16,-11 5-2 16,-8 1 3-16,-12-1-2 15,-1-7 1-15,-14-4-4 16,-18-10-25-16,-6-6 39 16,-27-14 0-16,3-3 10 15,-6-10 3-15,0-13-5 16,16-5-2-16,1-4-6 15,12-11-93-15,14 12-198 16,14 9-490-16</inkml:trace>
  <inkml:trace contextRef="#ctx0" brushRef="#br0" timeOffset="378737.1558">25464 9522 660 0,'0'0'172'16,"0"0"23"-16,0 0 73 0,0 0-49 15,0 0-54 1,0 0-56-16,0 0-64 0,-28-47-42 16,-10 47-3-16,-11 0-8 15,-6 10 7-15,3 13-7 16,4 1 1-16,14-2 0 15,13 4-14-15,15-5 14 16,6-3-5-16,9-1 2 16,16-3 10-16,11-4 8 15,9-7 4-15,3-3-12 16,4 0 0-16,-2-13-10 16,-3-6-2-16,-4-8 11 15,-9-4-4-15,-6 0-4 0,-9 4 8 16,-9 7-8-16,-9 13 3 15,-1 7-4-15,0 14-42 16,-8 16 23-16,-3 12 23 16,2 8 5-16,-1 9 1 15,2 0-2-15,1 0 2 16,-2-5 1-16,-3-2-1 16,0-8 0-16,-6-8 0 15,0-4 1-15,-6-11-1 16,0-5 0-16,-2-12 3 15,0-4 8-15,4-4 5 16,1-16 8-16,7-3 6 16,7 0 10-16,7 0 17 0,10-3-2 15,20 2-24-15,14-6-30 16,21-5-1-16,2-2 1 16,9 1 0-16,-1-7-1 15,-11 3 0-15,2-9 0 16,-9-1 0-16,-14 0-10 15,-15 5-21-15,-14 1 11 16,-14 11 1-16,0 4 7 16,-18 9 3-16,-6 9-2 15,-3 6-30-15,-2 5-6 16,7 0 14-16,7 12-1 16,11 5-12-16,4 3-71 15,7 3 69-15,14 3 48 16,8 1 1-16,0-1 15 0,3-2-5 15,-4-2 1-15,-3 4-5 16,-5-1-6-16,-8 3 0 16,-6 3 18-16,-5 2-4 15,-1-1-7-15,0 5 0 16,-6-5-8-16,-6-1-5 16,-1-5-136-16,4-9-54 15,9-14-52-15,0-3-67 16,1-6-245-16</inkml:trace>
  <inkml:trace contextRef="#ctx0" brushRef="#br0" timeOffset="379007.3493">26325 9535 687 0,'0'0'244'0,"0"0"-27"0,94-11-113 16,-54 15 15-16,-1 19-28 16,-7 10-41-16,-7 4-15 15,-12 2-15-15,-13 4-11 16,0-7-9-16,-27 0-12 15,-12-8-11-15,-7-9 23 16,-6-9 3-16,4-10 16 16,4-4 32-16,11-18 55 15,15-8 2-15,13-7 5 16,5-5-50-16,24-5-18 16,18 1-45-16,6 9-24 15,5 10-38-15,4 12-14 0,-2 14-54 16,18 2-35-16,-15 14-122 15,-8-1-434-15</inkml:trace>
  <inkml:trace contextRef="#ctx0" brushRef="#br0" timeOffset="379676.8259">26858 9550 694 0,'0'0'719'15,"0"0"-645"-15,0 0 37 16,0 0 26-16,32-75-75 15,-27 75-44-15,2 0-18 16,-4 13-25-16,-3 11 10 16,0 8-2-16,0 8 16 15,-3 2 0-15,-3 2 1 16,3-2 1-16,3-5 1 0,5 0-1 16,14-8-1-16,6-6 1 15,7-7 6-15,5-9 6 16,5-7 6-16,4-3-17 15,-1-20 4-15,0-13-6 16,-5-8 1-16,-6-11-1 16,-5-2-19-16,-12 7 10 15,-9 8 9-15,-8 15 8 16,-11 11-8-16,-17 16-8 16,-6 7-6-16,-2 18 5 15,8 5-3-15,8 4-2 16,16-1-10-16,4 0-2 15,20 3 16-15,16-6 10 0,12-1 1 16,11-5 12-16,8-7-13 16,2-8 0-16,0-9 0 15,-6 0-7-15,-5-23-10 16,-8-13 11-16,-7-5-15 16,-11-8 5-16,-6-3-8 15,-11 2 24-15,-6 4 20 16,-7 9 46-16,-2 7-7 15,0 11 9-15,0 6-17 16,0 9-37-16,0 4-14 16,-2 0-19-16,-4 17-29 15,-5 12 35-15,-5 11 13 16,-2 10 1-16,-9 17 5 0,-4 18-5 16,-2 18 0-1,3 8 0-15,8-8 0 0,10-11 0 16,9-16 1-16,3-10 3 15,0-13-5-15,0-14-27 16,0-5-27-16,6-2-44 16,4-5-85-16,1-7-81 15,1-14-311-15</inkml:trace>
  <inkml:trace contextRef="#ctx0" brushRef="#br0" timeOffset="379942.0156">27797 9442 1587 0,'0'0'163'0,"0"0"-106"16,0 0 10-16,0 0-44 15,99-63-23-15,-57 63-6 16,2 13-4-16,0 14 4 16,-8 7-8-16,-11 4 1 15,-9 3-2-15,-13-2-1 16,-3 0-21-16,-10-6-1 15,-13 0 15-15,-11-3-2 16,-5-7 15-16,-7 0 3 16,-8-6 7-16,-4-1-31 15,-17-7-74-15,14-4-98 16,12-1-146-16</inkml:trace>
  <inkml:trace contextRef="#ctx0" brushRef="#br0" timeOffset="380808.6325">29021 9656 182 0,'0'0'306'0,"0"0"-67"16,19-82-25 0,-4 52-42-16,2 4-49 0,-4 0 29 15,0 6-18 1,-4 6-60-16,-2 5-7 0,-3 2-33 16,-1 7-24-16,-2 0-10 15,-1 0-10-15,0 14-15 16,0 12-4-16,0 10 28 15,0 6 1-15,0 5 0 16,-13-1 0-16,-4-3-14 16,-5-4-13-16,-5-8-25 15,-4-5 24-15,-3-12 28 16,-5-8 2-16,-3-6 11 16,3-4-6-16,5-12 8 15,10-11-1-15,12-9 1 0,12-3 23 16,6-4-2-16,22-4-24 15,13 1-12-15,6 7-16 16,4 9-13-16,3 10-19 16,0 13-43-16,16 5-57 15,-14 2-79-15,-8-2-433 0</inkml:trace>
  <inkml:trace contextRef="#ctx0" brushRef="#br0" timeOffset="381138.8662">29773 9019 1149 0,'0'0'101'16,"0"0"-78"-16,0 0 5 15,-36-73 34-15,27 63 5 16,5 7-35-16,-4 3-32 15,0 6-22-15,-6 15-1 16,-4 11 10-16,-3 8-5 16,-3 16 17-16,-3 14 1 15,-1 25 6-15,0 10 10 16,3-7 11-16,8-19-2 16,5-27-5-16,2-15-18 15,-1 8 6-15,-1 3-2 16,-3 1-6-16,3-4-78 0,0-11-82 15,5-11-139-15,2-16-110 0</inkml:trace>
  <inkml:trace contextRef="#ctx0" brushRef="#br0" timeOffset="381305.9847">29409 9514 477 0,'0'0'971'16,"0"0"-926"-16,0 0-44 15,86-29 6-15,-39 28 0 16,11 1-5-16,19 0-1 0,17 11-1 16,11 2 0-1,-19-3-110-15,-22-6-217 0</inkml:trace>
  <inkml:trace contextRef="#ctx0" brushRef="#br0" timeOffset="381928.4274">30665 8742 601 0,'0'0'568'0,"0"0"-471"15,0 0-40-15,0 0-22 16,0 0-35-16,0 0-23 16,0 0 17-16,-104 53 6 15,56 9 6-15,-9 31 48 16,-1 29-6-16,7 10 16 16,17 0-24-16,17-12-19 15,17-22-11-15,0-9-1 16,15-20-8-16,6-12 6 15,1-18-7-15,1-5 0 0,9 2-12 16,27 0-50-16,-4-2-105 16,-4-21-197-16</inkml:trace>
  <inkml:trace contextRef="#ctx0" brushRef="#br0" timeOffset="382317.704">31084 8904 1126 0,'0'0'175'16,"0"0"-135"-16,0 0-32 16,0 0-8-16,0 0 0 15,-100-31-22-15,55 49 15 0,-5 5 5 16,-2 2 2-16,4 2 2 15,9 0-2-15,13-5-16 16,10-1-2-16,12-2 4 16,4-2 14-16,7 0 51 15,20 1-15-15,9 3 1 16,5 6-14-16,1 3-16 16,-4 2-5-16,-8 4-2 15,-10 0-2-15,-11 2 1 16,-9-2-9-16,0-3 8 15,-16-4-15-15,-10-5 17 16,-6-8 13-16,-10-6 3 16,-3-7-16-16,-7-3-53 0,-17-13-70 15,13-3-136-15,12-5-268 16</inkml:trace>
  <inkml:trace contextRef="#ctx0" brushRef="#br0" timeOffset="382740.0135">31141 9296 1260 0,'0'0'176'16,"0"0"-98"-16,0 0-17 16,0 0-43-16,0 0-17 15,0 0 3-15,92 44-4 0,-75-16-6 16,-5 3 0-16,-8 2-2 15,-4 0-45-15,0-3-70 16,-16-4-8-16,-8-9 10 16,-4-8 48-16,-4-6 73 15,1-3 6-15,1 0 5 16,6-8 12-16,11 1 18 16,8 3 20-16,5 4 29 15,8 0-22-15,14 1-48 16,8 11-17-16,4 8-3 15,-1 6 0-15,-6 2-1 16,-9 3-10-16,-10 0-7 0,-8 1 11 16,-5-5 7-16,-16 0 13 15,-9-7 12-15,-3-3 7 16,-5-6-9-16,-1-7 0 16,3 0-11-16,2-4-12 15,-2-4-10-15,10-8-134 16,9-1-222-16</inkml:trace>
  <inkml:trace contextRef="#ctx0" brushRef="#br0" timeOffset="382965.1666">31614 9729 1117 0,'0'0'116'0,"0"0"-93"0,0 0 24 15,-23 77 31-15,6-38 3 16,-3 6-27-16,-4 2-9 16,2-1-20-16,0-2-15 15,2-4-1-15,1-8-9 16,0-5-54-16,-7-9-130 16,2-9-82-16,3-9-219 0</inkml:trace>
  <inkml:trace contextRef="#ctx0" brushRef="#br0" timeOffset="383594.618">31957 9267 1196 0,'0'0'71'0,"0"0"-71"15,0 0-12-15,0 0 2 16,0 0 9-16,0 0 0 16,0 0 1-16,-35 50 1 15,27-44-1-15,-1-6 0 16,1 0 8-16,0-3 7 16,5-11 8-16,3-9-10 15,0 3 4-15,0-2 32 0,11 5 23 16,0 7-3-16,-1 7-31 15,0 3-32-15,-2 3-6 16,0 14-2-16,-2 2-6 16,-2 2 7-16,-4 0-8 15,0-3 3-15,-6 1 6 16,-7-5 12-16,-7-7-12 16,2-4 11-16,-3-3 1 15,4 0 3-15,3-10 1 16,7-7 1-16,7-6 38 15,0 1-1-15,6-2-35 16,9 1-3-16,1 6-5 16,-2 7-4-16,-1 7-3 0,-3 3-4 15,2 0-13 1,-6 13-1-16,-1 4 6 0,-4 3-8 16,-1-2 3-16,0 0 3 15,-11-2-6-15,-2-5-15 16,1-5 5-16,1-2 25 15,0-4 1-15,5 0 8 16,1-7 2-16,5-7 5 16,0-3 1-16,2-3-16 15,12 4-28-15,2 4-46 16,-3 5-30-16,0 7-53 16,-3 13-57-16,-6 1-165 0</inkml:trace>
  <inkml:trace contextRef="#ctx0" brushRef="#br0" timeOffset="384067.9526">32163 8668 1038 0,'0'0'123'16,"0"0"-6"-16,0 0 67 16,0 0-130-16,82 3-32 0,-39 17-6 15,9 8-2-15,4 9 18 16,-1 5 11-16,-3 10-7 15,-3 2-4-15,-5 5-6 16,-4 0-5-16,-9 5-4 16,-4 1 2-16,-7 11-10 15,-7 13 4-15,-6-7-7 16,-7-12 4-16,0-10-1 16,0-11 4-16,-10 3-5 15,-5 5-2-15,-2-4-6 16,-2-3 0-16,-2-5 0 0,-2-4-14 15,-3-5-5 1,-3-6-4-16,-2-7-9 0,-5-6-3 16,-1-5-24-16,0-8-47 15,-7-4-115-15,10-8-135 16,9-7-352-16</inkml:trace>
  <inkml:trace contextRef="#ctx0" brushRef="#br0" timeOffset="384311.1245">32974 10208 1385 0,'0'0'139'0,"0"0"-118"0,0 0-21 16,0 0-60-16,0 0-82 15,0 0-161-15,0 0-445 0</inkml:trace>
  <inkml:trace contextRef="#ctx0" brushRef="#br0" timeOffset="395107.9995">2442 10988 535 0,'0'0'299'16,"0"0"-152"-16,0 0 47 15,0 0-19-15,18-73-36 0,-15 63-63 16,-3 3-16 0,3 1-12-16,0 2 1 0,-3 1-5 15,0 0-1-15,0 3-7 16,0 0-15-16,0 0-21 16,0 10-21-16,0 10-17 15,-6 12 33-15,1 15 5 16,-8 19 12-16,-5 20-5 15,-6 13 1-15,-1-6 8 16,5-21 1-16,4-22-8 16,4-17-8-16,2 3 0 15,-1 3 7-15,-1 2-8 16,2-8 1-16,4-11-1 0,3-5-44 16,3-11-77-1,0-6-64-15,0-16-109 0,3-6-74 0</inkml:trace>
  <inkml:trace contextRef="#ctx0" brushRef="#br0" timeOffset="395405.2148">2315 11404 1224 0,'0'0'205'0,"0"0"-58"16,0 0-46-16,0 0-28 15,0 0-35-15,0 0-12 16,88-50-21-16,-46 34-4 0,7 2-1 15,5-2 1 1,1 4 1-16,-1-2-1 0,-5 4-1 16,-4-3 0-16,-8 6-79 15,-8-3-58-15,-7 0-84 16,-6-3-59-16,-7-1-75 16,-4 2-238-16</inkml:trace>
  <inkml:trace contextRef="#ctx0" brushRef="#br0" timeOffset="395688.4131">2869 11028 674 0,'0'0'202'16,"0"0"-18"-16,0 0 12 16,0 0-19-16,0 0-36 15,0 0-55-15,0 0-70 0,4-30-16 16,-4 49-29 0,0 4 29-16,-3 11 0 0,-3 6 16 15,-6 8 21-15,2 0 2 16,-4 1-14-16,-2 3-5 15,1-2-4-15,0-1-1 16,2-2-5-16,2-4-1 16,1-3-2-16,1-8-1 15,6-6-6-15,0-6 0 16,3-9 0-16,0-1-42 16,0-7-75-16,12-3-91 15,1-3-105-15,2-8-482 0</inkml:trace>
  <inkml:trace contextRef="#ctx0" brushRef="#br0" timeOffset="396143.7448">3154 11486 370 0,'0'0'313'0,"0"0"-229"15,0 0-24-15,0 0 39 16,0 0 41-16,0 0-13 16,0 0 14-16,13-26-3 0,-13 26-57 15,0 7-23 1,-9 2-42-16,-1 14-5 0,-7 7-10 15,-8 6 9-15,1 11 1 16,-6 2 6-16,2-2-8 16,3-2 7-16,2-7-4 15,2-3 1-15,5-5-6 16,4-6 8-16,6-4-5 16,3-4-1-16,1-3-2 15,2-6-7-15,0-1 0 16,0-2 6-16,5-1-5 15,4-3 12-15,10 3 24 16,5-3 2-16,5 0-8 16,9 0-7-16,4 0-2 0,0-3-11 15,4-4-9 1,-4 4-1-16,-2 0-1 0,-3 2 1 16,-4-2-1-16,-6 0 1 15,-2 3-1-15,-5 0-34 16,-4-3-13-16,-5 2-35 15,-5-6-48-15,-3-1-144 16,-3-2-107-16</inkml:trace>
  <inkml:trace contextRef="#ctx0" brushRef="#br0" timeOffset="396420.9342">3209 11777 1217 0,'0'0'268'0,"0"0"-86"0,0 0-71 16,0 0-63-16,0 0-36 16,0 0-12-16,0 0-14 15,0 37 14-15,0-8 22 16,-3 8 21-16,-3 5-10 16,-3 5 7-16,-3 5-8 15,3-1 1-15,0-2-22 16,-1-1-10-16,2-4 5 15,-1-4-6-15,-1-4 0 16,4-9-75-16,0-4-60 16,6-16-91-16,0-5-174 15,0-2-638-15</inkml:trace>
  <inkml:trace contextRef="#ctx0" brushRef="#br0" timeOffset="396754.1714">3937 11626 935 0,'0'0'180'0,"0"0"-5"15,0 0-36-15,0 0-62 16,0 0 1-16,0 0-35 16,0 0 32-16,109 0 16 15,-66 0-6-15,5-4-22 16,1-2-31-16,-4-1-8 16,-5 4-24-16,-7-1 1 15,-5 4-1-15,-8 0-70 16,-10 0-121-16,-4 0-152 15,-6 4-362-15</inkml:trace>
  <inkml:trace contextRef="#ctx0" brushRef="#br0" timeOffset="397002.3483">3846 11896 234 0,'0'0'924'16,"0"0"-715"-16,0 0-48 15,0 0-28-15,0 0-43 16,0 0-45-16,0 0-1 16,106-3 10-16,-69 0-20 15,0 3-27-15,-4 0-6 16,-6 0 5-16,1 0-6 16,-5 0-24-16,1 0-81 15,1 0-69-15,-1 0-193 16,-9-7-659-16</inkml:trace>
  <inkml:trace contextRef="#ctx0" brushRef="#br0" timeOffset="398132.0642">5617 11176 712 0,'0'0'600'0,"0"0"-584"15,-6-72 72-15,-3 48-3 16,0 7-33-16,-3 7-11 0,-3 7 10 16,-7 3-50-1,-8 0-1-15,-9 20-19 0,-7 4 4 16,1 5 14-16,6 4-5 15,9-6-4-15,11 0 4 16,13-2-10-16,6-1-6 16,0 2 22-16,18 3 0 15,9 1 13-15,6 4 10 16,3 1-2-16,2 3-10 16,-5 1-9-16,-3 4-2 15,-12 3 1-15,-2 1 5 16,-13-2-5-16,-3 5 6 15,-6-7-6-15,-19 3 11 16,-5-6-3-16,-9 0 2 16,-1-5 1-16,-2-8-2 0,-1-3 8 15,-3-6-1-15,1-4-8 16,-1-7-1-16,4-1-8 16,9-6-15-16,6 0 9 15,8 0 6-15,7 0-1 16,9 0 1-16,3-3 1 15,0 0-1-15,0 3 0 16,6-1-13-16,3 1-7 16,4 0 8-16,1 0 11 15,-1 0-7-15,2 0 8 0,0 7-7 16,-3 7 1-16,3 2 6 16,-2 5-9-16,1 4 9 15,-1 2 0-15,-1 0 1 16,1 2-1-16,-2 4 2 15,-2 0-2-15,4-3 0 16,-1 3 0-16,-1-1-2 16,2-5 1-16,5 0 1 15,0-4 9-15,7-4-8 16,2-2 7-16,6-4-6 16,3-3 10-16,4-3-10 15,3-1-2-15,2-6 0 16,16-3-60-16,-13-7-138 15,-9-6-149-15</inkml:trace>
  <inkml:trace contextRef="#ctx0" brushRef="#br0" timeOffset="398641.431">6142 11410 595 0,'0'0'647'0,"0"0"-566"0,0 0 86 16,0 0-68-16,0 0-60 16,0 0-36-16,0 0-3 15,-9-13-9-15,6 26-4 16,0 7 8-16,-3 12 5 15,-4 9 19-15,1 14 18 16,-5 5-8-16,-2 3 3 16,1 3 7-16,0-2-8 15,0-2-15-15,-1-3-1 0,2-6-5 16,1-10-9 0,4-3 1-16,3-7 4 0,0-10-6 15,3-6 0-15,3-7-22 16,0-4-84-16,0-6-81 15,6-13-54-15,3-7-26 0</inkml:trace>
  <inkml:trace contextRef="#ctx0" brushRef="#br0" timeOffset="398997.1243">6088 11615 1056 0,'0'0'380'0,"0"0"-273"16,11-96 30-16,5 53-32 15,2 7-42-15,6-1-16 16,7 5-35-16,5 2-11 16,0 6 6-16,0 5-7 15,-2 8 0-15,-7 6-1 16,-3 5-17-16,-5 0-5 16,-4 19 1-16,-3 8 7 15,-6 6 2-15,-6 6 12 16,0 5-12-16,-6-2-9 15,-12-2-9-15,-4-4 1 16,-8-3 4-16,3-3 26 16,-7-11 7-16,1-5 6 0,-1-7-4 15,-2-4 5 1,6-3 4-16,0 0-4 16,8-10-6-16,7 0-8 0,4 4-31 15,4 3-40-15,7 3-94 16,0 0-190-16,3 3-277 0</inkml:trace>
  <inkml:trace contextRef="#ctx0" brushRef="#br0" timeOffset="399435.4368">6461 12141 462 0,'0'0'404'16,"0"0"-233"-16,0 0 26 15,0 0-26-15,0 0 10 16,42-70-32-16,-39 67-17 16,-3 3-36-16,0 0-21 15,0 0-28-15,0 0-19 0,0 0-23 16,0 3-5-16,-3 6-11 16,-3 8-3-16,-3 7 14 15,-4 9 1-15,1 6 0 16,-6 1 1-16,3 3 9 15,-1 0-11-15,-4-1 0 16,4-1 0-16,-1-3-57 16,-2-4-48-16,-8 6-61 15,5-11-142-15,2-6-455 16</inkml:trace>
  <inkml:trace contextRef="#ctx0" brushRef="#br0" timeOffset="400739.2997">6994 12279 335 0,'0'0'607'15,"0"0"-441"-15,0 0 75 16,0 0-76-16,0 0-62 15,0 0-22-15,0 0-49 16,3-3-22-16,-3 13-10 0,0 6 0 16,0 8 5-16,0 4 31 15,-6 3-4-15,-6 5-7 16,-3-6-16-16,-3 6-9 16,-9-7-35-16,-4 1-56 15,-27-3-96-15,7-7-144 16,3-8-637-16</inkml:trace>
  <inkml:trace contextRef="#ctx0" brushRef="#br0" timeOffset="402921.9118">7725 11486 149 0,'0'0'1051'0,"0"0"-936"16,0 0-41-16,0 0 38 15,0 0-27-15,0 0-28 16,0 0-22-16,0-14-14 16,0 14-5-16,0 0-6 15,0 0-1-15,0 0-8 16,0 8-1-16,0 8-1 15,-9 11 1-15,-1 10 7 16,-4 12 13-16,-2 3 7 16,1 5 2-16,0 2-22 0,3-6-6 15,-1 0 0-15,5-1 8 16,-1-8-2-16,3-2-7 16,3-5 0-1,0-5 1-15,-1-8-1 0,4-1-6 16,0-9-62-16,0-4-51 15,0-5-38-15,0 0-10 16,7-5-27-16,2-10 37 16,2-7 24-16,-1-6-137 0</inkml:trace>
  <inkml:trace contextRef="#ctx0" brushRef="#br0" timeOffset="403280.6296">7701 11754 674 0,'0'0'134'0,"30"-100"5"16,-8 41 27-16,-2 12-5 15,2-5-6-15,8-1-87 16,-3 4-8-16,1 10-15 16,-1 8-20-16,1 5 7 15,-5 7-21-15,-1 5-4 16,-1 1-7-16,-6 6-2 16,0 7-4-16,-3 0-8 15,1 3-2-15,-1 14 6 16,-4 7-5-16,2 5-8 15,-4 4-1-15,-6 1 10 32,0-2-1-32,0 2-12 0,-6-6-20 0,-9-4-1 15,-7-1 37-15,-8-6 11 16,-1 0 16-16,-5-8-8 0,3-3 3 16,0-2 9-16,8-4 13 15,1 0-12-15,9 0-13 16,3 0-8-16,2 0-1 15,-1 3-105-15,5 10-130 16,0 1-100-16,-1-1-295 0</inkml:trace>
  <inkml:trace contextRef="#ctx0" brushRef="#br0" timeOffset="403870.0476">8056 11873 925 0,'0'0'284'0,"0"0"-179"15,0 0 55-15,0 0-58 16,0 0-63-16,91-56-20 15,-62 53-9-15,6 3 5 16,-2 0 4-16,0 0-18 16,-5 12 1-16,-5 5-1 15,-7 3-1-15,-8 3-12 0,-8 3 10 16,0 1-15-16,-20 3-30 16,-14-3 4-16,-3 1 8 15,-5-7 17-15,-1-4 17 16,7-7 1-16,6-7 0 15,6-3 8-15,6 0 6 16,6 0 11-16,8-10 1 16,4 0 9-16,0 0-22 15,10 0-5-15,7 6-8 16,5-2-7-16,5 6 6 16,4 0-8-16,2 0 2 15,0 16 7-15,-2 1-1 16,-1 7 1-16,-3 1 0 15,-5 5-6-15,-7-1 6 16,-7 1-7-16,-4 0 7 0,-4-3-9 16,-7-4-6-16,-13 0 14 15,-8-6 1-15,-5-1 9 16,-7-7 11-16,-5-4-14 16,-1-3-6-16,1-2-12 15,-16 0-55-15,15-7-142 16,7 2-331-16</inkml:trace>
  <inkml:trace contextRef="#ctx0" brushRef="#br0" timeOffset="411569.5635">8744 11203 189 0,'0'0'32'0,"0"0"111"16,0 0 63-16,0 0-20 15,0 0-99-15,0 0 46 16,9-31-19-16,-3 22-3 15,1-1 28-15,-2 0-38 16,4 3-20-16,-3 3-16 16,0-2-30-16,4 3-16 15,4 3-13-15,5 0-6 16,4 0-2-16,9 3 1 0,4 7 0 16,0 4 0-1,-5 2-5-15,-4 1 4 0,-5 3-8 16,-8-1-4-16,-8 4 0 15,-6 0 14-15,0 3 1 16,-3 1 15-16,-14 3-4 16,-5-1 2-16,-5 4-2 15,2 1-2-15,-5 2-2 16,5 1-7-16,5 3 6 16,1-1-7-16,7 1-6 15,7-4 6-15,5 3 0 16,0-6 0-16,11 0 0 15,8-6 0-15,7-4 0 0,2 0-2 16,9-7-6 0,-1-5-1-16,0-5 8 0,-8-2 0 15,-4-4 0-15,-9 0-1 16,-6 0 0-16,-6 0 2 16,-3 0 0-16,0 0 16 15,-6 0-9-15,-3 0-7 16,-7 6 0-16,-1 6-1 15,-5 2 0-15,-2 10-1 16,3 5-7-16,-3 4 3 16,2 7 6-16,3 3 1 15,5 3 0-15,5 3-1 16,0 1 0-16,5-4-1 16,4 1-11-16,-3-5 2 0,-4-5 9 15,3-4-11 1,-8-3 11-16,-4-4-5 15,-5-7 6-15,-3-2 0 0,-6-3 6 16,-7-4-6-16,0 0 0 16,-2-4-5-16,-3 1-67 15,-10 0-122-15,10-1-159 16,2-2-616-16</inkml:trace>
  <inkml:trace contextRef="#ctx0" brushRef="#br0" timeOffset="436163.1726">10248 11642 211 0,'0'0'51'0,"88"33"-102"16,-24-13 37-16,4-1-83 16</inkml:trace>
  <inkml:trace contextRef="#ctx0" brushRef="#br0" timeOffset="436860.6593">10828 11014 1262 0,'0'0'227'16,"0"0"-30"-16,0 0-10 0,0 0-117 15,0 0-70 1,0 0-3-16,0 0-19 0,0 60 22 15,-4 12 41-15,-5 21-4 16,0-4-15-16,3-14-12 16,2-21-9-16,4-12 5 15,0 5-6-15,0 5-6 16,0 1-23-16,0-6-27 16,0-12-48-16,-5-14-56 15,-13-21-121-15,-1 0-106 0,-5-14-368 16</inkml:trace>
  <inkml:trace contextRef="#ctx0" brushRef="#br0" timeOffset="437372.6415">10481 11496 1106 0,'0'0'214'0,"0"0"-64"16,0 0 14-16,0 0-24 16,0 0-55-16,0 0-63 15,134-92-21-15,-19 59 0 16,19-1 1-16,-10 5-2 15,-30 8-34-15,-36 9-47 16,-19 2-27-16,-6-3-18 16,-5 0-20-16,-1-7 50 0,-5-3 58 15,-15-4 28 1,-4-2 10-16,-3 3 15 0,0 6 54 16,-3 6 56-16,-1 7-39 15,4 4-25-15,0 3-58 16,0 10-3-16,0 20 0 15,0 9 4-15,0 12 40 16,0 18-6-16,-13 17-24 16,1-4-2-16,-6-13 0 15,3-10-4-15,-1-18-6 16,2-1-1-16,-2-5 6 16,7-15-7-16,0-10-13 15,9-10 13-15,0-10 0 16,3-23-14-16,22-3-83 15,5-7 69-15,12 7 28 16,0 12 6-16,4 8 14 16,-4 13 11-16,-2 3 2 0,0 13-5 15,-4 12-12-15,-6 2-10 16,-5 7-6-16,-5 1 0 16,-7-1-35-16,-1-4-50 15,-6-3-89-15,3-18-70 16,-3-6-303-16,0-3 1 0</inkml:trace>
  <inkml:trace contextRef="#ctx0" brushRef="#br0" timeOffset="437654.8326">11844 11516 1160 0,'0'0'164'16,"0"0"-71"-16,81-26-25 16,-42 16-36-1,7 1-13-15,-7-1-10 0,-5 0-8 16,-7-4 10-16,-11-3 1 15,-13 0-3-15,-3-6-9 16,-16 4-13-16,-20 3 12 16,-9 9 1-16,-13 7 1 15,-3 3 7-15,-1 21 20 16,9 8-2-16,11 8-4 16,11 3-2-16,13 3-12 15,12-3-1-15,6 0 5 16,16-4 11-16,20-5-11 0,12-4-12 15,5-10-76 1,28-20-119-16,-15 0-378 0,-12-14-38 16</inkml:trace>
  <inkml:trace contextRef="#ctx0" brushRef="#br0" timeOffset="438072.2846">12265 11394 1320 0,'0'0'171'0,"0"0"-67"16,0 0-68-16,94-7-26 15,-50 20-1-15,0 14 1 16,-1 10-8-16,-13 5-2 16,-9 5 1-16,-6 2-1 15,-15 0-40-15,0-5 40 16,-3-11-25-16,-12-11 25 16,0-8 0-16,-8-11 6 0,0-3 13 15,-1-17 2-15,6-15-1 16,5-15-20-16,10-8-17 15,3-6 17-15,19 5 13 16,17 4 12-16,6 15 1 16,7 12-7-16,3 11-12 15,-4 11-5-15,-2 3-1 16,-7 15-1-16,-6 9 0 16,-8 13-12-16,-4 2 12 15,-9 8 1-15,-3 1 9 16,-6-1 9-16,0-4-1 15,-3-3-3-15,4-8-7 16,-3-5 0-16,5-4-1 16,4-6-7-16,6-7-20 15,6-4-24-15,34-3-54 0,-7-3-153 16,-1 0-457-16</inkml:trace>
  <inkml:trace contextRef="#ctx0" brushRef="#br0" timeOffset="438783.7906">14409 10922 185 0,'0'0'1054'0,"0"0"-957"16,0 0-70-16,-94-13-18 15,48 39-8-15,-12 16 17 16,-8 21 22-16,-4 30 14 16,4 26 4-16,14 14-20 15,22-5 9-15,24-12-7 16,6-31-5-16,10-22-10 16,13-17 6-16,0-3-12 15,10 1 16-15,11 5-20 16,6-3-15-16,4-7-22 15,6-15-46-15,-2-14-45 16,26-23-124-16,-13-17-135 16,-8-11-276-16</inkml:trace>
  <inkml:trace contextRef="#ctx0" brushRef="#br0" timeOffset="439037.9711">14788 11087 1340 0,'0'0'186'16,"0"0"-132"-16,0 0-23 16,0 0-31-16,0 0-25 15,0 0 24-15,-33 83 1 16,24-15 24-16,-4 21-2 16,4 14 20-16,-2 7-19 0,6-21-7 15,0-24-9-15,2-26-7 16,-3-8 0-1,0 2-30-15,-3 0-21 16,-5-3-105-16,1-20-96 0,0-10-252 16,7-1 15-16</inkml:trace>
  <inkml:trace contextRef="#ctx0" brushRef="#br0" timeOffset="439375.2116">14700 11569 960 0,'0'0'412'0,"0"0"-298"16,0 0-72-16,102-59-12 15,-51 48-12-15,11-2-8 16,0 0-10-16,3 4 5 0,-4-5-5 16,-3-3-19-1,-8-9-36-15,-9-1-15 0,-11-8-55 16,-14-3-11-16,-12-1-4 16,-4 0 64-16,-10 6 76 15,-9 9 83-15,-5 5 2 16,6 9 19-16,-2 7-2 15,6 3-60-15,-1 16-42 16,2 14 16-16,2 13 31 16,2 10 15-16,6 20 8 15,3 16-18-15,0 17-28 16,0-10-10-16,0-19-14 16,0-26-4-16,0-15-79 15,3 7-144-15,6-6-106 16,5-8-252-16</inkml:trace>
  <inkml:trace contextRef="#ctx0" brushRef="#br0" timeOffset="439654.4109">15633 11464 705 0,'0'0'852'16,"0"0"-774"-16,0 0-16 15,0 0-62-15,0 0-20 16,-36 72 20-16,10-26 7 15,-4 8-6-15,2-2 8 16,-2-5-8-16,8-5 6 16,1-8-6-16,9-6-1 0,6-8 0 15,6-9-1-15,0-1 1 16,3-7 2-16,20-3 20 16,13 0 7-16,24 0 10 15,6-3-20-15,4-4-17 16,9-3-1-16,-15 0-1 15,5 0-49-15,-4-4-94 16,-14 2-149-16,-20-1-312 0</inkml:trace>
  <inkml:trace contextRef="#ctx0" brushRef="#br0" timeOffset="439914.5956">15720 11658 1104 0,'0'0'223'15,"0"0"-37"-15,0 0-41 16,0 0-73-16,0 0-21 0,0 0-41 16,0 0-8-16,6 57 7 15,-3-22 35-15,-3 9 21 16,0 2-13-16,-6 4-19 16,-4-1-19-16,-2-2-14 15,3-2-1-15,-3-1-30 16,6-8-38-16,3-6-51 15,4-7-52-15,15-8-207 16,6-14-313-16</inkml:trace>
  <inkml:trace contextRef="#ctx0" brushRef="#br0" timeOffset="440107.7466">16334 11966 742 0,'0'0'813'16,"0"0"-689"-16,0 0-22 15,0 0-102-15,0 0 9 16,0 0-9-16,-14 79 53 16,2-39 4-16,-4 2-35 15,-2 2-8-15,3-5-14 16,-6 1-20-16,6-8-46 16,-1-5-53-16,7-11-94 15,-1-9-132-15,9-7-420 0</inkml:trace>
  <inkml:trace contextRef="#ctx0" brushRef="#br0" timeOffset="440787.2178">16944 11355 920 0,'0'0'350'16,"0"0"-242"-16,0 0-108 15,0 0-11-15,0 0 11 16,0 0 10-16,0 0 4 0,-9 89-5 16,-2-73 14-1,-4-4 5-15,2-5-9 0,-10-6-2 16,0-1-1-16,-3-4-1 15,0-11-4-15,4-6 2 16,5-5 3-16,8 5-10 16,2 3 6-16,7 1 24 15,0 10 14-15,16 1-39 16,6 2-10-16,5 4-1 16,1 0-1-16,-1 0 1 15,-5 4-1-15,-2 6-1 16,-13 3-8-16,-2 2-4 15,-5 2 8-15,-2 0-10 16,-14 3 15-16,-10 0-1 16,0-5 2-16,-4-5 1 0,8-9-1 15,3-1 1-15,8 0 17 16,5-14-7 0,6-8-2-16,0-1 9 0,6 2-17 15,11 3 11-15,6 6-12 16,-2 7-10-16,3 5 9 15,-4 0-10-15,-1 7 10 16,-6 5-14-16,-6 5 4 16,-4-1 5-16,-3 1-6 15,0-3-21-15,-13-4 5 16,-7-4 21-16,0-6 6 16,1 0 1-16,3-3 13 15,6-14 2-15,4-3 7 0,3 0-8 16,3 0-14-1,0 8-16-15,0 8-16 16,6 4-60-16,12 9-96 0,0 14-71 16,-2-6-469-16</inkml:trace>
  <inkml:trace contextRef="#ctx0" brushRef="#br0" timeOffset="441094.436">17240 11074 895 0,'0'0'506'16,"0"0"-437"-16,0 0-33 16,0 0-35-16,90 29-1 15,-44 7 19-15,9 11 22 16,10 19 23-16,3 27 5 15,1 26-20-15,-15 5-11 16,-21-8-17-16,-20-26-13 16,-13-34-6-16,0-10-2 15,-13-10 0-15,-13 8-10 16,-13 1-12-16,-12 5-19 16,-43-4-74-16,12-9-187 15,7-18-747-15</inkml:trace>
  <inkml:trace contextRef="#ctx0" brushRef="#br0" timeOffset="442128.1719">18931 11215 52 0,'0'0'687'0,"0"0"-525"16,0 0 22-16,0 0 17 16,21-86-17-16,-9 71-27 15,-3 1-26-15,-3 7-34 16,-2 1-21-16,0 6-11 15,-4 0-65-15,0 13 0 0,0 23-43 16,-11 28 43-16,-5 21 32 16,5-2-5-1,6-11-10-15,5-22-7 0,0-7 0 16,0 2-9-16,8 3-1 16,0 1-48-16,2-10-16 15,-1-13-34-15,1-9-37 16,5-14-48-16,0-3-104 15,-2-10-224-15</inkml:trace>
  <inkml:trace contextRef="#ctx0" brushRef="#br0" timeOffset="442407.3958">19174 10919 335 0,'0'0'1044'0,"0"0"-951"15,-81-44-89-15,49 34-4 16,-1 7-10-16,3 3 9 16,5 0 0-16,-2 0-35 15,5-1 13-15,3-5 8 16,5-3 9-16,5-4 6 16,6-7-13-16,3 3-26 15,0 0 15-15,6 5 24 16,13 7-1-16,8 5-7 15,1 7-36-15,2 20-70 0,7 23-83 16,-9-4-125 0,-5-3-232-16</inkml:trace>
  <inkml:trace contextRef="#ctx0" brushRef="#br0" timeOffset="442728.1085">19440 11011 1279 0,'0'0'172'0,"0"0"-95"16,0 0-33-16,0 0-44 16,-90 0-1-16,50 24 1 15,1 5-1-15,11 7 1 0,10-3-1 16,18 0-17 0,4 1 5-16,29-2-2 15,15 5 15-15,8-2 18 16,9 2-8-16,-4 0-10 0,-6 2 1 15,-15-2 0-15,-11-2-1 16,-20-4-11-16,-9-1 11 16,-15-5 18-16,-21-1-1 15,-13-5 6-15,-8-5-15 16,-1-4-8-16,0-6-15 16,10-2-66-16,9 1-99 15,17-3-150-15,14 3-262 0</inkml:trace>
  <inkml:trace contextRef="#ctx0" brushRef="#br0" timeOffset="443061.9163">21816 11163 1572 0,'0'0'122'16,"-129"-49"-122"-16,41 35-1 15,4 4 1-15,11 10 0 16,28 10 0-16,2 9 0 16,12 8-7-16,18 0-8 15,13 3 2-15,21 2 13 16,20-2 14-16,11 3 28 16,3 3-16-16,-1-2-10 15,-10 1-9-15,-14-4-7 16,-19-1-24-16,-11-4 1 0,-22 4 23 15,-23-2 23-15,-15-4-23 16,-6 2-4-16,3-8-60 16,13-6-92-16,32-18-134 15,17-14-202-15,9-13 228 0</inkml:trace>
  <inkml:trace contextRef="#ctx0" brushRef="#br0" timeOffset="443359.0132">22004 11203 1137 0,'0'0'354'15,"0"0"-219"-15,0 0-28 0,0 0-65 16,0 0-35-16,0 0 46 16,0 0-24-16,63 95-8 15,-63-55-2-15,10 0-19 16,8-8-12-16,11-8-23 16,9-8-20-16,7-15 36 15,7-5-8-15,-1-29-9 16,-5-10-25-16,-11-4 27 15,-13 5 34-15,-11 12 3 16,-8 17 42-16,-3 13-45 16,0 9-30-16,0 22 22 15,0 11 8-15,0 12 0 16,17 1 19-16,12 1-3 16,2-3-16-16,3-10-23 15,10-10-114-15,-11-16-76 0,-5-17-293 16</inkml:trace>
  <inkml:trace contextRef="#ctx0" brushRef="#br0" timeOffset="443722.2685">22905 10717 1458 0,'0'0'231'0,"0"0"-197"16,0 0-34-16,0 0-28 15,-17 144 28-15,-2-27 9 16,2 12-8-16,8-8 0 15,9-31-1-15,0-35-17 16,0-21-34-16,3-17 0 16,4-7 19-16,5-10 7 15,15-24 25-15,22-45 16 16,5-7-16-16,0 7 2 0,1 16 6 16,-11 33 58-16,6 14-20 15,7 6-25-15,-1 26-5 16,2 34 1-16,-16-1 8 15,-13 7-13-15,-22 0-12 16,-11-13-15-16,-48 0-4 16,-35-13 19-16,-36-27 1 15,7-13 12-15,23-13-11 16,37-17-2-16,32-4-7 16,24-35-69-16,0 7-195 15,15 2-412-15</inkml:trace>
  <inkml:trace contextRef="#ctx0" brushRef="#br0" timeOffset="444379.6124">24124 11122 740 0,'0'0'640'0,"0"0"-531"16,-146-58-47-16,16 54-21 16,-7 4-19-16,25 20-3 15,42 4-18-15,43-6 7 16,26-4-8-16,1 3-22 15,28 2 22-15,32-5 20 16,32-8 9-16,1-6-13 16,-8-2-10-16,-23-15-5 15,-26 4-1-15,-8 2 2 0,-5 4 6 16,-14 7-5 0,-6 4-3-16,-3 20 0 0,0 11 21 15,1 9-12-15,1 5 7 16,-1 1-8-16,1 2-8 15,-2 1-4-15,0-6-14 16,-9-1-40-16,-13-7 6 16,-11-5-2-16,-3-14 22 15,-2-11 25-15,6-9 2 16,6 0 5-16,13-12 23 16,13-8 9-16,7-8-7 15,40-14 0-15,35-18-12 16,27-6-4-16,-1 4-8 0,-18 12 6 15,-32 17-4-15,-24 13 9 16,1-6-2-16,-4 0-4 16,-6-4-1-16,-12 3-5 15,-13 0-20-15,-11 1 19 16,-16 0-16-16,-4 5-1 16,-1 3 4-16,9 7 3 15,9 2 11-15,14 9 0 16,0 0-11-16,23 0 3 15,17 16 8-15,5 0 1 16,7 8 0-16,-4 2 0 16,-7 1-1-16,-14 2 4 15,-13 4-4-15,-14-2-1 16,0 4-1-16,-26-1 2 16,-5 1 10-16,-3-1-10 0,1-4-16 15,6-5-49 1,10-11-66-16,17-14-94 0,8 0-93 15,16-14 141-15</inkml:trace>
  <inkml:trace contextRef="#ctx0" brushRef="#br0" timeOffset="444621.7904">24913 11040 1144 0,'0'0'230'0,"0"0"-50"16,108 20-79-16,-54 7-25 15,-2 9-33-15,-10 7-24 16,-14 1-19-16,-19-2-25 15,-9-2-41-15,-37-5 14 0,-38-14 4 16,-5-14 14-16,5-7 34 16,12-14 2-16,29-19 23 15,7-7 27-15,9-13 5 16,18 1-38-16,16 8-19 16,25 9-16-16,11 15-77 15,12 13 21-15,30 14-101 16,-15 13-125-16,-10 0-296 0</inkml:trace>
  <inkml:trace contextRef="#ctx0" brushRef="#br0" timeOffset="445348.1644">25371 11080 1122 0,'0'0'171'16,"0"0"5"-16,0 0-31 0,0 0-34 16,0 0-69-1,0 0-42-15,0 0-23 0,42 39 12 16,-42 12 11-16,0 1 7 15,0 1-6-15,15-7 0 16,9-6 15-16,13-11-6 16,8-9 0-16,9-13 11 15,4-7-8-15,2-10-13 16,-1-19-4-16,-6-15-24 16,-9-8-23-16,-14 2-32 15,-18 11 61-15,-12 15 22 16,-7 15 0-16,-22 9-11 15,-7 26 11-15,2 16 0 0,9 5 0 16,13 5 7-16,12-4-7 16,24 0 13-16,19-9 1 15,8-8 10 1,4-11-13-16,3-13-3 0,-1-7-7 16,-1-17-1-16,-2-17-6 15,-1-12 6-15,-9-12-13 16,-8 1-32-16,-13 4 30 15,-12 16 15-15,-11 15 31 16,0 19-31-16,-17 8-1 16,-12 39-8-16,-2 38 9 15,3 37 21-15,11 13 11 16,14-2-4-16,3-14-4 16,9-25-3-16,6-17-20 15,-5-15 14-15,-4-19-15 0,-3-11 0 16,-3-3-53-16,0-9 2 15,0-13-45-15,0-15-23 16,-7-57 0-16,-5-45-199 16,2-37-208-16,5-15 279 15,5 14 91-15,0 38 156 16,8 44 277-16,-1 26 426 16,3 14-348-16,7 2-76 15,8 8-67-15,13 2-73 16,8 13-85-16,9 4-29 15,0 14-24-15,-6 12-1 16,-10 10-16-16,-15 2-23 16,-18 4-14-16,-6 3 14 15,-23-1 17-15,-17-2 3 0,-9-2-34 16,-8-6-36-16,-2-2-47 16,-20-8-102-16,16-11-146 15,15-6-477-15</inkml:trace>
  <inkml:trace contextRef="#ctx0" brushRef="#br0" timeOffset="446163.5654">27569 11471 100 0,'0'0'75'0,"0"0"-61"16,0 0-4-16,0 0-10 16,0 0-37-16,-88-78 4 15,70 65 33-15,3 6 61 0,5-1 61 16,2 4-24-1,5-2-53-15,3 2-6 0,0-2 6 16,0 2 44-16,0-3 4 16,0-2-5-16,6-1 21 15,5-4 26-15,5-2 12 16,7 0-34-16,5-1 14 16,5 4-30-16,4 6-23 15,-1 7-30-15,-3 0-18 16,-5 17-23-16,-8 13-3 15,-7 6-16-15,-12 10-13 16,-1 0 29-16,-11 0 1 16,-14-6 0-16,-7-4 0 15,-8-12-1-15,-1-8 7 16,1-10 5-16,1-6 1 0,8-10 3 16,10-15 1-16,8-12-4 15,13-6-13-15,1-7-38 16,24 1-22-16,11 3-42 15,9 10 27-15,4 12-77 16,29 11-96-16,-11 6-155 16,-6 4-112-16</inkml:trace>
  <inkml:trace contextRef="#ctx0" brushRef="#br0" timeOffset="446479.7882">28351 10806 123 0,'0'0'995'0,"0"0"-885"16,-23-82-9-16,7 58-31 15,-2 11-22-15,-1 11-32 16,-3 2-16-16,-3 9-14 16,0 17-1-16,0 9 2 15,3 9 3-15,5 19 10 16,7 22 8-16,10 15 5 15,0 6 0-15,0-10 2 16,7-7 1-16,-6-24-9 16,-1-11-7-16,0-15-6 15,0-5-62 1,0 1-39-16,-10-2-48 0,-16-12-45 16,0-8-70-16,-1-13-116 0</inkml:trace>
  <inkml:trace contextRef="#ctx0" brushRef="#br0" timeOffset="446824.0332">27853 11318 393 0,'0'0'922'0,"0"0"-786"16,0 0-12-16,0 0-43 15,149-56-57-15,-48 46-23 16,-2 7 5-16,-20 2-6 16,-25 1-86-16,1-6-162 15,-10-1-114-15,-2-3-344 0</inkml:trace>
  <inkml:trace contextRef="#ctx0" brushRef="#br0" timeOffset="447808.1963">29459 10614 1119 0,'0'0'152'16,"0"0"-106"-16,0 0-46 16,-91 0-16-16,48 44-5 15,-8 31 21-15,-2 35 40 16,4 21 18-16,14 9 22 16,20-6-41-16,11-14-11 15,4-2-9-15,13-5-6 16,8-24-2-16,-1-23-2 15,0-20-9-15,3-13-7 16,1 4-10-16,4-2-37 16,5-5-103-16,21-20-48 0,-8-10-177 15,-3-3-135-15</inkml:trace>
  <inkml:trace contextRef="#ctx0" brushRef="#br0" timeOffset="448267.3437">30088 10746 1134 0,'0'0'137'15,"0"0"-108"-15,-127-26-21 16,62 26-8-16,0 3 1 16,4 18 13-16,10 4-13 15,14 8 16-15,14-2 1 16,16 4-5-16,7-1-3 16,7-4 9-16,20-1-19 15,9-3-6-15,3-5 5 16,5-1 1-16,-2-1 0 15,-1 1 1-15,-7 3-1 16,-8 1-10-16,-7 8 0 16,-12 2-18-16,-7 1 21 15,-3 2-5-15,-19-4 5 0,-9-1 7 16,-10-8 6-16,-2-1 13 16,-6-9 7-16,2-2-13 15,4-5-13-15,6-4-29 16,10-3-65-16,16 0-109 15,11-13-119-15,0-1-52 0</inkml:trace>
  <inkml:trace contextRef="#ctx0" brushRef="#br0" timeOffset="448670.6294">30177 11255 365 0,'0'0'877'0,"0"0"-755"16,0 0 27-16,93-45-67 0,-59 43-42 15,5 2-22-15,2 4-17 16,-5 13-1-16,-5 9 0 16,-11 1-26-16,-10 2-51 15,-10 4 42-15,-8-2-4 16,-20-6 20-16,-4-1-3 16,-1-5 22-16,10-9-1 15,7-3 1-15,9-5 0 16,7 0 14-16,0 1 5 15,10 1-19-15,16 5 13 16,8 7 1-16,9 11-2 16,-1 5-6-1,-3 5 4-15,-9 3-4 0,-13-1 8 16,-14-5-14-16,-3-4-12 0,-22-5 12 16,-15-8 7-16,-14-3 15 15,-4-8 15-15,-4-2-5 16,6-4-15-16,11 0-4 15,11 0-12-15,10-7-1 16,9-3-52-16,12-11-85 16,12 1-217-16,12-2-60 0</inkml:trace>
  <inkml:trace contextRef="#ctx0" brushRef="#br0" timeOffset="448990.8569">31060 11520 477 0,'0'0'617'15,"0"0"-466"-15,0 0-3 16,0 0-41-16,0 0-46 15,0 0-32-15,0 0-5 16,69 102 24-16,-68-56-22 16,-1 7-19-16,0 0 8 15,-7-4-8-15,-6-2-5 16,2-5 4-16,-2-5-6 0,2-7-32 16,4-5-40-1,-1-11-79-15,4-14-114 0,4 0-123 16,0-13 117-16</inkml:trace>
  <inkml:trace contextRef="#ctx0" brushRef="#br0" timeOffset="449465.1978">31448 11212 479 0,'0'0'802'16,"0"0"-733"-16,0 0-2 15,0 0-13-15,0 0-14 16,0 0-30-16,0 0-10 16,21-39-58-16,-37 39 13 0,-4 3 31 15,-7 3 13-15,-1-2-12 16,3 0 12-16,4-2 1 16,9-2 1-16,7 0 17 15,5 0 30-15,0-6-9 16,11-4-39-16,8 3 0 15,1 1 0-15,2 6 10 16,2 0-10-16,-3 3 0 16,-5 13 0-16,-4-2-10 15,-6 5-2-15,-6-5 1 16,-2 2 5-16,-15-3 5 16,-8-6 0-16,-2-3-5 0,1-4 6 15,4 0 6-15,2-4 12 16,11-12 25-16,6-4 1 15,3 1 5-15,3-2-25 16,13 1-8-16,3 4-16 16,-2 9-16-16,2 7-6 15,-3 0-20-15,-6 10-9 16,-3 10-96-16,-7 9-47 16,0-5-169-16,-5-8-270 0</inkml:trace>
  <inkml:trace contextRef="#ctx0" brushRef="#br0" timeOffset="449822.454">31626 10641 1222 0,'0'0'152'0,"0"0"-105"16,0 0-4-16,103-23-41 16,-53 46 11-16,5 16 0 15,7 28-4-15,-4 22 5 16,-9 26-4-16,-14 8-4 16,-18-4 1-16,-15-11 1 0,-2-9-7 15,-8-6-1 1,-8 2 0-16,-2-19 6 0,-1-17-5 15,0-15 0 1,-1-7 5-16,-7 5-4 0,-6 5-2 16,-7-1 0-16,-2-3-65 15,-28-4-122-15,10-12-150 16,5-10-483-16</inkml:trace>
  <inkml:trace contextRef="#ctx0" brushRef="#br0" timeOffset="451602.1704">2245 12976 116 0,'0'0'66'0,"0"0"-20"15,12-73 165-15,-9 43-40 16,0 1 21-16,1 6-31 16,-2 3-15-16,-1 6 25 15,1 5-41-15,-2 3-41 16,0 6-17-16,0 0-9 0,0 0-22 16,0 0-30-1,-2 6 35-15,-2 10-39 0,-8 11-6 16,0 25 1-16,-9 25 11 15,-4 21 6-15,-2 11-9 16,3-12 2-16,5-18 0 16,5-26-11-16,4-17 9 15,4-6-10-15,1 0-1 16,1-1-35-16,1-2-58 16,3-7-60-16,0-14-145 15,0-6-225-15,4 0-11 0</inkml:trace>
  <inkml:trace contextRef="#ctx0" brushRef="#br0" timeOffset="451987.5585">2127 13412 561 0,'0'0'584'0,"0"0"-455"16,0 0-7-16,0 0-60 16,0 0-40-16,115-86-9 15,-73 64-11-15,7-2-2 16,6-3-5-16,-4-3-21 15,-2 1-41-15,-4-4-29 16,-9 0-22-16,-6-3-5 16,-8 2 7-16,-7 2-14 15,-9 5 97-15,-5 4 33 16,-1 9 134-16,0 5 2 16,0 6 17-16,0 0 8 15,0 3-72-15,0 0-27 16,-3 3-14-16,-3 13-32 15,-4 11-3-15,-2 9 19 0,-4 10 15 16,-1 8 2 0,-2 5-21-16,4 0-6 0,0 3 1 15,3 1-14-15,2-7-3 16,5 0-3-16,4-6-3 16,1-7-32-16,0-10-63 15,28-23-158-15,-1-10-132 16,4-6-386-16</inkml:trace>
  <inkml:trace contextRef="#ctx0" brushRef="#br0" timeOffset="452708.2408">3382 13273 962 0,'0'0'249'16,"0"0"-110"-16,0 0-45 0,0 0-55 15,-79-20-24-15,40 20-14 16,-6 0-1-16,-4 1 0 16,-6 12-6-16,7 0 0 15,2 1 6-15,13-1 2 16,8-4-1-16,8 1 5 16,10 3-6-16,1-3 0 15,6 4 0-15,0 6-1 16,0 5 1-16,3 6 13 15,0 9 0-15,1 2-3 16,-1 5 0-16,-3-5-9 16,0 0 8-16,0-8-9 15,0-11 1-15,0-6 0 0,0-10-1 16,0-4 8-16,3-3-8 16,5-6-1-16,4-15 1 15,7-9 0-15,6-9-26 16,5-1 19-16,3 5 7 15,3 8 0-15,-2 10 7 16,-1 10 10-16,3 7-8 16,1 0-7-16,0 14-1 15,-1 9-1-15,-6 6 2 16,-3 8 0-16,-9 3-2 16,-5 2-10-16,-10 2 10 15,-3 1 22-15,-6-4-1 0,-16-6-6 16,-5-1 4-1,-4-9-2-15,-8-8 4 0,0-4-2 16,-4-9-6-16,1-4-4 16,3 0-8-16,4 0 5 15,2 0-6-15,3 0-32 16,-3 0-45-16,5 4-125 16,5 6-367-16</inkml:trace>
  <inkml:trace contextRef="#ctx0" brushRef="#br0" timeOffset="453238.2129">4001 13402 535 0,'0'0'542'0,"0"0"-411"15,0 0 24-15,0 0-19 16,0 0-53-16,0 0-51 16,94 0-16-16,-39-2 12 15,8-2 7-15,-2-2-3 16,-3 2-22-16,-5-2-10 16,-12 5-32-16,-8 1-106 0,-18 0-154 15,-10 4-352-15,-5 3 28 0</inkml:trace>
  <inkml:trace contextRef="#ctx0" brushRef="#br0" timeOffset="453456.3682">4064 13723 1151 0,'0'0'239'0,"0"0"-74"15,0 0-7-15,0 0-109 16,0 0-31-16,110-33-2 0,-50 14 26 15,8 2-21-15,-2 0-21 16,-3 7-2-16,-8 3-61 16,-4 4-81-16,7 3-148 15,-12 0-252-15,-10 0-77 0</inkml:trace>
  <inkml:trace contextRef="#ctx0" brushRef="#br0" timeOffset="454090.1444">5654 13036 854 0,'0'0'137'0,"0"0"-93"16,-101-37-10-16,56 27-5 16,-4 4-1-16,4 2-12 15,2 4-3-15,7 0 0 16,6 14 0-16,5 9-12 16,8 7-1-16,4 6 0 15,13 7-10-15,0 0 10 16,21 5 0-16,4-4 24 15,8 0 9-15,-2-5-23 16,-4 4-3-16,-6 0 2 0,-6 3-2 16,-9 3 15-1,-6 2 16-15,0 1 7 0,-21 1-24 16,-9 0-9-16,-10-4 4 16,-8-6-9-16,-4-4 2 15,-6-9-9-15,3-9 0 16,2-11 4-16,10-8-2 15,9-2 3-15,10 0 10 16,12-9 24-16,9-1 11 16,3 0-23-16,12 0-22 15,12 0-5-15,4 3-10 16,8 7 8-16,-3 0-5 0,0 7 0 16,-5 13-2-1,-1 7-1-15,-8 5 9 0,1 5-15 16,-7 2 16-16,-1 4-1 15,1 0 2 1,1-3 0-16,2-5 1 0,5-4-2 16,3-8 0-16,7-3 0 15,2-4-42-15,9-6-66 16,1-4-2-16,23-6-102 16,-14 0-199-16,-4-3-216 0</inkml:trace>
  <inkml:trace contextRef="#ctx0" brushRef="#br0" timeOffset="454496.4341">6263 13393 1239 0,'0'0'194'16,"0"0"-82"-16,0 0-13 15,0 0-57-15,0 0-30 16,0 0-12-16,0 0-10 15,-28 76 2-15,-5 10 8 0,-3 28 19 16,3 6 15-16,8-21 1 16,11-33-21-16,8-26-2 15,3-8-6-15,-1 5-5 16,4 0-1-16,0 2 0 16,0-13-39-16,0-7-49 15,0-9-56-15,4-10-100 16,5-10-84-16,-1-9 84 0</inkml:trace>
  <inkml:trace contextRef="#ctx0" brushRef="#br0" timeOffset="454788.2199">6166 13504 681 0,'0'0'391'0,"0"0"-164"0,0 0-48 16,33-85-44-16,-11 64-71 15,11-1-35-15,6 2-18 16,10 6-11-16,0 5 0 15,-1 9 0-15,-6 0-9 16,-5 16 1-16,-6 7 0 16,-11 1 7-16,-7 2-8 15,-10 4-30-15,-3-3-18 16,-6 2 57-16,-16-3 15 16,-8 1-5-16,-12-5 0 15,-10-5-4-15,-3-3-6 16,-2-4 0-16,2-4-22 0,10 1-19 15,8 3-46-15,7 2-100 16,17 18-108-16,5-6-58 16,8 2-266-16</inkml:trace>
  <inkml:trace contextRef="#ctx0" brushRef="#br0" timeOffset="455109.2041">6682 13927 1273 0,'0'0'205'0,"0"0"-122"15,0 0-19-15,0 0-46 16,0 0-18-16,0 0-4 15,0 0 4-15,-9 80 30 16,2-48-5-16,1 5-3 16,0-1-3-16,0 1-10 15,-6-2 4-15,3-4-13 16,0-2-1-16,3-5-28 16,-1-8-64-16,7 0-151 15,0-9-314-15,0-7-144 0</inkml:trace>
  <inkml:trace contextRef="#ctx0" brushRef="#br0" timeOffset="455452.4512">7218 14248 1051 0,'0'0'182'0,"0"0"-67"16,0 0 2-16,0 0-69 15,0 0-36-15,0 0-5 16,-33 86 0-16,18-50-1 15,2 1 4-15,-4 1-4 16,1-4-4-16,4-1 5 16,-6-4-7-16,6-2-1 15,0-7-62-15,12-7-122 16,0-6-170-16,3-7-391 0</inkml:trace>
  <inkml:trace contextRef="#ctx0" brushRef="#br0" timeOffset="455803.308">7737 13620 806 0,'0'0'362'0,"0"0"-203"16,0 0 3-16,0 0-44 15,0 0-51-15,0 0-26 16,0 0-28-16,-15 42-11 16,-9 22-2-16,-1 8 10 15,-2-2 15-15,2-1-5 16,5-16-8-16,1 3 4 16,2 5-9-16,1-9-5 15,4-7-1-15,6-5 5 0,2-12-6 16,1-6-39-16,3-6-38 15,0-6-44-15,7-10-113 16,5 0-132-16,3-10-10 16</inkml:trace>
  <inkml:trace contextRef="#ctx0" brushRef="#br0" timeOffset="456073.6324">7707 13676 485 0,'0'0'649'16,"0"0"-528"-16,0 0 46 15,30-96-42-15,-9 74-64 0,4 5-26 16,11 7-23 0,3 3-1-16,7 7-9 0,-1 0-2 15,-3 20-2 1,-2 4 0-16,-12 5-4 0,-8 4 5 16,-10 3-7-16,-10 1-32 15,0-4 40-15,-13 0 10 16,-14-3-3-16,-9-4 5 15,-9-7-1-15,-4-2 4 16,-3-4-13-16,4-9-2 16,2-4-14-16,7 0-36 15,12 0-78-15,6 0-104 16,17 0-165-16,4 10-269 16</inkml:trace>
  <inkml:trace contextRef="#ctx0" brushRef="#br0" timeOffset="456527.7748">8259 13905 339 0,'0'0'761'16,"0"0"-660"-16,0 0-71 0,0 0-24 15,0 0-4-15,0 0 0 16,-67 104 7-16,42-64 3 16,-5 4-1-16,3-2-9 15,3-5 6-15,0-5 1 16,5-5-8-16,7-6 6 15,7-5 2-15,1-4-7 16,4-5-1-16,0-4 18 16,9-2 59-16,12-1-20 15,13 0-32-15,8 0-7 16,6 0 10-16,4-4-11 16,6-3-2-16,-3-1-5 15,0 1-10-15,-5 0-1 16,-1 1 0-16,-7 2-7 0,-5-3-28 15,-4 4-79-15,-6 0-113 16,-11-1-149-16,-7 1-248 0</inkml:trace>
  <inkml:trace contextRef="#ctx0" brushRef="#br0" timeOffset="456762.9585">8365 14152 183 0,'0'0'1121'16,"0"0"-985"-16,0 0-53 0,0 0-45 15,0 0-38-15,0 0-10 16,0 0-3 0,0 62 13-16,0-24 22 0,-3 7-9 15,-4 2-8-15,-4-5-5 16,2-2-69-16,-4 6-151 15,7-9-339-15,0-10-156 0</inkml:trace>
  <inkml:trace contextRef="#ctx0" brushRef="#br0" timeOffset="464815.8199">8865 13128 880 0,'0'0'151'0,"0"0"6"15,0 0 14-15,0 0-65 16,0 0-46-16,0 0-28 16,48-80-12-16,-26 68 6 15,5 2 1-15,1-3 9 16,2 6-7-16,0 4-11 15,-5 3-17-15,-2 0 6 16,-4 6-7-16,-3 11 0 16,-5 8 0-16,-5 6 0 15,-6 9 1-15,0 6 5 16,-9 4 3-16,-6-1-8 16,-3 0 8-16,2 1-8 0,2-4 0 15,4 1 1 1,7-5-2-16,3 1-6 0,0-7 6 15,16 1-1 1,11-4 1-16,12-10 0 0,3-3 6 16,10-10-4-16,3-10-2 15,0 0-19-15,-10-14 0 16,-6-6 0-16,-12-2 9 16,-11 5 9-16,-13 1 1 15,-3 9 0-15,-3 4 13 16,-16 3 19-16,-5 6-32 15,-3 17-1-15,0 8-5 16,3 8 5-16,5 6-16 16,7 6 10-16,5 4 7 15,6 2 0-15,1-4 0 0,1 2 0 16,12 2-1 0,-4-7 1-16,1 3 0 0,-7-4 0 15,-3-5 0-15,0-5 0 16,-10-3 1-16,-8-4 0 15,-9-8 9-15,-6-1-3 16,-4-4-7-16,-6-5-11 16,-2-1-21-16,2-3-48 15,-11 0-49-15,11 0-68 16,10-3-119-16</inkml:trace>
  <inkml:trace contextRef="#ctx0" brushRef="#br0" timeOffset="465318.2909">7464 14615 332 0,'0'0'221'0,"0"0"-221"0,0 0 0 15,0 0-9-15,0 0-67 16,88 3-149-16</inkml:trace>
  <inkml:trace contextRef="#ctx0" brushRef="#br0" timeOffset="472365.8698">10945 13046 1099 0,'0'0'256'0,"0"0"-122"0,0 0 27 16,0 0-80-16,0 0-81 15,0 0-6-15,0 35-15 16,0 32 21-16,-14 25 44 16,-2 7-11-16,4-13-8 15,6-20-23-15,0-23 5 16,6-6-7-16,-5 6-7 16,2 0-40-16,-1 0-37 15,1-7-87-15,-15-14-64 16,0-12-270-16,-1-10-252 0</inkml:trace>
  <inkml:trace contextRef="#ctx0" brushRef="#br0" timeOffset="472828.1989">10649 13491 763 0,'0'0'640'0,"0"0"-566"16,0 0-30-16,0 0-25 15,88-19-12-15,-19 9 3 16,22-7-9-16,-3-3-1 15,-9 0-16-15,-6 1-110 16,-22-5-55-16,4-6-51 16,0-9-6-16,-13-4 10 15,-15-3-22-15,-18 6 250 16,-9 4 74-16,0 10 147 16,-15 9 4-16,-3 13-42 0,3 4-58 15,-4 14-79-15,5 20 13 16,-2 15 19-16,7 10 57 15,3 8-52-15,3-2-39 16,3 1-20 0,0-7-12-16,0-5-5 0,0-9-6 15,0-11 0-15,0-7-1 16,0-12 14-16,0-8-14 16,0-7 0-16,0 0 7 15,0-22-7-15,6-5-74 16,9 0-3-16,9 2 36 15,4 11 24-15,2 7 17 16,3 7 9-16,-2 7 6 16,2 9-4-16,-3 7-1 15,-2 1-9-15,-4 2-1 0,-6 4-103 16,-4-4-130 0,-7-9-353-16</inkml:trace>
  <inkml:trace contextRef="#ctx0" brushRef="#br0" timeOffset="473206.4682">11756 13580 1249 0,'0'0'124'0,"0"0"-98"16,0 0-20-16,108-26-4 16,-62 16 8-16,-4 0-4 15,-5-3-5-15,-7-1 9 16,-11-2 2-16,-8-3 21 0,-11-1 17 15,0 0-30-15,-24 3 2 16,-3 7 26-16,-10 7-25 16,-2 3-21-16,-3 16-2 15,2 11 0-15,5 10 6 16,9 6 10-16,6 7 9 16,11-1-2-16,9 0-5 15,0-3-18-15,20-6-2 16,11-4-12-16,15-12-27 15,35-18-82 1,-8-6-139-16,-9-6-447 0</inkml:trace>
  <inkml:trace contextRef="#ctx0" brushRef="#br0" timeOffset="473579.7344">12240 13462 1312 0,'0'0'167'15,"0"0"-69"-15,0 0-85 16,0 0 0-16,98 36-12 15,-59-6 0-15,0 6 0 16,-4 0-1-16,-6 1-1 16,-12-3-1-16,-4-2-12 15,-10-6 14-15,-3-7 5 16,-3-5-5-16,-14-7 0 16,-5-7 1-16,-2 0 17 15,-1-17-7-15,3-12 4 0,8-11-4 16,5-6 5-16,9-7-14 15,9 4 14-15,18 5-4 16,8 5-12-16,10 12 1 16,0 7-1-16,2 13-1 15,-3 7-1-15,-5 0 1 16,-6 10-5-16,-7 14-1 16,-3 3 7-16,-11 5 0 15,-5 5 0-15,-4 3 7 16,-3-1-6-16,0 1 16 15,0 2 5-15,-3-2-7 16,0-4-6-16,3-3-2 16,0-6-1-16,0-8-5 15,9-2-2-15,18-7-14 16,35-10-47-16,0-6-191 0,2-8-784 16</inkml:trace>
  <inkml:trace contextRef="#ctx0" brushRef="#br0" timeOffset="474755.6634">14509 12841 993 0,'0'0'148'16,"0"0"51"-16,0 0-48 15,0 0-103-15,-85-17-33 16,31 64-9-16,-19 29 11 15,-6 32 15-15,3 11 32 16,18 0 19-16,19-14-18 16,24-14-13-16,15-5-16 15,3-2-35-15,15-14 11 16,9-14 4-16,-2-15-3 0,11-6-11 16,10 5-2-1,9-7-12-15,26 3-64 0,16-16-38 16,4-20-112-1,-14 0-125-15,-28-13-708 0</inkml:trace>
  <inkml:trace contextRef="#ctx0" brushRef="#br0" timeOffset="475063.4494">14931 12930 1425 0,'0'0'173'16,"0"0"-115"-16,0 0-58 0,0 0-23 15,-30 73 23-15,11 2 1 16,-10 21 39-16,3 10-8 16,1-20-6-16,8-23-11 15,8-20-9-15,-1-8 4 16,3 3-10-16,1 1 0 15,3 4-38-15,3-13-48 16,3-21-159-16,14-6-80 16,-2-3-261-16</inkml:trace>
  <inkml:trace contextRef="#ctx0" brushRef="#br0" timeOffset="475371.6716">14864 13349 1298 0,'0'0'256'0,"0"0"-164"0,0 0-44 15,0 0-37-15,112-23-9 16,-54 16-1-16,5-3 7 16,-2-2-7-16,-5-2-2 15,-8-6-25-15,-12-6-10 16,-13-3-3-16,-7-11-24 16,-13-3-59-16,-3-1 70 15,-6 2 52-15,-12 12 27 16,3 7 73-16,6 10-21 15,-1 9-19-15,7 4-40 16,3 10-18-16,-3 14-2 0,3 16 42 16,0 5 8-1,0 11-14-15,0 8-12 0,0-2-15 16,-3 4 1-16,-1-2 0 16,3 1-10-16,-2-6-19 15,3-3-67-15,0 7-86 16,3-17-126-16,11-16-329 0</inkml:trace>
  <inkml:trace contextRef="#ctx0" brushRef="#br0" timeOffset="475951.5674">15840 13432 1204 0,'0'0'329'0,"0"0"-259"15,0 0-53-15,0 0-17 16,-127-30 1-16,72 30-1 16,4 0-24-16,2 3 12 15,13 4 12-15,9-4-1 16,15 0-1-16,2-2 2 16,10-1 3-16,0 3 7 15,0-3-1-15,0 0-9 16,7 6 0-16,2 1 1 15,0 6-1-15,0 4 2 16,-3 5-2-16,0 5 6 16,-3 7-5-16,-3-2 6 15,0 2-1-15,0-4-5 0,0-5-1 16,0-5 1 0,0-6 0-16,0-8 0 0,0-2 2 15,0-4 6-15,0 0 7 16,7-4 19-16,9-9-9 15,10 0-26-15,4 1-7 16,4 5 1-16,3 7 5 16,1 0 0-16,-2 9 0 15,-4 8-8-15,-5 9 8 16,-4 1-11-16,-11 5 3 16,-5 1-2-16,-7-2 11 15,-4-2-1-15,-15-3 8 0,-4-5-2 16,-13-6 30-16,-5-5 4 15,-5-6-11-15,0-4-15 16,1 0 0-16,6 0-7 16,10-10-6-16,3 3-22 15,13 3-25-15,13-1-49 16,0 2-102-16,12-1-165 0</inkml:trace>
  <inkml:trace contextRef="#ctx0" brushRef="#br0" timeOffset="476207.6145">16032 13960 1137 0,'0'0'228'16,"0"0"-165"-16,0 0-19 0,0 0 40 16,-43 79 5-16,14-48-23 15,0 4-18-15,-4-1-31 16,3 2-8-16,5-7-7 15,2-2-2-15,7-6-7 16,4-5-70-16,12-14-150 16,3-2-134-16,12-2-628 0</inkml:trace>
  <inkml:trace contextRef="#ctx0" brushRef="#br0" timeOffset="476596.892">16684 13409 1497 0,'0'0'291'0,"0"0"-212"15,0 0-79-15,0 0-6 16,0 0-29-16,0 0 29 16,0 0 6-16,-67 60-23 15,43-47-25-15,2-4 14 16,5-9 24-16,1 0 10 15,7-7 19-15,2-8 8 16,4-6 5-16,3 1-3 16,3 7 9-16,10 6-29 15,7 7-9-15,5 0-5 0,-3 4 3 16,2 9 1 0,-9 4-6-16,-2-1 6 15,-8-2-10-15,-5-2 0 0,0-2 10 16,-18-3-9-16,0-7 10 15,-6 0 11-15,5 0 4 16,0-17 7-16,6-2 0 16,7-1-15-16,5 0-6 15,1 7-1-15,1 6-13 16,14 7-43-16,8 0-26 16,14 20-40-16,-9 0-171 15,1-3-385-15</inkml:trace>
  <inkml:trace contextRef="#ctx0" brushRef="#br0" timeOffset="476902.1443">17113 12920 1066 0,'0'0'324'16,"0"0"-247"-16,0 0-58 16,0 0-19-16,107 66 36 15,-61-4 24-15,5 24-11 16,1 23 25-16,-6 7 1 16,-10-7-14-16,-18-13-23 0,-15-10-29 15,-3-17 0-15,-6-10-8 16,-12-15-1-16,-9-8-7 15,-12 4-53-15,-38 15-41 16,5-8-104-16,4-17-174 0</inkml:trace>
  <inkml:trace contextRef="#ctx0" brushRef="#br0" timeOffset="477483.3245">19437 13240 1258 0,'0'0'182'16,"0"0"59"-16,0 0-9 15,0 0-106-15,0 0-123 16,0 0-3-16,0 0-4 16,3 69 4-16,-2-22 22 0,-1 6-9 15,0 3 0-15,0 0-11 16,-10-4-2-16,-1-1-34 16,1-9-75-16,4-2-76 15,1-13-145-15,5-17-492 0</inkml:trace>
  <inkml:trace contextRef="#ctx0" brushRef="#br0" timeOffset="477686.8867">19590 12947 147 0,'0'0'1611'0,"0"0"-1425"15,0 0-86-15,0 0-100 0,0 0-37 16,0 0-102-16,106 46-38 15,-63 14-122-15,-2-8-252 0</inkml:trace>
  <inkml:trace contextRef="#ctx0" brushRef="#br0" timeOffset="477918.4338">20084 13198 591 0,'0'0'622'16,"0"0"-436"-16,0 0 7 15,-27-76-35-15,-2 69-113 16,-10 7-45-16,-6 3-4 15,2 20-4-15,5 13-2 16,15 5-10-16,18 8 20 0,5 6 7 16,27-1 3-16,12 2 2 15,7-4-5-15,-4-1 2 16,-10-3-9-16,-9-7-7 16,-17-6 5-16,-6-5 2 15,-19-9 9-15,-20-5 36 16,-9-6-5-16,-7-6-39 15,-1-4-1-15,1-1-80 16,16-15-88-16,17 2-362 0</inkml:trace>
  <inkml:trace contextRef="#ctx0" brushRef="#br0" timeOffset="478293.504">22323 13263 1759 0,'0'0'216'0,"0"0"-117"16,0 0-74-16,-95-79-25 15,37 73-19-15,-3 6-5 16,9 10 7-16,10 13-12 15,13 9-2-15,20 5 0 16,9 2-1-16,12 5 1 16,23 1 18-16,12 5 3 15,7-4 10-15,3 4 2 0,-2-4-2 16,-9 1 6-16,-10-1-6 16,-13-3-2-16,-12-4 1 15,-11-5 0-15,-7-7 1 16,-27-5 10-16,-14-12-10 15,-12-4-2-15,-6-6 2 16,2 0-46-16,5-16-58 16,13 2-117-16,23-1-100 0</inkml:trace>
  <inkml:trace contextRef="#ctx0" brushRef="#br0" timeOffset="479058.3446">22322 13573 133 0,'0'0'0'15,"0"0"-43"-15</inkml:trace>
  <inkml:trace contextRef="#ctx0" brushRef="#br0" timeOffset="479708.8128">22521 13455 426 0,'0'0'770'0,"0"0"-666"16,0 0 70-16,0 0-43 16,0 0-13-16,0 0-71 15,0 0-28-15,-10-57-19 16,13 61-10-16,1 13-8 16,-4 12-10-16,0 5 28 15,0 5 9-15,-4 1-2 16,4-1-7-16,0-5 0 15,10-4 0-15,15-11 0 16,9-3 10-16,9-12 6 0,4-4-7 16,2-13 6-16,-4-11-9 15,-5-12 1-15,-7-11-7 16,-11-2-8-16,-6-1-8 16,-6 8 16-16,-10 12 11 15,0 14 58-15,0 16-50 16,-13 2-19-16,-3 25-22 15,3 16 5-15,1 6 9 16,10 5 8-16,2-1 0 16,11-1 0-16,11-2-8 15,7-8-23-15,2-8-29 16,16-14-50-16,-8-10-146 16,-3-10-142-16</inkml:trace>
  <inkml:trace contextRef="#ctx0" brushRef="#br0" timeOffset="480113.1456">23308 13048 409 0,'0'0'1153'15,"0"0"-1021"-15,0 0-117 16,0 0-15-16,0 0 0 16,0 136 7-16,0-36 12 15,0 9-3-15,0-18-14 16,-4-27 6-16,-4-25-8 15,1-12-17-15,1-1-1 16,0-4 11-16,0-8 0 16,3-14 7-16,3 0 18 0,0-26 9 15,13-24-27-15,14-2-1 16,14-5-15-16,5 8-7 16,2 25 17-16,5 11 5 15,-1 13 0-15,-4 23 0 16,-9 18 0-1,-9 7-11 1,-14 3 12-16,-16 1 8 0,-4-8-8 0,-28-5 6 16,-9-9 7-16,-9-15 6 15,-3-8 3-15,-2-7-4 16,4-16-4-16,8-14-14 16,8-10 0-16,28-26-78 15,7 7-174-15,4 6-498 0</inkml:trace>
  <inkml:trace contextRef="#ctx0" brushRef="#br0" timeOffset="480845.6664">24145 13198 1431 0,'0'0'176'16,"0"0"-62"-16,0 0-78 15,-110-11-28-15,54 28 3 16,-2 9-5-16,9 7-6 15,13 4 0-15,19-4-13 16,17-3-16-16,5-4 3 16,30-10 26-16,10-6 9 0,7-10 2 15,3 0-5-15,-4-25-6 16,-5-9-1 0,-9-6-8-16,-9-3 0 0,-7 3 3 15,-9 11 6-15,-6 13 38 16,-4 16-34-16,-2 6-4 15,0 28-10-15,0 11 8 16,0 11 2-16,3 8 0 16,7 2 0-16,1-1 0 15,1-5 0 1,-4-1 0-16,-3-9-1 0,-5-4-4 16,0-10-8-16,-9-9-8 15,-12-10 1-15,-3-10 17 16,-2-7 3-16,0-1 7 0,5-19 2 15,2-6 0-15,8-5-9 16,7-1 9-16,4-4-8 16,1 3-1-16,17 0-6 15,11-1-3 1,7 2 7-16,7 2-7 0,2 3 8 16,5 4-1-16,1-3 1 15,3-1 1-15,-1 2 1 16,1-2 0-16,-5 0-1 15,-3-2 6-15,-8 2-6 16,-11-3-1-16,-12 6-6 16,-10 2-6-16,-5 2 0 15,-16 4-3-15,-11 6-8 16,-2 3-3-16,0 4 11 0,10 3 5 16,7 0-5-16,9 9-30 15,3 8-28-15,9 3 53 16,16 4 21-16,7 1 23 15,3 6-1-15,5 2-6 16,-2 2 7-16,-8-1-9 16,-8 5 2-16,-10-2-16 15,-12 2 0-15,0-2 0 16,-19-1-73-16,-8-3-50 16,-9-6-74-16,8-11-120 15,13-9-17-15</inkml:trace>
  <inkml:trace contextRef="#ctx0" brushRef="#br0" timeOffset="481198.7881">25161 13208 831 0,'0'0'234'15,"0"0"-66"-15,96 3-49 16,-60 20-31-16,-7 16-18 16,-9 7-63-16,-14 1 0 15,-6 2 8-15,-11-5-15 16,-16-9-11-16,-9-8 11 15,-5-13 13-15,-3-11 16 16,4-3 16-16,2-21 10 16,12-14 17-16,13-9-9 15,13-11-26-15,9 1-37 16,22 2-17-16,14 12-42 16,4 17 21-16,9 13-38 0,5 10-59 15,22 19-41 1,-18 5-74-16,-10-1-165 0</inkml:trace>
  <inkml:trace contextRef="#ctx0" brushRef="#br0" timeOffset="481626.0919">25677 13294 705 0,'0'0'364'0,"0"0"-110"15,0 0-32-15,0 0-83 16,0 0-83-16,0 0-56 16,0 0-12-16,2 15 12 15,-2 19 0-15,0 2 0 16,22-3 19-16,11-3-7 15,7-4-12-15,7-12 8 0,2-9-8 16,-4-5-16-16,-5-5 4 16,-6-18-10-16,-7-8-16 15,-9-8 0-15,-8 2 6 16,-7 4 32-16,-3 11 9 16,-10 12 7-16,-11 10-16 15,-4 20-7-15,1 9 7 16,7 11-1-16,16 2-16 15,4-1 17-15,28-3 22 16,14-7-11-16,9-5 4 16,1-7-15-16,-1-9-1 15,-2-10-10-15,-5 0 0 16,-8-15 11-16,-4-18-1 0,-9-8-18 16,-3-15 3-1,-8-3 16 1,-3-1 10-16,-5 8 13 0,-4 13 44 15,-3 19 15-15,0 19-56 0,0 5-26 16,-9 39-13-16,-6 29 13 16,9 24 15-16,5 13 2 15,1-3-2-15,6-10-14 16,1-24 12-16,-2-13-13 16,-2-18-17-16,-3-9-37 15,0 1-23-15,0-6-44 16,-6-20-101-16,-3-7-171 15,-2-7 74-15</inkml:trace>
  <inkml:trace contextRef="#ctx0" brushRef="#br0" timeOffset="481907.6368">26423 13095 1430 0,'0'0'224'16,"0"0"-58"-16,105-20-101 15,-48 30-51-15,2 20-12 16,-4 9-2-16,-13 8-8 15,-15 2-19-15,-21 1-25 16,-6-4-12-16,-30-2-34 16,-29 1 11-16,-41-1-44 15,9-9-138-15,4-14-433 0</inkml:trace>
  <inkml:trace contextRef="#ctx0" brushRef="#br0" timeOffset="482814.5108">27690 13333 605 0,'0'0'236'15,"0"0"-152"-15,0 0 56 16,0 0-22-16,0 0 19 16,76-76-5-16,-55 63-45 15,4 6-39-15,4 4-23 0,4 3-15 16,-1 13-5-16,0 13-5 15,-12 10 0-15,-9 11 0 16,-11 2 1-16,-6 1-1 16,-21-1-10-16,-6-8 9 15,-4-6-2-15,-2-11 3 16,1-8 0-16,0-12 20 16,2-4-5-16,3-10-5 15,8-14 6-15,9-8 2 16,10-8-4-16,6-3-12 15,22-4-2-15,14 5-45 16,9 5 15-16,4 11-29 16,3 17-37-16,20 9-19 0,-12 0-56 15,-7 2-334-15</inkml:trace>
  <inkml:trace contextRef="#ctx0" brushRef="#br0" timeOffset="483093.8864">28533 12976 1211 0,'0'0'120'15,"0"0"-49"-15,-12-73 16 16,0 56-32-16,-4 11-36 16,-4 6-9-16,-5 13-10 15,-4 17-5-15,0 9 5 16,0 18 1-16,3 23 21 15,3 22-1-15,11 4 6 16,11-8-5-16,1-21-6 0,0-24-15 16,4-11 0-1,1-5-1-15,-1 6-20 0,-2-1-29 16,-2 2-87-16,-2-15-107 16,-10-13-360-16</inkml:trace>
  <inkml:trace contextRef="#ctx0" brushRef="#br0" timeOffset="483385.0933">28206 13455 1401 0,'0'0'192'0,"0"0"-48"15,0 0-46-15,94-57-58 0,-9 49-33 16,26 4-7-16,-3 4-17 16,-21 0-52-16,-3-6-66 15,-34 2-169-15,-2-3-379 0</inkml:trace>
  <inkml:trace contextRef="#ctx0" brushRef="#br0" timeOffset="483618.2606">29727 12693 396 0,'0'0'725'0,"0"0"-685"16,0 0 2-16,0 0-24 15,0 0-18-15,0 0 0 16,-114 25 0-16,38 44 18 16,-16 31 22-16,-1 19 15 15,18 4 26-15,25-5 5 16,29-9-51-16,21-7 3 15,3-5-3-15,27-2-8 16,13-9 7-16,2-13-12 16,1-18 5-16,-6-18-5 15,1-8-22-15,9-2-24 0,32-4-32 16,-9-3-145 0,-10-16-145-16</inkml:trace>
  <inkml:trace contextRef="#ctx0" brushRef="#br0" timeOffset="484588.4375">30047 12993 307 0,'0'0'870'0,"0"0"-764"16,0 0-44-16,0 0-1 16,-82-63-38-16,37 60-14 15,-8 3-2-15,-4 3 1 0,5 11 18 16,10 6 17-16,11 2-9 15,10 1-12-15,13 1-6 16,8-2-3-16,6-2 20 16,23 0-21-16,11-3 13 15,14 3-6-15,8-1-2 16,1 8-17-16,-2 3-1 16,-10 9 1-16,-14 1-17 15,-13 5 17-15,-15-1 1 16,-9-5-1-16,-14 1-8 15,-20-11 7-15,-15-2 2 16,-11-7 10-16,-7-10 5 16,1-3-1-16,5-7-8 15,11 0-1-15,14 0-6 0,12-13-14 16,24-11-47-16,2 0-99 16,20-4-223-16</inkml:trace>
  <inkml:trace contextRef="#ctx0" brushRef="#br0" timeOffset="484940.4396">30266 13243 1258 0,'0'0'180'15,"0"0"-119"-15,0 0 13 16,104-6-29-16,-79 19-24 16,-4 10-21-16,-9 4-16 0,-8-1 15 15,-4 7-48 1,-7-3-1-16,-17-4-3 0,-6-3 35 15,0-2 9-15,5-5-1 16,7-9 10-16,12-2 2 16,6-3 50-16,3-2 64 15,18 2-73-15,7 5-32 16,8 6-10-16,1 7-1 16,-1 7-7-16,-6 8 5 15,-10-1-16-15,-12 3 17 16,-8-1 1-16,-11-3 11 15,-24-4-11-15,-13-2 9 16,-8-7 0-16,-4-3-8 16,3-4-1-16,14-8-23 15,22-5-90-15,17 0-87 16,4-12-65-16</inkml:trace>
  <inkml:trace contextRef="#ctx0" brushRef="#br0" timeOffset="485155.2555">30774 13686 920 0,'0'0'538'0,"0"0"-482"16,0 0-19-16,-27 76 49 15,6-33-35-15,-6 10-26 16,0 0-9-16,-1-4-16 16,1-2 0-16,4-8-17 15,4-5-55-15,3-9-127 16,7-11-55-16,6-8-295 0</inkml:trace>
  <inkml:trace contextRef="#ctx0" brushRef="#br0" timeOffset="485440.4576">31169 13425 320 0,'0'0'1125'0,"0"0"-996"16,0 0-76-16,0 0-53 16,0 0-12-16,0 0-27 0,0 0 26 15,-30-3-2-15,21 6 5 16,-1-3 10 0,6 0 6-16,1-6 1 0,3-5 5 15,0-4 1-15,0 1-2 16,10 1 20-16,0 6-21 15,-1 4-8-15,3 3 12 16,-3 0-14-16,0 10 0 16,-1 4-22-16,-4 2-106 15,-4 3-40-15,0-5-148 16,0-5-379-16</inkml:trace>
  <inkml:trace contextRef="#ctx0" brushRef="#br0" timeOffset="486044.1806">31271 12676 658 0,'0'0'93'0,"0"0"62"16,0 0-89-16,110 29 8 15,-61 8 55-15,1 5 45 16,-3 12-41-16,-5 4-25 0,0 12-51 16,-2 17-11-16,-4 17-2 15,-6 3 0-15,-14 1-15 16,-7-11-11-16,-9-8-7 16,0-4 1-16,-16-2-12 15,-2-14 6-15,-5-16-5 16,3-10 0-16,-3-9 0 15,-4 1 5-15,-7 5-6 16,-5 0-21-16,-19 3-53 16,9-14-103-16,3-6-313 0</inkml:trace>
  <inkml:trace contextRef="#ctx0" brushRef="#br0" timeOffset="487789.4566">2096 14872 1107 0,'0'0'118'0,"0"0"-50"15,0 0 1-15,0 0 5 16,0 0 5-16,0 0-10 15,0-23-10-15,0 23-14 0,0 0-20 16,0 0-6-16,0 0-6 16,0 7-13-16,-3 16-10 15,-6 26 10-15,-12 27 13 16,-6 20 13-16,-7 10 0 16,7-20-5-16,6-24-14 15,8-22 5-15,2-4-11 16,-5 1 0-16,4 3 0 15,-3-1-1-15,6-9-54 16,0-11-55-16,9-16-133 16,0-3-143-16,0-8-238 0</inkml:trace>
  <inkml:trace contextRef="#ctx0" brushRef="#br0" timeOffset="488290.2682">2018 15367 403 0,'0'0'746'0,"0"0"-634"15,0 0 49-15,0 0-65 16,0 0-51-16,0 0-10 16,0 0-3-16,105-65-15 15,-62 43-4-15,8 0-12 16,2 2 6-16,-3-2-7 16,-1 2-31-16,-7 0-28 15,-4 1-30-15,-9-1 3 16,-7 3 1-16,-4 0 8 15,-9-3-23-15,-6 3 74 0,0-2 21 16,-3-1 5 0,0 1 16-16,0 5 80 0,-6 2-5 15,3 2 25-15,-3 6-3 16,6-2-24-16,-3 5-12 16,3-2-10-16,0 0-21 15,0 3-20-15,0 0-7 16,0 0-7-16,0 0-5 15,0 0 5-15,0 0-12 16,-3 7 0-16,-3 10-8 16,-1 8 0-16,-4 12 8 15,-2 5 10-15,1 8 2 0,0 3 3 16,-3 2-5 0,0-1-8-16,5-2-1 0,-1-1 6 15,2-2-7-15,6-3 0 16,-1-7-21-16,4-2-49 15,0-6-28-15,0-3-73 16,21 3-51-16,-5-6-59 16,-1-8-221-16</inkml:trace>
  <inkml:trace contextRef="#ctx0" brushRef="#br0" timeOffset="489005.7869">3230 15262 861 0,'0'0'312'0,"0"0"-215"16,0 0-12-16,0 0-45 16,-109 18 0-16,70 4 14 0,-3 3-5 15,-1 5-12-15,0 7 5 16,-2 2-6-16,5 8-5 15,1 2 0-15,3 1 15 16,12-4-21-16,5-2-4 16,13-7-21-16,6 1 7 15,0-9-7-15,19-2 1 16,1 0-1-16,5-4 2 16,5-4-1-16,0 1 0 15,-2-3 0-15,-1-4 0 16,-5-3-1-16,1-6-2 15,-7-4-9-15,3 0-1 0,-5 0-14 16,-2-4 11-16,1-9 15 16,-1 0 1-16,0-4 7 15,-6 1 2-15,0 2-4 16,-6-2-1-16,0 3-4 16,0-4 11-16,0 4 0 15,-12-1-9-15,-4 1-2 16,-2 4 1-16,0 2 7 15,0 4 1-15,-3 0-9 16,3 3 0-16,-4 0-1 16,1 6 0-16,-3 3 0 15,3 1-1-15,3-3 0 16,-1 3 1-16,7 0-2 16,-3-3 1-16,6 3-8 15,0 0 9-15,0 3-18 0,2-3-71 16,-1 3-94-16,5 0-100 15,0-6-391-15</inkml:trace>
  <inkml:trace contextRef="#ctx0" brushRef="#br0" timeOffset="489390.8129">3598 15430 90 0,'0'0'1157'0,"0"0"-1005"15,0 0 11-15,0 0-118 16,0 0-45-16,0 0 0 16,0 0 7-16,102-29 15 15,-62 16-3-15,3 3 10 16,-1 3-4-16,4-3 1 16,-4 6-4-16,-3-2-15 15,-2 3-6-15,-4 3-1 0,-6 0-17 16,-5 0-64-1,-1 0-124-15,-9 0-145 16,-3 0-563-16</inkml:trace>
  <inkml:trace contextRef="#ctx0" brushRef="#br0" timeOffset="489722.0476">3650 15576 978 0,'0'0'294'0,"0"0"-214"0,0 0 36 16,0 0-58-1,0 0-45-15,0 0-4 0,0 0 4 16,36 0 48-16,-9 0-1 16,4 0-8-16,2 0-18 15,0-3-14-15,3-1-8 16,3 1-12-16,-5-3 9 15,2 2-9-15,-6 1-8 16,-2 2-63-16,-1-2-74 16,-5 3-171-16,-11-3-472 0</inkml:trace>
  <inkml:trace contextRef="#ctx0" brushRef="#br0" timeOffset="490989.6612">5317 14829 1079 0,'0'0'183'16,"0"0"-130"-16,0 0-19 15,0 0-11-15,0 0-10 16,0 0 1-16,-91-53-8 15,55 53-6-15,-7 4 0 0,-5 16 0 16,-1 9 9-16,7 8 1 16,2 5 15-16,16 1 33 15,6 0-17-15,18-6-11 16,0-2-14-16,19-5-9 16,11-2-1-16,9 0 0 15,3-1 3-15,4 3-8 16,-4-1 6-16,-3 5-4 15,-5 6-3-15,-10 2 2 16,-11 5 10-16,-13 5-1 16,0 2 2-16,-22 0-2 15,-14 3-3-15,-10-6-7 16,-5-4 5-16,-7-2 1 16,-5-9 0-16,2-6-1 0,3-7-3 15,9-10-2-15,10-7-1 16,9-6 0-16,14 0 0 15,10-3-1-15,6-7-10 16,0-2-53-16,16 1 20 16,2 2 27-16,0 5 17 15,4 1 0-15,-5 3-20 16,2 6 12-16,-4 11-2 16,0 5 9-16,0 9 1 15,-2 5 6-15,1 4-6 16,-5 6 0-16,1-3 2 15,-1 3-1-15,3-3 0 16,0 0 12-16,0-3-5 0,7-1-7 16,1-6 12-16,8-8-13 15,5-5 10-15,10-5-4 16,5-8 2-16,12-7-8 16,1 0-11-16,7-4-96 15,19-12-75-15,-14 4-145 16,-15 0-334-16</inkml:trace>
  <inkml:trace contextRef="#ctx0" brushRef="#br0" timeOffset="492256.3443">6190 15252 1099 0,'0'0'148'0,"0"0"-66"16,0 0 18-16,0 0-18 16,0 0-15-16,0 0-24 15,0 0-37-15,-3-11-6 16,3 28-7-16,-2 13 7 15,-4 7 10-15,-1 9 15 16,1 6-8-16,-3 5 1 16,3-1-5-16,-3-1 3 15,3 2-4-15,0-8-5 16,3-5-7-16,0-8 0 16,3-3 0-16,-3-10 1 15,3-5-1-15,0-6-1 16,0-6-29-16,0-3-18 0,0-3-5 15,0 0 1-15,0-13-5 16,0-9-42-16,0-12-5 16,0-6 42-16,0-7 30 15,0 3 20-15,0-3 5 16,0 3 7-16,3 2 8 16,0 3 26-16,0-4 3 15,0 1 15-15,6-2-4 16,0-2-9-16,3-1 2 15,4-2-21-15,4 3 14 16,2 6-15-16,-1 7 1 16,3 3-8-16,-3 8-4 15,1 5 0-15,-1 3-8 16,-3 8 0-16,-2 2-1 0,1 4 1 16,-4 4-16-16,2 12 8 15,0 5 8-15,-3 7 0 16,-3-1 1-16,-3 3 0 15,-2-1 0-15,-4-5 7 16,0-1-7-16,-10-4 6 16,-8 1-6-16,-12-6 6 15,-3 2 2-15,-5-6-8 16,-1-3 5-16,3-3-5 16,3-4 0-16,8 0 6 15,8 0-6-15,4 0-1 16,10 0-47-16,3 0-66 0,0 3-116 15,6 3-425-15</inkml:trace>
  <inkml:trace contextRef="#ctx0" brushRef="#br0" timeOffset="492589.5432">6654 15718 1018 0,'0'0'140'0,"0"0"-82"15,0 0-27-15,0 0-14 16,0 0 21-16,0 0 2 15,-3 95 13-15,0-58-7 16,-5 3 5-16,1 6-10 16,-2-4-14-16,-3-3-14 15,2-2-11-15,-1-6-2 16,2-3-63-16,-1-4-91 16,1-4-83-16,3-7-422 0</inkml:trace>
  <inkml:trace contextRef="#ctx0" brushRef="#br0" timeOffset="493353.7922">6949 16002 449 0,'0'0'182'0,"0"0"-136"16,0 0-34-16,0 0-6 0,0 0 33 16,0 0 11-1,0 0-9-15,15 45-5 0,-15-41-12 16,0 0 28-16,0 2 19 15,0 7-20-15,0 7 9 16,0 9 23-16,-9 5-12 16,-4 6 9-16,1 2-34 15,-2-1-20-15,-2-3-10 16,4-4-3-16,-6-5-6 16,6-5-7-16,-4-1-21 15,5-10-146-15,1-6-160 0</inkml:trace>
  <inkml:trace contextRef="#ctx0" brushRef="#br0" timeOffset="493848.9479">7849 15147 1068 0,'0'0'165'0,"0"0"-104"15,0 0-11-15,0 0-32 16,0 0-7-16,0 0 39 16,-30 91 19-16,17-47-25 15,5 3-11-15,-1 2-5 16,0 3-5-16,-1 1 4 15,1 0-11-15,1-1-7 16,-2-2-8-16,1-1-1 16,3-2 1-16,3-4 0 15,0 0-1-15,3-7-1 0,0-3-26 16,0-6-49-16,0-5-48 16,0-8-54-16,0-4-142 15,3-10-263-15</inkml:trace>
  <inkml:trace contextRef="#ctx0" brushRef="#br0" timeOffset="494238.2946">7816 15299 1008 0,'0'0'93'0,"0"0"-50"0,45-86 28 15,-17 52-28-15,-1 5-17 16,3 4 22-16,-2 6-27 16,-1 6 8-16,-2 6-12 15,-5 4 12-15,-4 3-29 16,1 3 0-16,-4 17-10 16,-1 8 10-16,1 7 8 15,-5 5 2-15,1-4-9 16,-6-1 0-16,-3 0 0 15,0-6-1-15,-9-2-15 16,-15-1 2-16,-6-8-7 16,-4-3 1-16,-8-8 0 0,-1-4 7 15,-2-3 11-15,2 0-1 16,4-7 2-16,9 0-16 16,9 1-15-16,5 6-60 15,10 0-122-15,3 6-119 16,3 4-269-16</inkml:trace>
  <inkml:trace contextRef="#ctx0" brushRef="#br0" timeOffset="495058.6413">8371 15655 932 0,'0'0'162'0,"0"0"-100"0,0 0 25 15,0 0-28-15,0 0 38 16,0 0 11-16,0 0-21 16,12-26-4-16,-27 22-41 15,-3-2-30-15,-7 2-12 16,2 1 0-16,-2 0-1 15,-2 3 0-15,2 0 1 16,1 0-1-16,-1 3-1 16,2 7 1-16,1 0-1 15,1 0 1-15,3 6-1 16,2-2-5-16,2 5 0 0,1 1 6 16,1 3 0-16,6 1 0 15,1 1 1-15,1-1-1 16,4 2 1-16,0-3-2 15,0 0 2-15,0 1 0 16,0-1 0-16,4-4 0 16,-1-2 2-16,2-1-2 15,-2-6-15-15,0-2-1 16,0-2 3-16,-3-6 1 16,3 0 12-16,0 0 0 15,4-7-15-15,5-6 14 16,6-7 1-16,0 1-12 15,3-1 4-15,4 0 0 0,-2 3 8 16,2 4-1-16,2 3-7 16,-2 3 7-16,2 3-7 15,-2 3 8-15,-2 1 0 16,-1 0 0-16,2 5 0 16,-6 9-2-16,0 5 2 15,-3 5-1-15,1-1 0 16,-5 3 1-16,-1 0 1 15,-1-2-1-15,-6-2 0 16,-3 2 1-16,0-1 7 16,0-3-7-16,-9-1 9 15,-4-2-4-15,-7-3 2 16,-2-1-6-16,-5 0 5 16,-1-3 2-16,1-6-9 0,-3 2 6 15,6-6 0-15,-3 3 1 16,2-3-6-16,1 0 1 15,5 0-2-15,-1 1-20 16,4 2-25-16,1-1-47 16,3 1-53-16,0-3-49 15,3 0-68-15,3 0-68 0</inkml:trace>
  <inkml:trace contextRef="#ctx0" brushRef="#br0" timeOffset="502625.7699">8932 16016 644 0,'0'0'183'0,"0"0"-125"15,0 0 6-15,0 0 7 16,0 0 12-16,0 0-6 15,0-11-22-15,0 11-13 16,0 0-13-16,0 0 7 16,0 0-2-16,0 0-7 15,0 0 4-15,0 0-1 16,0 0 14-16,0 0-8 0,0 0 5 16,0 0-15-1,0 0-7-15,0 0-9 0,0 0-4 16,0 0 1-16,0 0-6 15,-3 10 1-15,0 6 11 16,-3 7 18-16,-7 7 17 16,-1 4 0-16,-8-1-3 15,-2 6-8-15,-1-3-12 16,-5-2-18-16,1 1 5 16,-2-3-12-16,1 3-17 15,5-9-57-15,-2-6-86 16,11-4-185-16,10-16-781 0</inkml:trace>
  <inkml:trace contextRef="#ctx0" brushRef="#br0" timeOffset="503276.6338">9314 15308 940 0,'0'0'137'16,"0"0"-15"-16,0 0-51 15,0 0-53-15,0 0-17 16,0 0-1-16,-21 76 20 15,5-33 21-15,5 4 5 16,-2 2 34-16,4 1-31 16,3 2-11-16,-3 0-10 15,-3 5-9-15,0-4-9 16,-1 0-9-16,0-4 5 16,3-5-5-16,0-9-1 0,4-4 1 15,0-5-1 1,3-14-11-16,0-4-47 0,0-6-49 15,3-8 2-15,0-10-56 16,0-10-507-16</inkml:trace>
  <inkml:trace contextRef="#ctx0" brushRef="#br0" timeOffset="503731.9462">9214 15416 970 0,'0'0'117'16,"0"0"-56"-16,24-78 23 0,-9 52-12 15,1 2-2-15,5 4-15 16,0 4-26-16,3 5-7 16,4 6 7-16,-1 2-20 15,3 3 1-15,-2 8-10 16,-1 12-1-16,-6 7 0 15,-3 4 1-15,-6 1 3 16,-2-2 21-16,-7-4-15 16,-3-3-8-16,0-3 0 15,-6-3 19-15,-10 0 8 16,-5-1 26-16,-3-4-25 16,-6-2-11-16,-4 0-8 15,7 0-1-15,-3-3-9 0,5 0 0 16,7-2 0-16,3 0-22 31,2-2-12-31,7-2-31 0,-2-1-117 0,5 0-121 16,3 0-400-16</inkml:trace>
  <inkml:trace contextRef="#ctx0" brushRef="#br0" timeOffset="504512.5033">9987 15655 918 0,'0'0'162'16,"0"0"-63"-16,0 0 34 0,0 0-42 15,0 0-2-15,0 0-35 16,-94-20-22-16,61 20-3 16,-3 7 14-16,-4 6-3 15,-3 7 2-15,1 2 6 16,3 2-1-16,6 6-9 16,5-1-7-16,7 8-12 15,9-2 12-15,2 3-3 16,10 1-9-16,0-3-2 15,0-2-16-15,13-2-1 16,2-2 0-16,3-7 0 16,0-2-9-16,6-3-6 15,-2-4 4-15,2-4-4 0,0 0-1 16,-4-6-2 0,3-1-1-16,-5 0-3 0,0-3 3 15,-3 0 7 1,1 0 4-16,-5-3 6 0,2-4-4 15,-4 0 6-15,0-3-1 16,0-3 1-16,-3-1 0 16,-3 2 0-16,0-1 0 15,-3 3 1-15,0 0 5 16,0 3-4-16,0-3 5 16,-3 3 2-16,-3-3 4 15,-3 3-6-15,3 2 3 16,0-2-9-16,0 1 7 15,0 2 3-15,-1 1-9 16,1 0 11-16,-2 0-6 0,-1 2-5 16,-4 1-1-16,-2 0-1 15,-9 0 1-15,-1 1-2 16,1 8 1-16,-5-2 0 16,7 0 0-16,-1 3 0 15,3 2-10-15,2 1-8 16,0 1-46-16,-7 6-59 15,5 0-109-15,4-5-144 0</inkml:trace>
  <inkml:trace contextRef="#ctx0" brushRef="#br0" timeOffset="521568.7704">8159 16253 52 0,'0'0'165'0,"0"0"-96"0,0 0-50 15,0 0-12-15,0 0 1 16,-6-7 5-16,6 4 8 16,-3 0-11-16,0 2-9 15,-1 1-1-15,1 0-24 16,-3 0-105-16</inkml:trace>
  <inkml:trace contextRef="#ctx0" brushRef="#br0" timeOffset="525614.8839">6027 15552 778 0,'0'0'0'0,"0"0"-78"15,0 0 46-15,0 0 31 16,0 0 0-16,0 0 0 16,0 0-6-16,-3 18-6 15,3-12-63-15,0 1-60 16,9-4-215-16</inkml:trace>
  <inkml:trace contextRef="#ctx0" brushRef="#br0" timeOffset="526052.1439">8459 15992 97 0,'0'0'223'0,"0"0"-223"15,0 0 19-15,0 0-19 16,0 0 45-16,0 0-19 16,0 0-12-16,6 0-14 15,-6 0-1-15,0 0-17 16,0 3-190-16</inkml:trace>
  <inkml:trace contextRef="#ctx0" brushRef="#br0" timeOffset="526883.5437">6397 13775 61 0,'0'0'261'15,"0"0"-159"-15,0 0-12 16,0 0 11-16,0 0 14 0,0 0-17 15,0 0-12-15,0-10-5 16,0 10-24 0,0 0-28-16,0 0-17 0,0 0-11 15,0 0 1 1,0 0-1-16,0 0 0 0,0 0-1 16,0 0-13-16,0 0-45 15,0 0-102-15,9 3-26 16,9 8 75-16,0 2-96 15,6-6-83-15</inkml:trace>
  <inkml:trace contextRef="#ctx0" brushRef="#br0" timeOffset="527859.646">8398 14277 230 0,'0'0'125'0,"0"0"-82"16,0 0-27-16,0 0 12 0,0 0 8 15,0 0-6 1,0 0-7-16,0 0-10 0,0 0-3 15,0 0-3-15,0 0-6 16,0 0 0-16,0 0-1 16,0 0 1-16,0 0-1 15,0 0-1-15,0 0-6 16,0 0-9-16,0 0-1 16,0 0-2-16,0 0 13 15,0 0 5-15,0 0-2 16,0 0 3-16,0 0-1 15,0 0 0-15,0 0-6 16,0 0-16-16,0 0 0 16,0 0-8-16,0 0 7 0,0 0 7 15,0 0 8 1,0 3 8-16,-5-3 1 0,5 0 0 16,0 2 0-16,0-2 1 15,0 0-1-15,0 0 1 16,0 0-1-16,0 0 0 15,0 0 0-15,0 0 0 16,0 0 0-16,0 0 1 16,0 0 0-16,0 0 0 15,0 0 1-15,0 0-1 16,0 0 6-16,0 0-6 16,0 0 0-16,0 0 1 15,0 0 5-15,0 0-7 0,0 0 1 16,0 0 0-16,0 0-1 15,0 0 1-15,0 0-1 16,0 0 1-16,0 0 0 16,0 0 6-16,0 0 2 15,0 0-2-15,0 0-7 16,0 0 0-16,0 0 0 16,0 0 0-16,-7 2-1 15,4 1-16-15,0 0-139 0</inkml:trace>
  <inkml:trace contextRef="#ctx0" brushRef="#br0" timeOffset="528404.5435">6621 11969 254 0,'0'0'104'16,"0"0"-35"-16,0 0-17 15,0 0-14-15,0 0 11 16,0 0 39-16,0 0 0 0,-16 0-19 16,16 0-31-16,0 0-25 15,0 0-6-15,0 0-7 16,0 0-12-16,0 3-30 15,0 1-40-15,13 9-41 16,2-4-11-16,3-2-174 0</inkml:trace>
  <inkml:trace contextRef="#ctx0" brushRef="#br0" timeOffset="563856.2086">9587 16012 97 0,'0'0'127'16,"0"0"-77"-16,0 0 5 15,0 0 22-15,0 0-20 16,0 0-19-16,0 0-17 16,0 0-9-16,-3 15-12 15,-12 2-6-15,-6 0-105 0</inkml:trace>
  <inkml:trace contextRef="#ctx0" brushRef="#br0" timeOffset="566204.171">8298 16204 111 0,'0'0'55'0,"0"0"-55"16,0 0-1-16,0 0 1 15,0 0 14-15,0 0-5 16,0 0-9-16,7 2 1 0,-7-2 8 15,0 3-3-15,0-3-5 16,0 2 2-16,0 0-2 16,0 1 1-16,0-3-1 15,0 3-1-15,2-3 2 16,-2 0 5-16,0 0 0 16,0 0-6-16,0 1 9 15,0-1-3-15,0 0-1 16,0 0-5-16,0 0 0 15,0 0 7-15,0 0 8 16,0 0 9-16,0 0 1 16,0 0 4-16,0 0-1 15,0 0 8-15,0 0-2 0,0 0-3 16,0 0-5-16,0 0 0 16,0 0-6-16,0 0 3 15,0 0 1-15,0 0-8 16,0 0-5-16,0 0-1 15,0 0-9-15,0 0 5 16,0 0 3-16,0 0-3 16,3 0-6-16,0 0-1 15,0 0 1-15,-3 0 1 16,3 3-1-16,0-3-1 16,-3 0-7-16,0 0-3 15,0 3 9-15,0-3 0 16,0 0 0-16,0 0 1 0,0 0 0 15,0 0 0-15,0 0 0 16,0 0 1-16,0 0 0 16,0 0 6-16,0 0-1 15,0 0-4-15,0 0 8 16,0 0-3-16,0 0 0 16,0 0 5-16,0 0 6 15,0 0 3-15,0 0-1 16,0 0-1-16,0 0-9 15,0 0-9-15,0 0 1 16,0 0 6-16,0 0-8 16,0 0 0-16,0 0-7 15,0 0-6-15,0 0-13 16,6 0-40-16,-2 0-53 0,2 0-120 16</inkml:trace>
  <inkml:trace contextRef="#ctx0" brushRef="#br0" timeOffset="571039.4887">6361 15843 385 0,'0'0'69'0,"0"0"-58"16,0 0-11-16,0 0-1 15,0 0-1-15,0 0-19 16,0 0-8-16,0 0 6 15,0 0 14-15,0 0 9 16,0 0-1-16,9 0-40 0,-1 0-38 16,1 4-64-16</inkml:trace>
  <inkml:trace contextRef="#ctx0" brushRef="#br0" timeOffset="572054.0002">8186 16125 18 0,'0'0'54'16,"0"0"0"-16,0 0-10 15,0 0-10-15,0 0-10 16,0 0-5-16,0 0 4 16,3 0-1-16,-3 0-4 15,0 0-3-15,0 0-8 16,0 0-6-16,0 0 0 16,0 0 1-16,0 0 4 15,0 0-5-15,0 0-1 16,0 0 2-16,0 0 0 15,0 0-1-15,0 0 0 16,0 0 7-16,0 0-7 16,0 0 5-16,0 0-5 0,0 0 6 15,0 0-6-15,0 0 1 16,0 0-1-16,0 0 0 16,0 0 6-16,0 0-7 15,0 0 1-15,0 0-1 16,0 0 1-16,0 0-1 15,0 0 1-15,0 0 0 16,0 0 8-16,0 0 8 16,0 0 5-16,0 0-9 15,0 0-7-15,0 0-5 16,0 0 1-16,0 0-1 16,0 0 0-16,0 0-1 15,0 0 1-15,0 0-1 0,0 0 0 16,0 0 0-1,0 0 0-15,0 0 0 0,0 0 0 16,0 0-13-16,0 0-14 16,0 0-13-16,0 0-63 15,0 0-175-15</inkml:trace>
  <inkml:trace contextRef="#ctx0" brushRef="#br0" timeOffset="574224.2384">6014 15824 680 0,'0'0'89'0,"0"0"-40"15,0 0 3-15,0 0-3 0,0 0-8 16,0 0-12-16,0 0 0 15,-3-1-6-15,3 1 0 16,0 0-6-16,0 0-5 16,0 0-2-16,0 0-10 15,0 0-31-15,0 0-30 16,6 0-37-16,10 0 7 16,23 7-38-16,-3 0-34 15,7-1-235-15</inkml:trace>
  <inkml:trace contextRef="#ctx0" brushRef="#br0" timeOffset="574849.6756">9639 16174 386 0,'0'0'238'0,"0"0"-161"16,0 0-53-16,0 0-8 15,0 0 15-15,0 0-14 16,0 0-8-16,0 3-8 16,0-3 1-16,0 0-1 15,0 0-1-15,0 0-1 16,0 3-20-16,0-2-41 16,-9 8-18-16,-4-2-6 15,4-3-161-15</inkml:trace>
  <inkml:trace contextRef="#ctx0" brushRef="#br0" timeOffset="575761.4815">7504 16223 674 0,'0'0'102'15,"0"0"-87"-15,0 0-15 16,0 0 0-16,0 0 0 16,0 0 0-16,0 0-14 15,0 0-57-15,0 0-28 16,0 3 2-16,0 4-10 15,0-1 3-15,0 1-47 0</inkml:trace>
  <inkml:trace contextRef="#ctx0" brushRef="#br0" timeOffset="577002.3014">8031 16104 856 0,'0'0'45'0,"0"0"-45"16,0 0 0-16,0 0 0 15,0 0 11-15,0 0-11 16,0 0-7-16,3-10-23 16,-3 10-43-16,3 0-29 15,0 0-3-15,0 0 24 16,10 4 23-16,2 3-59 15,-4-1-170-15</inkml:trace>
  <inkml:trace contextRef="#ctx0" brushRef="#br0" timeOffset="577702.6312">9854 16197 335 0,'0'0'352'0,"0"0"-318"15,0 0-34-15,0 0 0 16,0 0-1-16,0 0-5 16,0 0-30-16,6 0-12 15,-6 0-5-15,0 0-8 16,0 3-53-16,0-3-137 0</inkml:trace>
  <inkml:trace contextRef="#ctx0" brushRef="#br0" timeOffset="578839.5417">8298 16164 646 0,'0'0'74'16,"0"0"-74"-16,0 0-53 16,0 0 34-16,0 0 16 15,0 0-11-15,0 0-7 16,12 0-32-16,-6 0-21 16,0 3 7-16,0 1-72 0</inkml:trace>
  <inkml:trace contextRef="#ctx0" brushRef="#br0" timeOffset="585079.6866">6008 16312 421 0,'0'0'81'0,"0"0"-61"16,0 0-10-16,0 0 2 15,0 0 14-15,0 0 15 16,-14-6 8-16,14 6-20 15,0 0-17-15,0 0 1 16,0 0 0-16,0 0 17 16,0 0-23-16,0 0 27 15,0 0-13-15,0 0 1 16,0 0 26-16,0-1-14 16,0 1-33-16,8 0 0 0,4 0 6 15,7 0-6-15,5 0 0 16,7 0 7-16,5 0-6 15,3-3 7-15,7 3-7 16,-4-4 5-16,0 3-7 16,-2-1 0-16,-9 0-28 15,-8 2-19-15,-7 0 5 16,-10 0 4-16,-6 0-22 16,0 0 21-16,-6 0 33 15,-13 0-12-15,-8 0 17 16,0 2-45-16,-7 1 23 15,-2 1 6-15,0 0 0 0,-1 2-14 16,-5-3-3-16,-1 4-12 16,4-4 31-16,0-1 15 15,6 3 14-15,5-2 9 16,7-3 17-16,12 0 19 16,2 1 8-16,7-1-5 15,0 0-38-15,0 0-24 16,7 0-5-16,8 1 5 15,9-1 31-15,6 0 24 16,4 0 15-16,2 0-36 16,3 0 12-16,1 0-43 15,-4-2-3-15,-8-1-70 16,2 3-65-16,-9-3-63 16,-9 3-150-16</inkml:trace>
  <inkml:trace contextRef="#ctx0" brushRef="#br0" timeOffset="591101.9416">10160 14951 808 0,'0'0'111'15,"0"0"-76"-15,0 0 27 0,0 0-9 16,0 0-24-1,0 0 7-15,70-72-17 0,-46 62 7 16,-2 3-1-16,1 1 1 16,-7 2-7-16,-1 1 1 15,0 3-3-15,0 0-2 16,4 0-2-16,2 0 6 16,-3 3-6-16,3 8 0 15,-6 8-12-15,-2 7 1 16,-5 11-1-16,-8 5 11 15,0 12-11-15,-5 1 15 16,-11 6 10-16,-2 1-7 16,0-2-4-16,6-1 2 0,3-3-1 15,2-7-4 1,7-2-6-16,0-8 2 0,13-2 1 16,5-5 4-1,9-5 3-15,6-4 3 0,-1-6-12 16,7-7-5-16,-6-8 9 15,3-2-2-15,-5 0-2 16,-4-5-5-16,-5-5-2 16,-5 3 0-16,-8 0 0 15,-6 4 6-15,-3 3-4 16,0 0-2-16,-3 0 1 16,-15 0 1-16,-9 13-2 15,-6 6-6-15,-5 12 0 16,2 9 5-16,3 5 0 15,6 5 1-15,9 0 0 16,5 2-1-16,7 0 1 0,6-2 0 16,0-2-1-16,6-3 1 15,4-3 0-15,2-4 0 16,-2 1 0-16,-2-5 0 16,-5-2 2-16,-3-2-2 15,0-1 6-15,-14-2-5 16,-5-3 0-16,-8-1 6 15,-4-4-6-15,-5-2 0 16,-4-1 10-16,1-6-4 16,1-3-1-16,3-4 2 15,2-3-6-15,0 0-2 0,0-10-17 16,2-3-39 0,-3 0-97-16,-5-4-47 0,11 3-115 15,4 2-451-15</inkml:trace>
  <inkml:trace contextRef="#ctx0" brushRef="#br0" timeOffset="593127.6438">11844 15202 863 0,'0'0'118'0,"0"0"-70"0,0 0 73 15,0 0-18-15,20-89 10 16,-17 76-7-16,0-1-30 16,1 4-17-16,-4 4 1 15,0 4-12-15,0 2-16 16,0 0-30-16,0 5-2 15,0 28-25-15,-10 33 10 16,-10 37 15 0,1 13 7-16,-2-3 0 0,12-26 3 0,6-30-8 15,3-17-2-15,0-3-1 16,0 6-7-16,0 2 7 16,-3 3-30-16,0-9-50 15,-4-6-87-15,-10-18-33 16,5-8-123-16,-7-7 19 0</inkml:trace>
  <inkml:trace contextRef="#ctx0" brushRef="#br0" timeOffset="593606.9831">11525 15566 1099 0,'0'0'149'0,"0"0"-108"15,0 0-22-15,0 0-6 0,0 0 36 16,0 0-6-16,0 0-28 15,115-44-9-15,-2 22 0 16,11-5 1-16,-14-2-7 16,-26 8 0-16,-39 2-65 15,-5-1-10-15,-4-7 2 16,-7-3 20-16,0 1 18 16,-16 6 35-16,-10 9 26 15,-3 8 68-15,0 6-39 16,-7 3-29-16,-12 19-26 15,-1 17 0-15,-2 23 55 16,-1 0-19-16,7 4-13 16,3 1 5-16,7-11-15 15,-2 3-6-15,2-5-5 16,3-6 3-16,-4-8-4 0,4-14-1 16,0-9 0-16,3-10 1 15,0-7 1-15,0 0 4 16,6-13 16-16,11-6-22 15,9-2-16-15,7 1 16 16,3 10-1-16,1 10-7 16,3 0 7-16,-4 13-8 15,0 7 8-15,-7 3 1 16,0 0-6-16,-2-2 5 16,-6 2-109-16,3-3-51 15,-8-8-124-15,-1-5-221 0</inkml:trace>
  <inkml:trace contextRef="#ctx0" brushRef="#br0" timeOffset="594115.3455">12805 15770 519 0,'0'0'534'0,"0"0"-472"16,0 0-30-16,106-29 20 16,-66 19-1-16,-4 0-9 15,-3 0-18-15,-8-3 8 16,-8-1 13-16,-4-2 22 15,-10-4 1-15,-3-6-26 16,0-3-20-16,-16 2-7 16,-1 3-1-16,-5 8 4 15,-2 12-12-15,-4 4-6 0,-2 10 0 16,-5 18-8 0,-1 14 8-16,4 11 1 0,2 3 17 15,11 3 1-15,9-6 10 16,10-6-13-16,4-4-6 15,21-11 18-15,8-5-16 16,9-10-12-16,10-9-18 16,9-8-43-16,24-15-54 15,-16-15-147-15,-11-3-250 0</inkml:trace>
  <inkml:trace contextRef="#ctx0" brushRef="#br0" timeOffset="594543.6494">13296 15615 1051 0,'0'0'192'16,"0"0"-109"-16,0 0 17 0,0 0 3 16,0 0-58-16,0 0-30 15,0 0-15-15,73-72-1 16,-37 72-6-16,0 3 6 16,1 11-7-16,-9 12 7 15,-5 6-8-15,-7 8 9 16,-9 6 0-16,-7 4 1 15,0-4-1-15,-4 1 0 16,-12-8 0-16,-4-2 0 16,1-8 1-16,1-6-1 0,1-9 0 15,4-7 1-15,0-7 14 16,3 0 9-16,4-18-5 16,6-17-17-16,0-22-2 15,22-2-1-15,7-7 0 16,16 2 0-16,0 15 0 15,5 3 0-15,-2 14 1 16,-3 14 0-16,-6 8 0 16,-6 7 0-16,-3 3-9 15,-5 13 8-15,-4 11-1 16,-6 8 1-16,-5 8-5 16,-6 9-3-16,-4 2 9 15,0 1 1-15,0-2 6 16,-8-4 2-16,5-2 1 15,0-5-8-15,3-6-1 16,0-4-1-16,3-9 1 0,13-3 9 16,8-10-10 15,9-4 0-15,12-3-16-16,7 0-37 15,19-14-162-15,-9 1-46 0,-10 3-272 0</inkml:trace>
  <inkml:trace contextRef="#ctx0" brushRef="#br0" timeOffset="595737.0076">15302 14977 548 0,'0'0'123'0,"0"0"-2"16,32-75 24-16,-23 52-14 16,-6 3-2-16,-2 7-15 15,-1 3 16-15,0 6-40 16,0 4-34-16,-10 0-50 16,-20 17-6-16,-24 25 0 15,-28 37 0-15,-16 37-5 0,9 11 5 16,30 4 9-1,29-15-8-15,30-17 15 0,6-6 13 16,24-4 2-16,15-7-15 16,1-16-6-16,0-12-3 15,-1-15 9-15,3-4-8 16,7 2-8-16,11-3-31 16,2-2-33-16,1-15-45 15,5-17-96-15,-12-4-147 0,-13-16-522 16</inkml:trace>
  <inkml:trace contextRef="#ctx0" brushRef="#br0" timeOffset="596013.1804">15908 15048 1367 0,'0'0'114'15,"0"0"-98"-15,0 0-16 16,0 0-22-16,-57 75 16 16,26 5 6-16,-3 29 25 15,4 12-5-15,8-12-4 16,11-23-1-16,7-33-14 0,4-10 11 16,0-9-12-16,0 5 0 15,5-2-20-15,5-2-77 16,-1-11-24-16,4-21-66 15,-6-3-126-15,1-13 43 0</inkml:trace>
  <inkml:trace contextRef="#ctx0" brushRef="#br0" timeOffset="596390.4453">15808 15526 1106 0,'0'0'153'0,"0"0"-47"15,0 0-65-15,91-36-25 0,-37 26 23 16,9-3 10-1,5-1-27-15,7 1-15 0,-8-2-6 16,-1-2-1-16,-11-4-11 16,-13-5-6-16,-11-8-47 15,-10-5-12-15,-15-1 7 16,-6 1 31-16,-12 9 38 16,-12 5 0-16,-1 11 9 15,-5 7 20 1,4 7-6-16,7 1 0 0,0 19 0 15,2 12 30-15,7 11 0 16,1 20-3-16,3 22-14 16,6-9-7-16,0-6-8 15,0-10-5-15,6-11-8 0,3 3-2 16,1 5-5 0,4-5-1-16,-2-8-47 0,1-5-61 15,2-6-80-15,0-13-174 16,-6-9-420-16</inkml:trace>
  <inkml:trace contextRef="#ctx0" brushRef="#br0" timeOffset="596869.625">16920 15716 998 0,'0'0'208'16,"0"0"-121"-16,0 0 41 15,0 0-31-15,0 0-59 16,-91-37-37-16,43 62 0 16,-16 25 8-16,1 3 27 15,8 9-8-15,10 5-5 16,23-11-7-16,9 3-5 16,13-9 13-16,3-10 4 0,19-4-9 15,11-7-3-15,-1-9-14 16,4-3 11-16,-3-10-6 15,-3-4 0-15,-12-3-6 16,-2-7 11-16,-8-10 1 16,-8 1-12-16,0 0 6 15,-17 1-6-15,-8 7-1 16,-12 4 0-16,-2 1-1 16,-6 3-6-16,3 0 6 15,6 4-12-15,4 5-91 16,8-2-157-16,12-4-503 0</inkml:trace>
  <inkml:trace contextRef="#ctx0" brushRef="#br0" timeOffset="600366.2993">17759 15337 1230 0,'0'0'166'15,"0"0"-130"-15,0 0-14 16,0 0 15-16,0 0 10 16,0 0-17-16,0 0-21 15,25-35-9-15,-25 35-13 16,-3 0-51-16,-3 0 18 16,-3 0 35-16,-3 0 11 15,3 0 0-15,4-7 34 16,4-6-5-16,1-1 10 15,0 1-4-15,1 3 0 0,11 3-25 16,8 5-10-16,-1 2-2 16,1 0-8-16,-1 9 4 15,-9 4 5-15,-1 4 0 16,-8-3-9-16,-1 2 10 16,-1-6-2-16,-15 0-7 15,-3-3 9-15,-3-5 1 16,2-2 0-16,2 0 10 15,6-12 5-15,6-5 4 16,3-3-10-16,3 4 6 16,0 5 16-16,0 4-25 15,6 4-7-15,1 3-12 16,-2 0 5-16,0 3 1 0,-3 4 4 16,-2 3-5-16,0 0-3 15,-6 0 9-15,-7 0-9 16,-3-3 8-16,-4-4 2 15,1-3 0-15,7 0 1 16,0-6 25-16,7-11-1 16,5 0 1-16,0 0 1 15,5 2-23-15,10 8-4 16,0 4-10-16,-2 3-6 16,-1 3 1-16,0 13-10 15,-6 7-37-15,-6 7-137 16,-3-3-200-16,-7-8-229 0</inkml:trace>
  <inkml:trace contextRef="#ctx0" brushRef="#br0" timeOffset="600775.6002">17933 14802 1237 0,'0'0'129'16,"0"0"-81"-16,0 0 36 0,0 0-52 15,0 0-31-15,83-39-1 16,-42 73 0-16,9 25 6 15,11 23 4-15,4 24 8 16,-7 2-4-16,-19-5 1 16,-19-10-4-16,-15-8-2 15,-5-6 0-15,-6-11-8 16,-10-13 11-16,1-13-12 16,-6-3-1-16,-8 6 1 15,-6 4 0-15,-7 0-1 16,-7-5-6-16,-3-9-25 0,-3-8-96 15,-23-7-68 1,12-8-183-16,8-4-328 0</inkml:trace>
  <inkml:trace contextRef="#ctx0" brushRef="#br0" timeOffset="601207.3037">17346 15724 1008 0,'0'0'150'16,"0"0"-113"-16,0 0-24 0,0 0-5 15,0 0-2-15,0 0-5 16,0 0-1-16,0-8 1 16,0 8 9-16,0 0-1 15,0 0 5-15,0 8 4 16,0 4-1-16,-1 10 80 16,-8 0 5-16,-3 8-47 15,-1 0-32-15,-4 0-15 16,-2 3-1-16,0 0-1 15,-3-4-5-15,-1 1-1 0,-7 0-22 16,-9 3-127 0,6-6-106-1,8-7-366-15</inkml:trace>
  <inkml:trace contextRef="#ctx0" brushRef="#br0" timeOffset="601936.3766">19327 15329 1288 0,'0'0'198'15,"0"0"-82"-15,0 0-18 16,0 0-20-16,0 0-34 16,0 0-44-16,0 0-9 15,7 48 2-15,-7-7 7 16,0 11 7-16,-4 4-6 15,-7 4 0-15,0-1 0 16,1-7 0-16,-4-5-1 16,7-7-43-16,2-7-67 0,5-7-126 15,0-13-129-15,0-13-513 0</inkml:trace>
  <inkml:trace contextRef="#ctx0" brushRef="#br0" timeOffset="602307.7023">19465 15147 1582 0,'0'0'144'0,"0"0"-144"16,0 0-20-16,0 0-68 16,0 0-86-16,0 0-45 15,0 0-27-15,95 42-240 0</inkml:trace>
  <inkml:trace contextRef="#ctx0" brushRef="#br0" timeOffset="602653.948">19902 15341 1371 0,'0'0'183'0,"0"0"-182"16,0 0 18-16,0 0-4 15,0 0-2-15,-85-36-13 16,43 39 1-16,-4 14-1 15,1 5 0-15,9 5-6 16,13 0 0-16,8 2-26 16,11 4 13-16,4 1 10 15,13 1 3-15,15 2 5 16,5-1 1-16,4 1-2 16,1-2-6-16,-9-1 8 0,-5-4 0 15,-9-6 1-15,-9-2-1 16,-6-2-5-16,0-4 2 15,-22-5 3-15,-11-1 16 16,-11-2-3-16,-9-1-13 16,-5-4-12-16,-1 1-81 15,-3-4-75-15,15 0-167 16,17 0-419-16</inkml:trace>
  <inkml:trace contextRef="#ctx0" brushRef="#br0" timeOffset="603342.754">21602 15341 1311 0,'0'0'153'16,"0"0"-86"-16,0 0-25 15,0 0-25-15,-51-79-17 16,8 72 0-16,-8 7-2 15,-8 0 1-15,3 10 1 16,7 10-2-16,11 3 1 16,19 3-1-16,12 1-6 15,7 3 8-15,26-1 0 16,19 1 8-16,9 0 19 16,9-1-15-16,-2 1 2 15,-3-3-14-15,-11 2 0 16,-12 1 0-16,-16-3-12 15,-14-2 1-15,-5-1 5 16,-18-1 5-16,-17-6 1 0,-6 0-1 16,-9-5 1-16,-2-5 0 15,1-4-10-15,7-3-24 16,10 0-102-16,11-7-73 16,17-5-138-16</inkml:trace>
  <inkml:trace contextRef="#ctx0" brushRef="#br0" timeOffset="603731.8683">21983 15327 1192 0,'0'0'203'0,"0"0"-151"16,0 0-52-16,0 0-24 16,0 0-14-16,0 0 38 0,-30 88 32 15,11-43-12-15,3-3-8 16,4-2-2-16,9-3-4 15,3-8 7-15,11-5-4 16,15-7-1-16,10-4 34 16,6-10-8-16,3-3-9 15,4-10-8 17,1-17-5-32,-5-11-1 0,0-6-10 0,-9-5 0 0,-8-1-1 15,-8 11 2-15,-10 12 25 16,-7 10 10-16,-3 10-4 15,0 7-33-15,0 4-8 16,-9 19-8-16,-5 13 8 16,-2 8 8-16,4 8 0 15,5 5 0-15,4-1 1 0,3-1-1 16,0-3 0-16,10-5-31 16,6-7-56-16,16-16-82 15,-5-10-57-15,1-14-168 0</inkml:trace>
  <inkml:trace contextRef="#ctx0" brushRef="#br0" timeOffset="604197.6218">22764 14886 1573 0,'0'0'190'15,"0"0"-148"-15,0 0-42 0,0 0-27 16,0 0-72-16,-52 111 62 15,20-8 37-15,1 9 7 16,4-2 1-16,4-12-2 16,7-25-5-16,6-17-1 15,4-17 2-15,3-9-2 32,-1-3-7-32,4-4-7 0,0-7 8 0,0-13 6 15,0-3 13-15,16-15 86 16,13-22-57-16,12-10-33 15,12-9-8-15,6 1 0 16,-1 8 0-16,-2 18-1 16,-5 15-9-16,-5 14 2 0,-4 14 6 15,-7 19-5 1,-8 13 0-16,-11 6-1 0,-12-3 7 16,-4 2-8-16,-13-8-3 15,-17-7-13-15,-9-9 10 16,-10-10 2-16,-8-9 11 15,-5-8 1-15,0-8 7 16,6-13 2-16,7-9-2 16,14 1-7-16,12-1-11 15,14 7-45-15,9 6-115 16,6 10-127-16,11 4-375 0</inkml:trace>
  <inkml:trace contextRef="#ctx0" brushRef="#br0" timeOffset="605047.7818">23572 15325 1377 0,'0'0'175'0,"0"0"-121"0,0 0-32 16,0 0-21-1,0 0-1-15,-101-23-6 0,57 36-2 16,0 6 6-16,6 4-7 16,9-3 8-16,9 1-18 15,14-3 3-15,6 0-7 16,5-2-5-16,19-6-27 15,9-3 30-15,4-4 18 16,6-3-22-16,-3-10-12 16,-2-10 17-16,-5-7 24 15,-8-2 0-15,-6 3 1 16,-10 9 55-16,-7 13 44 16,-2 4-84-16,-3 21-16 15,-9 18-8-15,-3 14 8 16,6 6-1-16,4 8-4 0,5 2 4 15,0 0 2-15,5-3-1 16,1-3 1-16,-6-7-1 16,0-5 1-16,-9-9 5 15,-13-12-6-15,-13-8 2 16,-5-12 8-16,-5-10 19 16,0-7-6-16,2-18-5 15,9-9-1-15,11-11 4 16,16-7-4-16,7 1 20 15,31-6-14-15,31 0-11 16,32 6-12-16,26-2-1 16,7 10 1-16,-9 13 0 15,-28 7 0-15,-32 9 1 0,-16 2-1 16,-5-4 7 0,-2-4-7-16,1-4 0 0,-3-3-8 15,-12-5-5-15,-17-1-9 16,-4 3 8-16,-22 0-18 15,-14 3 0-15,-10 7 10 16,1 2 7-16,6 7 6 16,11 5 1-16,12 3 7 15,11 3-33-15,5 0-34 16,17 13-22-16,14 4 65 16,12 8 25-16,11 2 38 15,3 6-10-15,-8 0-27 16,-3 3 16-16,-13-3-16 0,-9 1-2 15,-14-1 1 1,-10-7 0-16,0 0-1 0,-46 1-44 16,1-10-133-16,3-5-227 0</inkml:trace>
  <inkml:trace contextRef="#ctx0" brushRef="#br0" timeOffset="605331.978">24554 15251 983 0,'0'0'153'16,"0"0"-79"-16,0 0-36 16,96 51 1-16,-79-19 9 15,-6 2-8-15,-7 5-19 16,-4-9-14-16,-7 0 7 0,-17-7-8 16,-9-9 7-16,-6-9-12 15,-3-5 11-15,7-7 8 16,3-12 40-16,14-11 24 15,18-7 15-15,4-2-16 16,30-6-83-16,13 5-24 16,8 10-35-16,4 16-33 15,-2 14-1-15,-8 0-42 16,-4 27 3-16,-14-4-82 16,-10-3-153-16</inkml:trace>
  <inkml:trace contextRef="#ctx0" brushRef="#br0" timeOffset="605873.3691">24893 15312 905 0,'0'0'162'0,"0"0"-47"16,0 0-23-16,94-57-21 16,-70 53 29-16,-7 4-50 15,-6 10-50-15,-7 17-16 16,-4 12 16-16,0 8 0 16,0 2 1-16,0-2 0 15,12-4 5-15,5-4-6 16,6-8 12-16,4-9 7 15,0-9-11-15,0-12 10 16,0-1 8-16,1-11-7 16,2-18-19-16,-3-8-5 15,-2-3-20-15,-5 5 12 16,-11 8 13-16,-8 14 32 16,-1 13-32-16,-6 10-19 0,-10 20 18 15,5 10-8-15,8-1-17 16,3 3 11-16,18-2 4 15,15-9 1-15,7-6 10 16,5-5 2-16,1-10 14 16,-1-10-16-16,0 0-23 15,-2-9-6-15,-1-12-3 16,1-11-29-16,-4-12 21 16,-3-3-15-16,-5 2 13 15,-9 2 42-15,-9 13 23 16,-9 12 94-16,-4 16-37 15,-6 2-80-15,-15 27-44 16,-13 23 44-16,-3 21 0 0,-1 30 16 16,8 7 12-16,17-2 8 15,11-4-4-15,2-29-10 16,0-14-10-16,6-18-2 16,-1-8-9-16,-2 2-1 15,-2-5-87-15,-1-9-69 16,0-8-75-16,-7-13-386 15</inkml:trace>
  <inkml:trace contextRef="#ctx0" brushRef="#br0" timeOffset="606082.7102">25725 15460 773 0,'0'0'958'0,"0"0"-856"0,85-53-25 15,-37 43-61-15,6 10-5 16,4 4 0-16,-1 21-11 15,-10 9-11-15,-11 3-2 16,-19 5-8-16,-17 0-23 16,-11-1-39-16,-40-4 16 15,-7-5-29-15,-12-9-76 16,-25-6-32-16,26-12-120 16,8 0-390-16</inkml:trace>
  <inkml:trace contextRef="#ctx0" brushRef="#br0" timeOffset="606528.9948">27400 15632 1371 0,'0'0'178'0,"0"0"-157"16,0 0-5-16,0 0 16 16,0 0-27-16,81 40-5 15,-57-18-9-15,-3 9 9 16,-8 2 0-16,-8-1-17 16,-5 1 6-16,-9-6-3 15,-15-7 12-15,-6-4 2 16,-4-9 0-16,-2-7 6 0,2 0 16 15,7-10 15-15,8-7 26 16,11-6 54-16,8-7-18 16,2-6-44-16,21-6-1 15,9 1-44-15,2 5-10 16,-1 6-51-16,-5 10 5 16,-6 10-50-1,1 10-55-15,-8 4-95 0,0 6-275 0</inkml:trace>
  <inkml:trace contextRef="#ctx0" brushRef="#br0" timeOffset="607070.3796">28196 15110 1279 0,'0'0'116'0,"0"0"-67"16,0 0 6-16,0 0-1 16,0 0-26-16,0 0-28 15,0 0-16-15,-26-49 14 16,-4 68 2-16,-5 4-1 16,-1 4 1-16,3 2 1 15,9 4 18-15,3 4 0 0,5 4 3 16,4 11-2-1,4 3 9-15,2 5-10 0,4 5 9 16,0 2-13-16,2-4-5 16,0-4 1-16,-1-2-11 15,-4-11 0-15,-1-3 0 16,-3-11 0-16,-6-8-48 16,-1-4-39-16,-14-17-111 15,2-3-106-15,5 0-292 0</inkml:trace>
  <inkml:trace contextRef="#ctx0" brushRef="#br0" timeOffset="607144.3256">27815 15629 1407 0,'0'0'240'0,"0"0"-49"16,0 0-65-16,0 0-55 15,88-4-38-15,-44 4-23 16,6 0-10-16,5 4 0 15,1 5-1-15,-1 1-14 16,-1-3-42-16,-5 0-69 16,-3-1-46-16,-11-6-183 15,-12 0-770-15</inkml:trace>
  <inkml:trace contextRef="#ctx0" brushRef="#br0" timeOffset="615277.2174">29264 14902 1054 0,'0'0'148'15,"0"0"-92"-15,0 0 2 16,0 0-8-16,0 0 2 0,0 0-30 16,0-50-11-16,-3 50-4 15,-3 0-7-15,-6 0-6 16,-13 11 4-16,-14 12 2 15,-12 9 39-15,-12 11 8 16,-2 7-9-16,-7 19 14 16,7 20 12-16,10 24-11 15,19 9-14-15,24-4-5 16,12-11-9-16,18-10-2 16,17 1-7-16,7-6 0 0,0-13-16 15,0-20-11-15,-8-18 10 16,2-9-37-16,4-5-14 15,26-1-56-15,-8-9-75 16,-6-12-187-16</inkml:trace>
  <inkml:trace contextRef="#ctx0" brushRef="#br0" timeOffset="615807.5954">29741 15133 392 0,'0'0'1015'0,"0"0"-941"16,0 0-61-16,0 0-13 15,0 0 0-15,0 0-2 16,0 0 1-16,-97-43 0 16,69 43-8-16,-5 3 9 15,-4 7 13-15,1 3-5 16,2 1 13-16,4 6-6 16,6-4-2-16,11 4 12 0,5 3-12 15,8-3-6 1,0-1-6-16,8 2 6 0,12 2-5 15,10 0-1-15,5-4-1 16,4 1 0-16,-1 0 0 16,-3 0-1-16,-5-6-11 15,-8 1 2-15,-8-2-9 16,-6 1 9-16,-5-1 1 16,-3 1 2-16,0 2-9 15,-1-2 1-15,-12 1-4 16,-6-1 2-16,-6-1 5 15,-6-3 5-15,-7-3 7 16,-6-2 7-16,-1 0-7 16,-1-2-9-16,1-1-102 15,-6 3-62-15,12-5-184 16</inkml:trace>
  <inkml:trace contextRef="#ctx0" brushRef="#br0" timeOffset="616377.0044">29818 15542 707 0,'0'0'234'16,"0"0"-191"-16,0 0 37 16,0 0 26-16,0 0 5 15,37-79 25-15,-25 66-37 0,0 3-28 16,-1 3-7-16,3 4-23 15,-2-1-26-15,4 4-8 16,0 0-7-16,-2 7-8 16,0 7-1-16,-4 9 3 15,-2 4 0-15,-5 2 5 16,-3 4-7-16,0-2-10 16,-5-2-17-16,-10-3-13 15,-3-3 0-15,-4-7 19 16,-3-3 6-16,3-4 8 15,2-1 14 17,7-7 1-32,6 0 0 0,7 1 6 0,0-2 6 0,0 3 13 15,14-3 24-15,4 3-39 16,6 4-10-16,5 3-1 0,1 4 0 16,2 8-9-1,-6 4 9-15,-2 8-5 0,-7 1 5 16,-7 3-11-16,-10 2 11 15,0-2-7-15,-16-7 0 16,-13-5-1-16,-5-3 9 16,-6-10 18-16,-3-3 16 15,2-7-11-15,5-3 5 16,5 0-5-16,7 0-10 16,7-10-11-16,6 4-2 15,5-4-16-15,6 0-12 16,7-3-87-16,14 4-127 15,4-1-112-15</inkml:trace>
  <inkml:trace contextRef="#ctx0" brushRef="#br0" timeOffset="616777.2834">30598 15923 1207 0,'0'0'178'0,"0"0"-178"16,0 0-13-16,0 0-36 15,0 0 35-15,-27 76 14 0,8-37 23 16,-1 7 12 0,2-3-15-16,-1 0 1 0,2-7-8 15,0 1-12-15,1-4 6 16,0-7-7-16,3-3-23 15,-2-3-81-15,3-8-77 16,3-4-186-16</inkml:trace>
  <inkml:trace contextRef="#ctx0" brushRef="#br0" timeOffset="617429.7553">30939 15450 793 0,'0'0'62'16,"0"0"-9"-16,0 0 50 15,0 0 13-15,0 0 2 16,0 0 0-16,0 0-37 15,42-37-23-15,-40 37-22 16,-1 0-17-16,1 0-19 16,4 5-5-16,1 7 5 15,2 1 0-15,0 4-1 16,-1 0 1-16,-3-1 0 16,-2 0-2-16,-3-3-6 0,0 1 7 15,-1-1-6-15,-11-1 6 16,-1 3-20-1,-2-5 4-15,-2-1-1 0,-4-2 17 16,1-1 1-16,0-2 8 16,1-1-7-16,2-3 6 15,2 0 0-15,5-3 2 32,1-4-3-32,2-5 4 0,5-2 4 0,2-5 2 15,0-2-1-15,15-2-4 16,1 0-11-16,5 3 0 15,-2 1 2-15,-2 8 9 16,1 2-11-16,-6 5-1 16,-1 1 0-16,-1 3-8 15,-6 0 2-15,1 0-2 0,-4 0-4 16,-1 9 0-16,0 2 0 16,0 2-29-16,-1 0-16 15,-5-3 20-15,-2 0 6 16,0-6 6-16,0-1 4 15,-1-3 17-15,0 0 5 16,2 0 19-16,1 0 4 16,1 0 9-16,2-7 29 15,3-3-6-15,0 4-14 16,0-1-18-16,3 0-5 16,5 4-2-16,-1 3-3 15,0 0-12-15,-4 0-1 0,0 0-1 16,-1 0 0-16,-2 0-11 15,0 0 11-15,0 0-15 16,0 0-63-16,-8 0-57 16,-11 0 30-16,0 0-36 15,2 0-225-15</inkml:trace>
  <inkml:trace contextRef="#ctx0" brushRef="#br0" timeOffset="618073.6716">30854 14872 720 0,'0'0'100'16,"0"0"-48"-16,0 0 33 16,0 0 64-16,0 0-45 15,0 0-34-15,0 0 11 0,71-13-25 16,-51 17-25-1,7 15-21-15,9 4 3 0,6 10 7 16,7 6-11-16,-1 2-8 16,1 7 0-16,-4-1 0 15,-2 2-1 1,-4 1 0-16,-6 0 0 0,-3 0 0 16,-4 2 0-16,-2-5-2 15,-6 2-3-15,-1-2 5 16,-7-2 0-16,-2-2 5 15,-3 4-5-15,-3-5-1 16,-2 5-7-16,0-1 8 16,-9 1-1-16,0 1 1 15,-1-1 0-15,-2-1 0 0,3 1 0 16,-3-5 0-16,-1-1 0 16,-4-2 0-16,-2-2 0 15,-2-2-1-15,0-2 1 16,-3-3-1-16,-1-1-1 15,-1-1-4-15,0 1 4 16,-2-3-6-16,-2 1-3 16,-2-4-3-16,-2-2-37 15,-1 0-26-15,-10 0-47 16,8-4-33-16,6-4-152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06T05:13:42.2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 15754 52 0,'0'0'382'16,"0"0"-360"-16,0 0-22 16,0 0-1-16,0 0-38 15,0 0-141-15,0 26-56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07T04:33:40.3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11877 2323 33 0,'0'0'16'0,"0"0"-15"0,0 0-1 16,0 0-50-16,0 0 50 16</inkml:trace>
  <inkml:trace contextRef="#ctx0" brushRef="#br0" timeOffset="11036.0675">2651 2360 170 0,'0'0'132'16,"0"0"-57"-16,0 0-26 16,0 0 36-16,0 0-65 15,0 0-1-15,-45-34-13 16,38 25 17-16,5-1 10 16,1 1-32-16,1 1 11 15,0-5-12-15,0 5-144 16,0-1-337-16</inkml:trace>
  <inkml:trace contextRef="#ctx0" brushRef="#br0" timeOffset="28733.0305">9969 2866 172 0,'0'0'154'0,"0"0"-102"15,0 0-19-15,0 0 37 16,0 0-17-16,0 0-5 16,0 0-20-16,0 0-28 15,3 0-13-15,3 0-205 0</inkml:trace>
  <inkml:trace contextRef="#ctx0" brushRef="#br0" timeOffset="130589.638">12386 3146 133 0,'0'0'1'0,"0"0"8"15,0 0 107-15,0 0-67 16,0 0-11-16,0 0 1 15,0 0 7-15,0 3-31 16,0-2-15-16,0 1-7 16,3-2-54-16,3 0-108 15</inkml:trace>
  <inkml:trace contextRef="#ctx0" brushRef="#br0" timeOffset="131000.9858">12977 3055 48 0,'0'0'66'0,"0"0"-46"15,0 0-12-15,0 0-8 16,0 0-19-16,0 0 4 16,0 0-93-16</inkml:trace>
  <inkml:trace contextRef="#ctx0" brushRef="#br0" timeOffset="131688.4192">12400 3050 7 0,'0'0'122'15,"0"0"-63"-15,0 0-22 16,0 0 2-16,0 0 98 16,0 0-88-16,0 0-39 15,0 7-9-15,2-7-1 16,1 0-3-16,5 0-32 15,-5 0-31-15,3 0-107 0</inkml:trace>
  <inkml:trace contextRef="#ctx0" brushRef="#br0" timeOffset="215089.1661">6242 5997 546 0,'0'0'171'15,"0"0"-43"-15,0 0-11 16,0 0-21-16,0 0-27 16,0 0-10-16,-3 0-31 0,3 0-11 15,0 0-17-15,0 3 2 16,0 0-2-16,3-2 1 16,3 2 0-16,6 3 41 15,4-2-22-15,4 0 14 16,5 2 6-16,5-2 5 15,13 0 11-15,5-3-23 16,7 4-11-16,8-5 13 16,17 0-35-16,-8 0 12 15,3 0-2-15,2 0-9 16,-16-6 4-16,2 0-5 16,-8 1 0-16,-16 1 0 15,-9 0 1-15,-11 2-1 16,-10 1 0-16,-6 1 7 0,0 0 0 15,-3 0 9-15,0 0 19 16,0 0 13-16,0 0-36 16,0 0 11-16,0 0-11 15,0 0-10-15,0 0 12 16,0 0-14-16,0 0 0 16,0 0 9-16,0 0-2 15,0 0-7-15,0 0 0 16,0 0 6-16,0 0-4 15,0 0-2-15,0 0 0 32,0 0 0-32,0 0 7 15,0 0-7-15,0 0 0 0,0 0 7 0,0 0 3 0,0 0-9 16,0 0-1-16,0 0 21 16,0 0-20-16,0 0 4 15,0 0-5-15,0 0 7 16,0 0-7-16,0 0 0 15,0 0 0-15,0 0-6 16,0 0 7-16,0 0-1 16,0 0 0-16,0 0 7 15,0 0-4-15,0 0-3 16,0 0 0-16,0 0-4 16,0 0 5-16,0 0-1 15,0 0 2-15,0 0 8 16,0 0-3-16,0 0-7 0,0 0 0 15,0 0 0-15,0 0 1 16,0 0-1-16,0 0 0 16,0 0 7-16,0 0-14 15,0 0 7-15,0 0 0 16,0 0-6-16,0 0 8 16,0 0-2-16,0 0 0 15,0 0 10-15,0 0-15 16,0 0 5-16,0 0 0 15,0 0-3-15,0 0 5 16,0 0-2-16,0 0 0 0,0 0 7 16,0 0-7-1,0 0 0 1,0 0 0-16,0 0-6 0,0 0 12 16,0 0-6-16,0 0 0 0,0 0 6 15,0 0-10-15,0 0 4 16,0 0 0-16,0 0 1 15,0 0 1-15,0 0-2 16,0 0 0-16,0 0 8 16,0 0-12-16,0 0 4 15,0 0 0-15,0 0-6 16,0 0 6-16,0 0 0 16,0 0 0-16,0 0-5 15,0 0-4-15,0 0 2 16,0 0-15-16,0 0 21 15,-3 0-37-15,-3 0 3 0,-4-3-15 16,-5-3-75-16,-3 2-132 16,3 1-373-16</inkml:trace>
  <inkml:trace contextRef="#ctx0" brushRef="#br0" timeOffset="240664.1511">17715 7761 136 0,'0'0'257'0,"0"0"-146"0,0 0-61 15,0 0-2-15,0 0 51 16,0 0 23-16,-76 25-20 15,76-25-34-15,0 2-20 16,0-2 1-16,0 1-42 16,0 0 11-16,0 5-5 15,9-2 11-15,4 3 27 16,7-1-25-16,2-2-9 16,11-1 46-16,6 3-16 0,7-5 1 15,8 1 2 1,5-1-26-16,6-1 16 0,0 0-32 15,0 3-8-15,0 0 12 16,-6 0-11-16,1 1-1 16,-4 0 0-16,2 3 6 15,-6-1-12-15,0 1 6 16,-3-2 0-16,2 2 8 16,1 0-7-16,1 0-1 15,2-1 14-15,-3 1-13 16,0 2 28-16,-3-4-29 15,0 1 1-15,-2-2 30 16,0 2-30-16,0-2 15 16,2 1-6-16,3-1-9 15,1-1 14-15,2 1-15 16,0 0 0-16,1 0 22 0,1 0-21 16,-1 2 5-16,-1-2-6 15,-2 2 1 1,-3-2 2-16,2 0-3 0,-2-1 0 15,0 4-5-15,2-4 15 16,2 3-10-16,1-2 1 16,-1 0 0-16,2-1 8 15,-1 3-9-15,4-2 0 16,-7-1-6-16,0 0 12 16,-1-1-6-1,1 0 0-15,-3 1 3 0,3-1-3 16,0 0 0-16,0-2 0 15,0 0-3-15,-2 0 12 16,0 0-10-16,-1 0 1 0,-1 0 0 16,1 0 3-1,-3-4-3-15,3 4-2 0,-1-3 1 16,-3 0 1-16,2-1 0 16,0 1-1-16,0 2 8 15,0-2-5-15,0 0-2 16,0 0 0-16,2 0-7 15,-3-1 13-15,2 1-6 16,-2 2 0-16,0-2 1 16,-1 0-1-16,3 0 0 0,-3 2 0 15,-1-1-5 1,0-2 11-16,-1 4-6 0,-4-3 0 16,0 0 1-16,0 2 7 15,1-2-8-15,-5 0 0 16,4 0 8-16,2-1-7 15,0 3 5-15,0-1-6 16,1 0 3-16,1 0-4 16,2-1 1-16,1 3 0 15,-1-1 7-15,4 0-6 16,-4 1 5-16,1-2-6 16,-1 2 1-16,-2 0 14 15,-2 0-15-15,0 0 0 16,2-1 19-16,-3-1-11 15,1 0 10-15,2 2-6 0,-1-2-12 16,2 1 26-16,0 1-26 16,-1 0 0-16,2 0 11 15,-2 0-5-15,2 0-1 16,3 0-5-16,-2 0 2 16,3 0 10-16,3 0-12 15,2 0 0-15,1 0 13 16,2 0-7-16,1 0 2 15,0 0 9-15,-1 0-16 16,-4 0 18-16,-2 0-18 16,-2 0 9-16,1 0 6 15,-5 0-16-15,1 0 12 16,-3 0-12-16,2 0 6 16,1 0 12-16,-1 1-18 15,-1-1 0-15,-2 0 0 0,0 0 8 16,-3 0 0-1,-2 0 2-15,1 0-9 0,1-2 10 16,-1-1-11-16,-1-1 0 16,2 1-2-16,-1-3 4 15,0 5-2-15,-1-4 0 16,2 1 0-16,0 3 5 16,3-2-5-16,-3 0 0 15,0 0-1-15,-1 0 10 16,-2 2-10-16,-3-2 1 0,-3 0 0 15,-2 3-9-15,-1-1 10 16,0-1-1-16,0-2 4 16,-2 4 4-1,-1-3-8-15,-3 3 0 0,-5-1 0 16,-3 1-6-16,-4-2 6 16,-2 2 0-16,-4 0 0 15,0 0 8-15,0 0-13 16,-2 0 5-16,1 0 0 15,-1 0-13-15,-1 0 16 16,3 0-3-16,-3 0 0 16,0 0 7-16,0 0-14 15,0 0 7-15,0 0-21 0,0 0-1 16,0 0-86 0,0 0-26-16,-27 0-27 15,0 0-50 1,-3 0-274-16</inkml:trace>
  <inkml:trace contextRef="#ctx0" brushRef="#br0" timeOffset="262903.424">8026 11348 392 0,'0'0'404'0,"0"0"-173"0,0 0-85 15,0 0-52-15,0 0 19 16,0 0-17-16,0 0-16 15,0 0-35-15,0 0-23 16,0 0 0-16,0 0-21 16,3 0 45-16,-1 0 5 15,-2 0-33-15,0 0 1 16,0 0-12-16,0 0-6 16,0 0 28-16,0 0-15 0,0 0 16 15,0 0 9 1,0 0-11-16,0 0 25 0,0 0-5 15,0 0-20-15,0 0 17 16,0 0-36-16,0 0-7 16,0 0-2-1,0 3-25-15,0 1 18 0,0 5-12 16,0 2-11-16,0 8 29 16,0 4-5-16,-2 7 6 15,-1 3 0-15,-4 3 13 16,-2 3-11-16,0 1-2 15,-1 0 0-15,-1-4 12 16,2-2-6-16,0-2-3 16,2-5 8-16,1 3-10 15,-3-5 14-15,4 2-15 16,-2 0 0-16,1 0 14 16,3-2-14-16,-3-1 1 0,0-1 4 15,3-4 2-15,0 1 2 16,-1 0-9-16,1-3 0 15,3 0 6-15,-3 0 0 16,3-5-6-16,-2 1 0 16,-1-3 6-16,3-3-12 15,0-1 6-15,0-5 0 16,0-1-12-16,0 0-7 16,0 0-63-16,0-24-57 15,8-1-59-15,-1-2-658 0</inkml:trace>
  <inkml:trace contextRef="#ctx0" brushRef="#br0" timeOffset="263236.6584">7919 11830 1053 0,'0'0'217'16,"0"0"-11"-16,0 0-122 15,0 0-10-15,0 0-49 16,0 0-18-16,0 0 18 15,100-23-13-15,-67 16 0 16,1-2 5-16,2-1-16 16,1 0 19-16,5-4-20 0,1 1 0 15,-4-3 0 1,3-1 2-16,-5 1-2 0,-3 2 4 16,-8-2-2-1,1 2 4-15,-8 2-6 0,0-1 0 16,-8 2-2-16,-2-2-21 15,-3 0-15-15,-2-1-20 16,-4-1-57-16,3 1 0 16,-3-3 34-16,0 1-18 15,3-11-27-15,-3 8-130 16,3-4-302-16</inkml:trace>
  <inkml:trace contextRef="#ctx0" brushRef="#br0" timeOffset="263761.0929">8550 11314 367 0,'0'0'409'0,"0"0"-180"15,0 0 5-15,0 0-9 16,0 0-43-16,0 0-58 16,0 0-37-16,0-22-3 15,0 22-55-15,0 0-13 16,0 0-16-16,0 0 9 16,0 0-4-16,0 0-5 15,0 0 0-15,0 0-9 16,0 0 3-16,0 0 6 15,0 0-2-15,0 0 8 16,0 0-13-16,0 0 5 16,0 0-23-16,0 6 11 15,0 7-18-15,0 11 32 16,-3 9 0-16,-1 6 0 0,-4 7 15 16,-1 1-15-1,0 3 0-15,-4 2 21 0,1-3-20 16,0-2 12-16,0-2 2 15,3-7-15-15,-1 2 23 16,2-5-16-16,-1 2-1 16,-1-4 15-16,1 3-20 15,0-2 9-15,1-2-6 16,-2-2-1-16,7-3 13 16,-3-5-15-16,3 2 5 15,0-4 15-15,3 0-20 16,-3-5 10-16,3-5-11 15,0 0 1-15,0-3 14 16,0 0-15-16,0-4 0 0,0-3 9 16,0 0-3-16,0 0-1 15,0 0-5 1,0 0-18-16,0-6-53 0,0-8-103 16,0 1-199-16,0-1-486 0</inkml:trace>
  <inkml:trace contextRef="#ctx0" brushRef="#br0" timeOffset="264500.1803">8677 11935 430 0,'0'0'527'0,"0"0"-397"16,0 0-8-16,0 0-22 16,0 0-13-16,0 0 11 15,0 0-31-15,-5 0-19 16,5 1 2-16,0-1-34 15,0 0-6-15,0 0-9 16,0 0 7-16,0 0-5 16,0 0-3-16,0 0 0 15,0 0 26-15,0 0-17 16,0 0 9-16,0 0 9 16,0 0-18-16,0 0 32 0,0 0-10 15,5 0-14-15,-2 0 10 16,3 3-20-1,3-3 21-15,7 0 1 0,8 0-7 16,9 3 17-16,4-3-24 16,5 0-15-16,7 0 21 15,-1 0-21-15,-2-3 0 16,-4-4 0-16,-6 1 8 16,-2 2-6-16,-7 1-2 15,-6 0 0-15,-5-1 0 16,-7 4 0-16,-1-2 0 15,-2 2 0-15,-6 0 0 16,3 0-9-16,-3 0-36 16,0-2-24-16,0 2-5 0,0-1-40 15,0-3-1-15,-3-3-62 16,-3 1-178-16,1-4-512 0</inkml:trace>
  <inkml:trace contextRef="#ctx0" brushRef="#br0" timeOffset="264948.4901">8974 11718 690 0,'0'0'370'0,"0"0"-143"16,0 0-25-1,0 0-65-15,0 0-25 0,0 0-49 16,0 0-28-16,0-7 4 16,0 7-38-16,0 0 5 15,0 4-6-15,0 2-26 16,-3 8 24-16,3 1 2 16,-3 8 5-16,-3 1 38 15,3 2-26-15,-3 4 16 16,-3-3-3-16,3 3-21 15,0-4 12-15,0 4-21 16,0-5 2-16,3 2 21 16,-1-1-22-16,1-2 10 0,3-5-5 15,-3-2-5 1,3 0 12-16,0-4-13 0,0-3 0 16,0-3 1-16,0-1 0 15,0-2-1-15,0-4 0 16,0 0-31-16,0 0-29 15,0 0-77-15,0 0-62 16,6-7-144-16,4 0-333 0</inkml:trace>
  <inkml:trace contextRef="#ctx0" brushRef="#br0" timeOffset="266001.366">9805 11725 198 0,'0'0'951'16,"0"0"-701"-16,0 0-34 15,0 0-68-15,0 0-82 16,0 0-37-16,0 0-27 16,-57-30 4-16,33 30-2 15,-1 0-4-15,-2 10 0 16,2 0 28-16,-5 5-22 16,3-1 15-16,3 3 1 15,0 2-16-15,5 2 24 16,-1-1-15-16,7 2 17 0,1 4 0 15,6-5-32 1,2 1 15-16,4 1 3 0,0-2-10 16,0 2 19-16,4-4-27 15,8 1 7-15,3-3 17 16,3-1-23-16,4-2 23 16,1-1-4-16,2-6-20 15,2-5 25-15,-1-2-25 16,3 0 1-16,1 0-1 15,-2-5-2-15,2-5 2 16,-3 0-8-16,1-4-13 16,-2-3 20-16,-1 0-18 15,2-6 8-15,-2-2 5 16,-4-9-32-16,0 2 9 0,0-5-47 16,-2 7 8-16,-6 4 61 15,0 9-1-15,-9 1 8 16,-1 9-1-16,-3 1 10 15,0 2-7-15,0 1 18 16,0 2-7-16,0 1 11 16,0 0-18-16,0 0 3 15,-3 0 2-15,3 0-10 16,0 0-1-16,0 0 0 16,0 0-1-16,0 0-8 15,0 0 4-15,-4 0-7 16,4 1 11-16,-3 6-18 15,0 2 19-15,0 2 0 0,-4 2 0 16,3 4 6 0,-2 2-6-16,-4 1 11 0,1 6 0 15,3-2-10-15,-6 2 8 16,6 0-9-16,-3-2 2 16,6-2 16-16,0 1-17 15,0-3 9-15,3-3-6 16,0 0 4-16,0-2-4 15,0-4-4-15,6 2 1 16,3 0 2-16,9-3-1 16,0 0-2-16,4-3 0 15,8 0-38-15,0-4-22 16,9-3-85-16,-8 0-81 0,-7 0-328 16</inkml:trace>
  <inkml:trace contextRef="#ctx0" brushRef="#br0" timeOffset="267242.4542">10660 11794 472 0,'0'0'594'0,"0"0"-475"0,0 0-42 15,0 0-11 1,0 0 11-16,0 0-33 0,0 0 21 16,6 0-10-16,-3 0-24 15,-3 0-3-15,4 0-28 16,-4 0 15-16,0 0 2 15,0 0-10-15,3 0 30 16,0 0-15-16,6 0-8 16,3 0 8-16,15 3-21 15,6 1 21-15,10 2 0 16,8-2-21-16,4 2 19 16,0-2-20-16,-3 1 1 15,-1-1 5-15,-5-1 1 16,-4-3-7-16,-6 3 0 15,-3-3 2 1,-8 0-1-16,-4 0-1 0,-9 0-13 0,-5 0-34 16,-7 0-59-16,0 0-81 15,-25 0-91-15,1 0-92 16,-4 0-299-16</inkml:trace>
  <inkml:trace contextRef="#ctx0" brushRef="#br0" timeOffset="267719.2006">10679 12005 327 0,'0'0'250'15,"0"0"-76"-15,0 0-32 16,0 0-55-16,0 0 12 16,0 0 21-16,0 0-57 15,-3 6 8-15,9-3-15 16,3 1-12-16,1 2 55 15,7 1-25-15,2 0-25 16,-2-1 8-16,2-2-23 16,-1 2 18-16,3-5-2 0,1 2-16 15,2-3 23-15,4 0-34 16,8 0 7-16,0 0-1 16,0 0-28-16,-4 0 26 15,3-4-25-15,-5-2-1 16,0 3 11-16,-8-1-12 15,-3 1 0-15,-2 0-1 16,-8 2-15 0,-6-2-59-16,-3 3-89 0,0 0-183 15,0 0-389-15</inkml:trace>
  <inkml:trace contextRef="#ctx0" brushRef="#br0" timeOffset="269133.2091">12120 11146 367 0,'0'0'398'0,"0"0"-264"15,0 0 25 1,0 0-36-16,0 0 2 0,0 0 50 16,0 0-61-16,52-29-18 15,-52 29-22-15,0 0-26 16,-4 0-2-16,1 0-10 16,-6 0-30-16,-1 0 10 15,-6-3-15-15,-1-1-1 16,-9 1 0-16,1 0-14 15,-1 3 13-15,3 0-19 0,-1 0 7 16,6 3 3 0,-1 7-2-16,2 2 5 0,7 2 7 15,4 2-24-15,3 1 14 16,3 0-7-16,0 2 17 16,6 7 8-16,7-2-7 15,4 6-1-15,-1-1 9 16,-1 5-7-16,3-2 6 15,-6 8-8-15,-6 0-3 16,-3 3-6-16,-3 5 9 16,0-1 0-16,-9-1 0 15,-6-2 6-15,-6-4-6 16,2-4 0-16,-4-6 1 0,1-1-1 16,-2-6 0-1,-1-3 0-15,1-3 5 0,3-4 2 16,0-4-3-16,2-3-4 15,2-5-2-15,1-1-8 16,4 0 10-16,0 0 0 16,0 0 0-16,3 0-1 15,0-3 0-15,-1-1 1 16,4 2-1-16,1-1-8 16,3-1 10-16,2 4-1 15,0-3 0-15,0 3 0 16,2-4-6-16,6 1 6 15,-2 0 0-15,4-1 9 16,-1-2-8-16,0 2-1 16,3 1 0-16,0 0 3 0,1 3-12 15,-1 0 8-15,2 0-1 16,-1 0-4-16,-1 0-4 16,3 3 10-16,-3 4 0 15,-3-1 1-15,2 1-10 16,-1 0 9-16,-7 0-12 15,3-2 11-15,-6 5-14 16,3 3 15-16,-3 1 0 16,0 3 0-16,0 6 18 15,0-1-5-15,0 2-3 16,0 3 22-16,0-2-23 16,-3 2 7-16,0-1 2 15,0-2-8-15,0 2 24 0,-2 0-27 16,3-2-6-16,-1-2 19 15,2 1-18 1,1-2 11-16,0-1-1 0,0 0-11 16,0-1 10-16,0-2-11 15,6 3 0-15,2 0 11 16,-2-1-11-16,4 1 0 16,-1 0 0-16,-2 3 6 15,7-4-1-15,-2-2-5 16,0 3 0-16,-2 0-5 15,4-4 6-15,-5-3-2 16,7-3-29-16,-4-3-53 16,9-4 42-16,-1-3-7 15,6 0-18-15,-2 0 0 0,3 0-107 16,6 0 11 0,-8 0-79-16,-1-3-280 0</inkml:trace>
  <inkml:trace contextRef="#ctx0" brushRef="#br0" timeOffset="270797.5076">12711 11153 978 0,'0'0'128'0,"0"0"-21"15,0 0-65-15,0 0-42 16,0 0 0-16,0 0 2 15,0 0 36-15,0 79 51 0,0-42-10 16,0 5-52 0,0 2 8-16,-6 8-6 0,-4 1-5 15,-6 3 25-15,-1 0-18 16,-1 4-2-16,0-4 16 16,-1-4-24-16,-1-1 8 15,4-6-12-15,4-5-6 16,-2 0 21-16,7-1-26 15,1-3 11-15,3-2 1 16,-3-4-18-16,3 0 17 16,-1-8-17-16,1-2 0 15,3-3 1-15,0-4 0 16,0-6-1-16,0-5 0 0,0 1 6 16,0-3 1-16,0 0-3 15,0 0-2-15,0 0 15 16,0 0-16-16,3 0 19 15,1-8 4-15,2-6-24 16,3-2 6-16,3-8-6 16,6-3-17-16,4-2 17 15,5-4-21-15,-2 1 21 16,4 2 0-16,1 0 0 16,-2 2 5-16,-1 3-5 15,-2 2 0-15,2 3-6 16,-3 4 6-16,-3-1 0 0,3 4 0 15,-2 3-10 1,-4 3 9-16,0 0 1 0,-3 1 0 16,-1 5-10-16,-1 1 10 15,-3 0-2-15,-1 0 1 16,-2 0-30-16,1 4 31 16,1 6-15-16,0 0 5 15,-3 4 3-15,-3-1-1 16,0 0 8-16,0 0 0 15,-3 3 0-15,0-2-10 16,0 2 8-16,-3 4-1 16,-6-4 3-16,-3 4 0 15,0 3 14-15,0-3 11 16,-1-4-24-16,4 1 22 16,1 0-23-16,2-4 0 0,3 0 21 15,1-2-20-15,2-1 6 16,0-4 7-16,0 1-13 15,0 2 26-15,6-2-13 16,7 2 1-16,0-2 17 16,2 3-16-1,3-6 3-15,0 2 0 0,-2-3-18 16,1-2 19-16,-1-1-18 16,-3 0-1-16,-2 0-1 15,-2 0-28-15,-6 0-52 16,0-1-67-16,0-2-111 15,-3-3-238-15</inkml:trace>
  <inkml:trace contextRef="#ctx0" brushRef="#br0" timeOffset="271406.0616">13331 11893 101 0,'0'0'114'0,"0"0"251"16,0 0-114-16,0 0-25 15,0 0-25-15,0 0-18 16,0 0-26-16,-1 0-76 15,1 0-30-15,0 0 0 16,1 0-17-16,6 0 16 16,2 0-14-16,4 0-35 0,11 0 62 15,7 0 3-15,11 3-12 16,3-3-12 0,4 2-31-16,1 0 13 0,0-2-10 15,0 0-13-15,-1 0 14 16,-7 0-14-16,-3 0-1 15,-4 0 1-15,-5 0 0 16,-5 0-1-16,-4 0 0 16,-6 0-16-16,-8 0-12 15,-3 0-51-15,-4-2-30 16,0 2-42-16,-4-2-82 16,-6-1-172-16,-2 0-220 0</inkml:trace>
  <inkml:trace contextRef="#ctx0" brushRef="#br0" timeOffset="271715.981">13746 11715 694 0,'0'0'746'0,"0"0"-596"15,0 0-9-15,0 0-69 16,0 0 1-16,0 0-28 15,0 0-21-15,-3 0-1 16,3 0-23-16,0 6-13 16,0 3 13-16,0 8 0 15,0 7 3-15,-3 2 28 16,-3 6-15-16,2-1 22 0,-5 5-14 16,2-3-10-1,-2 0 16 1,-1-1-30-16,2-5 6 0,2 0 0 15,3-4-5-15,0-7-2 0,3-2-69 16,0-4-101-16,13-4-99 16,10-2-235-16,3-4-265 0</inkml:trace>
  <inkml:trace contextRef="#ctx0" brushRef="#br0" timeOffset="272413.6977">14545 11737 314 0,'0'0'1036'16,"0"0"-853"-16,0 0-32 15,0 0-60-15,0 0 0 16,0 0-25-16,0 0-22 15,-42-49-42-15,19 42 4 16,4 1-9-16,-7 6 3 16,3 0 0-16,0 0-1 15,4 0 10-15,-5 9-10 0,2 2 1 16,4 8 0 0,-6 2 16-16,5 4-16 0,-2 2 15 15,6 3 5 1,6 3-19-16,2-3 12 0,7 2-12 15,0-5-1-15,4-1 12 16,8-2-11-16,7-5-1 16,4-2 0-16,0-1-4 15,6-6 3-15,1-3 1 16,1-7 0-16,2 0-1 16,3 0 1-16,-2-14-1 15,-1-5-10-15,0-5-22 16,1-5 21-16,-9-1-35 0,1 0 11 15,-4 4 34-15,-4 6 1 16,-6 4 1-16,-6 6 31 16,-3 3-1-16,-3 4 18 15,0 3-29-15,0 0-18 16,0 0 8-16,0 0-1 16,0 0-8-16,0 0 0 15,-3 0-5-15,3 0 4 16,-3 6-14-16,0 4 3 15,-3 4 2-15,0 9 18 16,-2 4-8-16,4 2 8 16,1 1-7-16,3-1 2 15,0 1-3-15,0-4 0 16,15-5 8-16,0-2-7 0,8-6-2 16,9-3-8-1,4-6-95-15,26-4-41 0,-7-10-194 16,-3-7-733-16</inkml:trace>
  <inkml:trace contextRef="#ctx0" brushRef="#br0" timeOffset="273214.4319">16144 10849 100 0,'0'0'965'16,"0"0"-796"-16,0 0 8 15,0 0-27-15,0 0-32 16,0 0-29-16,0 0 1 16,18-33-43-16,-18 33-34 15,0 0-13-15,-3 0-1 16,0 0 1-16,3 0-1 0,-7 7-24 16,0 3 23-1,-3 7 2-15,-3 2 0 0,1 7-2 16,-8 1 9-16,1 8-4 15,-7 2 11-15,0 4-12 16,-4 1 23-16,-3 4-18 16,2 4 1-16,-5-1-3 15,3 1 1-15,1 3-3 16,3-3 0-16,-4 5 3 16,1-3 10-16,3 2-15 15,0-2 0-15,3-1 13 16,-4-2-13-16,0-2-1 15,-1-1 4-15,-2-1 4 16,0-1 3-16,0-2-11 16,5 1 0-16,-1-4 2 0,6-2-1 15,3 0-1-15,1-1 10 16,-2 1-9-16,0-2 23 16,-3 2-23-16,-1 0-1 15,-1-1 13-15,0 4-7 16,0-4-6-16,4 0 0 15,-1-2 1-15,6-5 3 16,2 0-4-16,-3-5 0 16,3 2 8-16,2-3-2 15,-3 0-3-15,6-2-3 16,-3-2 9-16,-1 1-3 16,1-3-6-16,4 2 0 15,0-3-1-15,-2-2 1 16,4-1 0-16,1 0 0 0,3-3 3 15,-3-3-6 1,3-4 3-16,3 0-53 0,0-3-64 16,0-10-46-16,0-6-132 0</inkml:trace>
  <inkml:trace contextRef="#ctx0" brushRef="#br0" timeOffset="274753.0275">9972 12085 416 0,'0'0'146'15,"0"0"-28"-15,0 0-40 16,0 0-39-16,0 0-14 16,0 0-25-16,0 0-10 15,-3 0-9-15,3 0-17 16,0 2 5-16,0 2-19 15,0-1-18-15,0 3 45 16,0-2-12-16,0-1 34 0,0 1 1 16,0 2-19-16,0-3-7 15,0-2-33-15,0 2-36 16,0 0-12-16,0 0 23 16</inkml:trace>
  <inkml:trace contextRef="#ctx0" brushRef="#br0" timeOffset="279049.6572">12451 12157 160 0,'0'0'198'0,"0"0"-107"0,0 0-9 16,0 0 2-16,0 0 28 15,0 0-16-15,0 0-10 16,0 0-6-16,0 0-27 16,0 0-4-16,0 0-27 15,0 0-21-15,0 0 8 16,0 0-8-16,2 0-1 16,-1 0 0-16,4 0 1 15,-5 0 3-15,0 0-4 16,0 0-21-16,0 0 20 0,0 9 1 15,0 5 14-15,0-1 28 16,0 4-24-16,-5 0 9 16,4-1-19-16,-1-4-7 15,1-2 10-15,1-3-10 16,0-4-1-16,0-2 0 16,0-1 0-16,0 0 16 15,0 0-10-15,3-1 17 16,3-9 10-16,0-5-33 15,0-5-38-15,3 0 5 16,-3-4-24-16,2 4 50 16,2 4 7-16,-7 3 7 15,0 6 50-15,-3 4-17 0,0 3 2 16,0 0-42-16,0 0-7 16,-3 7 4-16,0 9 3 15,-7 3 0-15,2 2 8 16,-1-1-7-16,3 0-1 15,0-3 0-15,0-4 9 16,6-7-9-16,-5 0 0 16,5-6 0-16,0 0 17 15,0 0-7-15,0-10 77 16,11-6-75-16,-2-7-12 16,0-4-22-16,2 0-7 15,-1 5 29-15,-4 2 12 16,0 7 16-16,-2 6 37 15,-4 4-11-15,0 0-28 16,0 3-19-16,0 0-7 0,0 10-22 16,0 6 21-16,-4 4-5 15,1 2 6-15,0 2 8 16,0 3-6-16,0 0 15 16,-2-5-17-16,2 1 1 15,0-6-2-15,3-4 1 16,0-9-106-16,0-1-145 15,0-3-699-15</inkml:trace>
  <inkml:trace contextRef="#ctx0" brushRef="#br0" timeOffset="280537.4045">16284 11279 1058 0,'0'0'262'0,"0"0"-52"0,0 0-66 16,0 0-74-16,0 0-30 15,0 0-39-15,0 0 20 16,-2-1-21-16,2 1 0 16,-3 4-6-16,-1 6-4 15,-2 12 9-15,-1 9-5 16,-5 11 12-16,-5 11 7 16,4 3-12-16,-3 8 1 15,-5 2 26-15,3-1-27 16,-2-3 10-16,1-4-3 15,0-3-2-15,-1-2-1 16,4 0-5-16,3-4 0 0,0-5 1 16,4-2 0-16,5-9-1 15,4-7 0-15,0-9 12 16,0-7-8-16,0-7-4 16,0-3 0-16,0 0 38 15,6-16-17-15,3-7 8 16,6-10-29-16,-3-6 6 15,3-5-12 1,3 1 3-16,1 4 3 0,-3 2 6 16,10 1-5-16,-3 0 8 15,7 5-9-15,5-1-5 16,-2 5 5-16,-1 2 0 16,3 5 1-16,-2 3 5 15,-7 3-5-15,3 4-1 16,-10 4 0-16,-2 3 0 0,-4 3-1 15,-10 0-9-15,0 3-21 16,-3 10 29-16,0 4-27 16,0 6 23-16,-2 3 5 15,-9 4 2-15,-1 3 7 16,-3 0-7-16,0 3 0 16,-1-3 7-16,3 1-2 15,3-1-6-15,0-1 15 16,7-5-15-16,0 0 20 15,3-5-18-15,0-5-2 0,6 0 27 16,7-4-14 0,3-3 17-16,7-3 10 15,0-1-27-15,6-3 21 0,1-3-19 32,-2 0-15-32,-2-6 0 15,-4-4-25-15,-4-3-57 0,-3-7-57 0,-5 3-58 16,-6 5-193-16</inkml:trace>
  <inkml:trace contextRef="#ctx0" brushRef="#br0" timeOffset="281006.7372">17240 11520 1279 0,'0'0'211'0,"0"0"-62"15,0 0-66-15,0 0-31 16,0 0-49-16,0 0 3 15,0 0-12-15,-100-27 7 16,72 37-1-16,-3 7 0 16,1 3 1-16,0 2 9 15,2 8 5-15,-1 6-2 16,6 1 37-16,2 3-17 0,9 2 19 16,3 2-7-1,9-2-27-15,0 1 28 0,6-4-28 16,10-2-6-16,10 0 9 15,-1-5-20-15,5-5 5 16,0-3 2-16,-2-5-6 16,2-6-4-16,-4-3-13 15,3-7-42-15,10-6-43 32,-6-10-87-32,-5-8-338 0</inkml:trace>
  <inkml:trace contextRef="#ctx0" brushRef="#br0" timeOffset="281250.9101">17078 11886 605 0,'0'0'853'0,"0"0"-751"16,0 0 6-16,0 0-23 16,0 0 49-16,0 0-49 15,0 0-69-15,80-30-1 16,-44 20 4-16,3 0-16 15,-3 3 5-15,-5-1-3 16,-1 4 4-16,0 1-5 16,-6-1-4-16,3 1-9 15,-5-3 0-15,-1 2-111 16,0-9-67-16,-3 3-163 16,-2 0-300-16</inkml:trace>
  <inkml:trace contextRef="#ctx0" brushRef="#br0" timeOffset="281641.1875">17842 11321 1204 0,'0'0'374'16,"0"0"-208"-1,0 0-40-15,0 0-91 0,0 0-34 16,0 0 8-16,0 0-9 0,-3 6-9 16,-2 8 9-16,1 6 7 15,-2 9 20-15,-4 5-10 16,0 6 5-16,3 6 26 16,-2 6-15-16,-1 2-1 15,4 1-1-15,-5-1-19 16,2-2 14-16,5-3-15 15,-1-2-10-15,4-1 17 16,1-3-17-16,0-4-1 16,0 1 6-16,0-9 1 15,0-3-14-15,0-8 5 16,0-9-71-16,0-5-43 16,0-12-97-16,0-14-52 0,0-6-565 15</inkml:trace>
  <inkml:trace contextRef="#ctx0" brushRef="#br0" timeOffset="282257.6267">17803 11761 1348 0,'0'0'203'0,"0"0"-67"16,0 0-38-16,0 0 6 15,0 0-68-15,0 0-14 16,0 0 5-16,80-17-19 15,-38 13 19-15,2 1-26 16,2-1 0-16,-4-4 5 0,-5 1-5 16,-3-3 4-16,-3-3-5 15,-2-1-2-15,-4 1-4 16,1-4-47-16,-6-2-30 16,0-1-5-16,-5-7-29 15,-5 0-9-15,-1-5-20 16,-4-1 80-16,-2 4 57 15,-3-1 9-15,0 3 3 16,0 0 48-16,0 2 27 16,0 5 37-16,0 0 3 15,0 3-7-15,3 4 37 16,0 6-45-16,0 1-14 16,-3 3-23-16,3 2-30 15,-3 1 2-15,0 0-38 16,0 0-13-16,0 0 13 0,0 4-35 15,0 9 14-15,0 9 20 16,0 8-1-16,0 8 2 16,-3 7 0-16,0 6 1 15,-3 4 7-15,-1 1-7 16,3 4-1-16,-2-4 10 16,3 0-9-16,0-6 18 15,2-4-19-15,1 0 0 16,-2-6 2-16,2 0 8 15,0-2-10-15,0-4 2 16,0-4 5-16,0-4-3 16,0-6-4-16,0-3-2 0,0-7-10 15,0-4 6-15,0-6-60 16,0 0-71-16,0-13-72 16,0-4-127-16</inkml:trace>
  <inkml:trace contextRef="#ctx0" brushRef="#br0" timeOffset="283165.4301">18600 10812 1026 0,'0'0'210'0,"0"0"-30"15,0 0-65-15,0 0-3 16,0 0-13-16,0 0-48 0,0 0 6 16,55-59-47-1,-27 53 12-15,5 5-13 0,1 1-3 16,4 0 6-16,-7 7-12 16,-3 7-17-16,-2 5 16 15,-10 4-17-15,-1 7 8 16,-5 0 9-16,-3 6 1 15,-4 1-8-15,-3-1 8 16,0 7 0-16,0 0 14 16,-10 7-12-16,-2-1 11 15,-2 3 0-15,-1 2-4 16,1 1 1-16,7-4-10 16,2 1 0-16,5-3 8 15,0-2 0-15,5-2-8 16,11-5 0-16,5-6 1 0,4-5 8 15,7-9-3-15,4-6 0 16,1-8 17-16,2-6-21 31,-7 0 14-31,-3-3-3 0,-10-4-12 0,-5 0 9 16,-8 4-10-16,-6 3-16 16,0 0-3-16,0 0-44 15,-9 14 17-15,-9 9 32 16,0 3 12-16,-5 4 1 15,0 5 1-15,0 2 0 16,5 0-10-16,4 2 11 16,0-2-1-16,6 2 0 15,5 1 2-15,3-1-7 0,0-2 5 16,2 3 0-16,7-1-1 16,0 1 4-16,3-1-3 15,-3-2 0-15,-3-2-18 16,-2-4 17-16,-1 2-24 15,-3-7 8-15,0 0 16 16,0-5-10-16,-10-1 10 16,-6-5-8-16,-7-1 9 15,-5-4 35-15,-8 0-16 16,-3-3-1-16,-1-4 2 16,2 0-20-16,2-3 0 15,7 0-47-15,-1 0-64 16,11-6-156-16,10 2-442 0</inkml:trace>
  <inkml:trace contextRef="#ctx0" brushRef="#br0" timeOffset="290859.2607">7991 14317 126 0,'0'0'209'0,"0"0"-29"16,0 0-57-16,0 0-5 16,0 0-7-16,0 0-43 15,7-3-1-15,-4 3-17 16,0-3-18-16,-3 2 9 15,3 1-14-15,-3-3 6 16,0 3 21-16,3-3-2 16,-3 3 42-16,0-3-4 15,0 2-36-15,0-2 1 0,0-3-34 16,0 2 25-16,0 1 0 16,0-1-27-16,-6 1 32 15,-3 1 7-15,-1-3-30 16,-4 3 10-16,-2 2-37 15,-2 0-1-15,-6 0 0 16,-3 0 1-16,-4 0-2 16,4 7 1-16,-1 2 0 15,1 1-10-15,6 0 11 16,-3 0-1-16,8 0 0 16,-1 0 10-16,4 3-16 15,1 1 6-15,1 1 0 16,-2 5-1-16,4-3 1 15,3 6 0-15,-4-2 1 16,7 1 8-16,-2 1 6 0,2 1-15 16,3-5 0-16,0 1 13 15,0-3-13-15,0 2 6 16,3-2 7-16,5-3-13 16,2 1 18-16,2-2-18 15,1-3 0-15,1-3-10 16,2 0 8-16,-1 0 1 15,3-4 0-15,0 0 1 16,3-3 11-16,-2 0-11 16,2 0 0-16,0 0 4 15,-3 0-2-15,3 0 2 16,1-6-4-16,2-4 8 0,-3-4-5 16,3-3-3-16,-2-3 0 15,-2 1-10-15,2-1 10 16,-1 0-9-16,-3 0-1 15,4 3-5-15,-4-2 12 16,-3 0 3-16,3-1 0 16,-6 1-10-16,1-2 7 15,-4-2 3-15,2 0 0 16,-5 2-26-16,-2-1 25 16,2 2-18-16,-6 3 19 15,3 4-13-15,-3 3 11 16,0 3 2-16,0 4 0 15,0 1 0-15,0 2 13 16,0 0-6-16,0 0-6 16,-3 0 21-16,3 0-16 0,0 0-6 15,0 0 0-15,0 0 0 16,0 0-10-16,-3 0 5 16,3 9-14-16,-3 1 18 15,-4 6-10-15,1 4 11 16,1 1 0-16,-1 1 2 15,-3 1 6-15,2 1-8 16,-2 1 1-16,3-1 22 16,1 2-22-16,-2-2 14 15,1-2-10-15,0 2 1 16,0-4 9-16,6 3-15 0,0-6 0 16,0-1 0-1,0 0 1-15,0-3-1 0,9-2 9 16,4-1-9-16,1-3 24 15,-2 2-17-15,7-5 0 16,-1 1-1-16,0-1-6 16,3-1-54-16,1 0-79 15,-2-3-194-15,-7 0-515 0</inkml:trace>
  <inkml:trace contextRef="#ctx0" brushRef="#br0" timeOffset="291290.5705">8492 14551 679 0,'0'0'573'15,"0"0"-415"-15,0 0-42 16,0 0-31-16,0 0 12 16,0 0-25-16,0 0-59 15,15 0 25-15,-5 0-31 16,5 0 20-16,6 0 33 16,7 0-13-16,5 0-2 0,3 0-12 15,3 0-12-15,4 0 16 16,-4 0-27-16,3 0-4 15,-2 0 12-15,0 0-17 16,-4 1 7-16,-3 2-8 16,-2-3 7-16,-1 3-4 15,-3-3-3-15,-2 0 0 16,-2 0-8-16,-1 0 8 16,-1 0-12-16,-6 0-44 15,-5 0-61-15,-7 0-24 16,-3-3-191-16,0 0-302 0</inkml:trace>
  <inkml:trace contextRef="#ctx0" brushRef="#br0" timeOffset="291685.8583">8813 14310 1164 0,'0'0'217'0,"0"0"-19"16,0 0-34-16,0 0-54 15,0 0-24-15,0 0-30 16,0 0-34-16,-2-16 11 16,2 16-33-16,0 3-17 15,0 4 16-15,0 9-26 16,-3 4 27-16,3 9 22 0,-3 2-13 15,0 2 23-15,0 3-13 16,-4 0-17 0,4 0 30-16,-3 4-17 0,3-3 3 15,0-1-5-15,0 1-12 16,0-5 8-16,3 1-9 16,0-6 1-16,0-5 0 15,0-5-1-15,0-7-28 16,0-3-81-16,0-7-80 15,0-10-159-15,3-10-415 0</inkml:trace>
  <inkml:trace contextRef="#ctx0" brushRef="#br0" timeOffset="292302.0934">9672 13719 232 0,'0'0'970'0,"0"0"-719"15,0 0-48-15,0 0-77 16,0 0-33-16,0 0-11 16,0 0-46-16,3-3-11 15,-3 3-25-15,0 7-21 16,0 6 15-16,0 6-16 15,-6 11 22-15,0 7 27 16,0 2-14-16,-1 5 15 16,-4-2 0-16,5 1-17 15,-4 0 19-15,1 3-21 16,0-3-8-16,-2 4 27 0,1-2-27 16,1-1 19-16,3-1-4 15,-4 0-15-15,4-4 16 16,-2 1-17-16,2-4 0 15,-4-3 1-15,4 1 1 16,-3-2-2-16,-1-2 0 16,2-3 9-16,2-5-15 15,3-5 6-15,0-4 0 16,0-6-6-16,3-1 1 16,0-5-23-16,0-1-34 15,0 0-43-15,0 0-23 0,0-17-47 16,6 0-181-1,0-3-743-15</inkml:trace>
  <inkml:trace contextRef="#ctx0" brushRef="#br0" timeOffset="293062.0167">9556 14324 320 0,'0'0'1115'0,"0"0"-889"16,0 0-88-16,0 0-75 16,0 0-17-16,0 0-45 15,83-20 6-15,-44 13-5 0,4 0-1 16,2-3-1-16,1 2 0 16,2-3 9-16,1 1-5 15,-4-6-4-15,1 5 0 16,-4-5-2-16,-6 2 4 15,-6 2-2-15,-8-1 0 16,-2 0-2-16,-4 2-5 16,-3-5-14-16,-1-1-21 15,-1-5-14-15,-1-5-27 16,-1-3-67-16,0-6-72 16,-3-4-26-16,6-3 11 15,-6-3 129-15,3 4 108 16,-6 5 154-16,0 7 47 0,1 10 9 15,-4 4 5 1,0 6-62-16,0 3 12 0,0 4-49 16,0 3-26-1,0 0-21-15,0 0-57 0,-4 0-5 16,4 0-7-16,0 0-33 16,-3 7 24-16,0 6-11 15,0 0 20-15,0 6-9 16,-3 4 16-16,0-2-7 15,-3 5 5-15,3 0-4 16,0 4 20-16,0 0-21 16,0-1 2-16,2 2 26 15,-2 5-27-15,-2 3 22 16,-1 4-3-16,-1 0-10 16,1 4 22-16,0-1-23 0,-2-1-1 15,4-1 17-15,-2 1-25 16,3-4 13-16,-4 2-13 15,4-7 9-15,-1 1-5 16,3-2-4-16,-2-4 0 16,-1-1-7-16,4-2 7 15,0-4 0-15,0-1 0 16,3-9 1-16,0-1 5 16,0-4-6-16,0-2 0 15,0-4-6-15,0-3-25 16,0 0-37-16,0 0-51 15,-6 0-63-15,0 0-148 0,-1 0-901 16</inkml:trace>
  <inkml:trace contextRef="#ctx0" brushRef="#br0" timeOffset="295428.3194">10760 14194 1072 0,'0'0'200'16,"0"0"4"-16,0 0-84 15,0 0-65-15,0 0-14 16,0 0-28-16,0 0-3 16,7 0 37-16,-1 0-38 15,6 0 4-15,9 0 7 16,10 0 8-16,11 0 36 15,7 0-21-15,5 0-21 16,0 0 9-16,4 0-31 16,-3 4 10-16,0-1 1 15,-10 0-10-15,-2-2 8 16,-7 2-9-16,-6-3 0 16,-5 0-2-16,-8 0 2 0,-1 0 0 15,-10 0-37-15,0 0-58 16,-6 0-25-16,0 3-173 15,0 0-234-15</inkml:trace>
  <inkml:trace contextRef="#ctx0" brushRef="#br0" timeOffset="295894.6559">10803 14452 124 0,'0'0'590'16,"0"0"-453"-16,0 0-29 16,0 0-44-16,0 0-3 15,0 0 8-15,0 0 27 16,-36 0 40-16,36 0 6 15,6 0-27-15,6 0-80 32,3 0 26-32,6 3 52 0,9 1-24 0,2-1-6 15,7 0-44-15,0 1-22 16,0-1 15-16,0 0-31 0,1-3-1 16,-6 0 13-1,-1 0-13-15,0 0 17 0,0 0-11 16,-2 0 0-16,5 0 23 15,-3-6-28-15,-4 2 8 16,0-2-9-16,-6 4 1 16,-3 0-1-16,-5-1 0 15,-5 3-25-15,1 0-31 16,-2 0-83-16,0 0-40 16,-2 3-168-16,-4 1-405 0</inkml:trace>
  <inkml:trace contextRef="#ctx0" brushRef="#br0" timeOffset="296908.3814">12733 13521 869 0,'0'0'622'16,"0"0"-543"-16,0 0 21 15,0 0-75-15,-80-52-6 16,56 48-17-16,2 1 9 16,-1 3-15-16,1 0 4 15,-1 10-2-15,7 7-6 16,0 2 5-16,2 4 3 15,4 0 0-15,4-2 1 16,6 4-8-16,0-1 8 16,6 2-1-16,8 0 18 15,5 1-12-15,3 0 10 16,2 2-5-16,-1 1-9 16,2 0 13-16,-5 2-15 0,0 1 0 15,-2-2-6-15,-8 1 7 16,-3 1-1-16,-3 1 0 15,-4 1 1-15,0-1 3 16,-14-2-4-16,-5-1 0 16,-4-1 2-16,-3-2 4 15,-10-1-2-15,-3-3-4 16,-7-2 9-16,1-2-19 16,3-6 8-16,2-1-5 15,9-7 5-15,4-2-3 16,6-4 5-16,4 0 0 0,7-3 7 15,4-7 2-15,-1-1-9 16,7-2-5-16,0 3 4 16,0 0 2-16,4 3 1 15,2-1-2-15,3 4-3 16,0 1-7-16,3 3 6 16,0 0-7-16,4 0 10 15,-2 6-12-15,2 1 13 16,-4 5-1-16,0 2-3 15,3 3 2-15,-6 3 2 16,0 3 0-16,-2 2 1 16,-1-1 0-16,-1 3 14 15,-5 2 7-15,0 4-11 16,0 1 20-16,0 1-31 0,0-1 7 16,-4 1 12-16,1 2-17 15,0-3 8-15,3-2-1 16,0 1-3-16,0-2 30 15,5-2-20-15,6-2-8 16,5-1-4-16,-1-3 3 16,6 0-2-16,5-7 2 15,9-2-7-15,1-4 16 16,3-3-16-16,4-2-1 16,-1-3-7-16,-5 1-46 15,10-3-25-15,-9 0-92 16,-8 0-421-16</inkml:trace>
  <inkml:trace contextRef="#ctx0" brushRef="#br0" timeOffset="298910.6496">13344 14119 910 0,'0'0'195'0,"0"0"-5"0,0 0-39 16,0 0-41-16,0 0-33 15,0 0 17-15,0 0-31 16,16-56 4-16,-16 53 3 15,0 3-24-15,-6 0-5 16,-7 0-41-16,-6 0 4 16,-4 0-11-16,-4 10 4 0,-1 6-2 15,-5 5-2-15,0 7 2 16,-2 2 5-16,6 3 0 16,2 4 0-16,2-2-9 15,4-4 9-15,9 2 0 16,6-3-7-16,3-5 2 15,3-1 5-15,3-7 0 16,12-2-9-16,9-5-1 16,4-6-3-16,5-4 13 15,6 0-1-15,4-14 0 16,-1-8-8-16,4-8-19 16,-8-6-29-16,0-7 24 15,-5-1-13-15,-10-1 21 16,0 6 24-16,-13 8 1 15,-1 8 36-15,-6 10 10 0,2 6-11 16,-5 7 18-16,0 0-37 16,0 0-10-16,0 0-6 15,0 0-25-15,0 3 16 16,-6 7-19-16,-2 4 28 16,1 6 0-16,-6 5 1 15,-3 5 15-15,2 1 4 16,2-1-20-16,3 2 16 15,-3 1-11-15,4-4-4 16,4-2 14-16,4 0-14 16,0-5-1-16,0-1 9 15,3-2-8-15,6-2 8 16,6-4-9-16,0-6 0 0,1 0 5 16,8-7-5-1,3 0-61-15,18-4-71 0,-7-12-210 16,0-4-500-16</inkml:trace>
  <inkml:trace contextRef="#ctx0" brushRef="#br0" timeOffset="299243.0369">13791 14301 810 0,'0'0'615'0,"0"0"-432"0,0 0-107 16,0 0-21-16,0 0-31 16,0 0-17-16,0 0 46 15,91 9-4-15,-58-9-19 16,3 0 12-16,-3 0-27 16,2 0 1-16,3 0 12 15,-4 0-27-15,2 0 25 16,-4 0-21-16,3 0 1 15,-8 0 0-15,-1 0 1 16,-4 0-7-16,-6-3 0 16,-3 0-19-16,-2 3-41 15,-5-4-60-15,-6-2-77 0,0 2-164 16,0-4-656-16</inkml:trace>
  <inkml:trace contextRef="#ctx0" brushRef="#br0" timeOffset="299671.7216">14075 14036 605 0,'0'0'410'16,"0"0"-302"-16,0 0 70 15,0 0-31-15,0 0-15 16,0 0-34-16,0 0-31 0,-10-10 6 16,10 10-25-16,0 0-30 15,0 0 1-15,-1 3-19 16,-1 7 0-16,-2 4 0 16,3 6 0-16,-5 5 28 15,0 2-9-15,0 7 3 16,0-2 12-16,-3 5-18 15,3 0 11-15,1-2-6 16,2 2-20-16,2-4 30 16,-2 0-31-16,3-3 6 15,0-8-2-15,0-1-2 16,0-2-2-16,0-8 0 16,0-2-15-16,0-5-34 15,0-4-70-15,0 0-79 0,0-13-92 16,0-1-748-16</inkml:trace>
  <inkml:trace contextRef="#ctx0" brushRef="#br0" timeOffset="300647.3233">14870 13472 879 0,'0'0'166'16,"0"0"-2"-1,0 0-1-15,0 0-17 0,0 0-11 16,0 0-30-16,0 0-45 15,3-33 13-15,-3 33-54 16,0 0-19-16,0 6-5 16,0 8-26-16,0 9 25 15,-6 9 6-15,3 12 0 16,-4 5 35-16,-3 8-29 16,3 5 6-16,-6 4 20 15,4-4-30-15,-4 2 8 16,-1-5-4-16,2 0 1 15,-1-5 2-15,-1 1-9 16,2-2 0-16,2-3 0 16,-3-4 8-16,6-6-8 0,-2-4 0 15,5-10 8 1,1-6-3-16,0-6-5 0,0-8-11 16,3-2 11-16,0-4 0 15,0 0 0-15,0-4 12 16,0-12-12-16,6-7-6 15,1-4-26-15,5-6-4 16,2-7 35-16,5-2-27 16,5-2 16-16,0 2-2 15,9 2 5-15,-3 7 0 16,5 7 18-16,-2 2-9 16,0 8 20-16,-7 5-18 15,2 6 4-15,-6 2-6 0,-1 3 0 16,-5 0-11-16,1 5 11 15,-2 8-8-15,-5 4 7 16,-4 3-6 0,-2 3 7-16,-4 0 0 0,0 4 0 15,-3 0 33-15,-7 2-9 16,-6 4-2-16,-4-3 1 16,4 2-23-16,0-5 13 15,2 0-12-15,5-1-1 16,2-6 11-16,7 3-10 15,0-6 7-15,0-2 5 16,0-1-12-16,7-1 19 16,6-3-19-16,7 0-1 15,2-3 23-15,7-4-22 0,-1 0 9 16,3-3-10-16,1 0-60 16,5-6-58-16,-10-4-76 15,-3 0-292-15</inkml:trace>
  <inkml:trace contextRef="#ctx0" brushRef="#br0" timeOffset="301342.9061">16129 13125 848 0,'0'0'192'16,"0"0"-159"-16,0 0 19 15,0 0 22-15,-22 112-15 16,5-56 28-16,-2 13 9 16,-10 18-3-16,-8 15-3 15,-1 6-39-15,-1-5 8 16,6-19 3-16,11-22-24 15,3-13 15-15,5-6-16 0,-5 7-9 16,-1 9 16-16,1 7-30 16,-3 0 11-16,5-6-8 15,-3 3-15-15,4-7 13 16,-3-1-15-16,2-1 1 16,1-8 2-16,0-1-2 15,2-4-1-15,2-4 2 16,0-5 7-16,1-6-18 15,4-6 5-15,1-6-43 16,3-4-17-16,3-8-81 16,0-2-99-16,9-7-17 15,12-11-143-15</inkml:trace>
  <inkml:trace contextRef="#ctx0" brushRef="#br0" timeOffset="302056.4243">16645 13577 1385 0,'0'0'219'16,"0"0"-125"-16,0 0-26 15,0 0-49-15,0 0-16 0,0 0-3 16,0 0-12-16,-7 20-2 16,-2 7 14-16,-3 15 1 15,-9 18 5-15,5 2 9 16,-3 4 34-16,2 3-21 16,5-12 16-16,-5 6-4 15,5-1-21-15,2-2 16 16,3-4-22-16,-2-2-13 15,6-2 16-15,-2-6-15 16,3-3-1-16,2-4 2 16,0-5 4-16,0-8-3 15,0-5-3-15,0-9 0 16,0-5-3-16,0-4 9 16,0-3 10-16,0 0 7 15,0-10-8-15,13-12 6 0,0-9-21 16,6-12-15-16,7-6 14 15,4-4-27-15,2 3 15 16,4 5 1-16,-1 5 6 16,-2 11 0-16,-4 8 6 15,-3 5 0-15,-6 9-1 16,-1 7-2-16,-3 0 3 16,-6 3-6-16,3 11-13 15,0 6 18-15,-4 5-8 16,-2 2 6-16,-3 3-3 15,-1 0 12-15,-3 3 1 16,0 2 8-16,0-1-5 0,0 0 19 16,-7 1-18-16,0-1-11 15,4-4 22-15,0-4-22 16,3-3 9-16,0-7-9 16,0-2 1-16,11-8 10 15,6-2-11-15,11-4-55 16,33-23-18-16,-2-4-121 15,-4-9-663-15</inkml:trace>
  <inkml:trace contextRef="#ctx0" brushRef="#br0" timeOffset="302342.2712">17652 14030 78 0,'0'0'1492'0,"0"0"-1315"15,0 0-90-15,0 0-76 16,-86-1 11 0,45 18-21-16,-1 7-1 0,0 6 26 15,3 5-20-15,3 2 29 16,9 2 2-16,5 2-1 16,10-2 29-16,2 0-27 15,9-5-12-15,1-2 8 16,1-2-10-16,15-6 8 15,3-5-32-15,8-3-19 16,2-6-21-16,22-10-79 0,-8 0-105 16,-7-10-456-16</inkml:trace>
  <inkml:trace contextRef="#ctx0" brushRef="#br0" timeOffset="302523.6781">17448 14361 1228 0,'0'0'376'0,"0"0"-126"16,0 0-126-16,0 0-79 16,0 0-39-16,97-44 2 15,-58 34-7-15,3 4-1 16,-4 2-9-16,-1-3-8 0,1 4-75 16,12-7-38-1,-9 3-144-15,-5-5-237 0</inkml:trace>
  <inkml:trace contextRef="#ctx0" brushRef="#br0" timeOffset="302818.6397">18171 13933 725 0,'0'0'835'16,"0"0"-596"-16,0 0-13 15,0 0-138-15,0 0-44 16,0 0-44-16,0 0-21 15,2-6 21-15,-2 22-25 16,-3 5 25-16,-5 9 23 16,-2 5-4-16,3 6 24 0,-6 4-24 15,0 5-1-15,3 3 31 16,-2 4-30-16,-2-2 0 16,4 1-12-16,1-5 4 15,-1-2-11-15,4-3 0 16,0-7-39-16,-1-5-36 15,7-14-89-15,0-5-76 16,0-15-367-16</inkml:trace>
  <inkml:trace contextRef="#ctx0" brushRef="#br0" timeOffset="303303.7379">18097 14307 1594 0,'0'0'226'16,"0"0"-14"-16,0 0-158 15,0 0-17-15,0 0-24 16,84-10-5-16,-35 3-5 16,6 1-3-16,3-3 0 15,3-1-9-15,2 0-2 16,-9 0-22-16,-4-1-2 16,-9 1-32-16,-11-3 15 15,-7 3-30-15,-7-5-10 16,-6-2 3-16,-4-3-91 15,-3-4 62-15,0-3 41 16,-2-2 49-16,-1-1 28 16,0 5 56-16,0 5 120 15,0 3 29-15,0 7-60 16,0 3-31-16,0 4-42 0,0 0-25 16,0 3 9-16,0 0-50 15,0 0-6-15,0 6-2 16,-1 8-13-16,-2 12 15 15,-3 3 42-15,0 11-19 16,-6 3 14-16,0 7-16 16,0 2-20-16,-5 2 27 15,2 2-27-15,1-1 10 16,1-1-8-16,0-8 4 16,4 1-11-16,2-8 4 15,1-6-14-15,2-6-17 16,1-8-91-16,3-16-76 0,13-3-124 15,2 0-261-15</inkml:trace>
  <inkml:trace contextRef="#ctx0" brushRef="#br0" timeOffset="304149.3861">19077 13314 409 0,'0'0'1173'0,"0"0"-989"0,0 0 7 15,0 0-96-15,0 0-21 16,0 0-19-16,0 0-42 15,52-54 5-15,-32 54-18 16,1 0-13-16,9 13 12 16,-1 8-20-16,4 8 20 15,3 7 0-15,-8 3-11 16,-5 5 2-16,-7 3 7 16,-9-2 0-16,-5 1-9 15,-2 7 6-15,-8 0 6 16,-12 4 0-16,-4 2 0 0,0 0-12 15,-6-2 12 1,8-5 0-16,1-3-1 0,9-8 8 16,9-1-7-16,3-8 0 15,7-2 0-15,19-8 9 16,11-5-9-16,12-7 1 16,7-6-1-16,0-4-6 15,-2-4 0-15,-11-9 6 16,-7 4 0-16,-21 2 6 15,-8 1 14-15,-7 5 19 16,0 1-28-16,-10 0-11 16,-12 9-9-16,-10 8 2 0,-4 3 7 31,-1 7-3-31,-1 0 3 0,6 2 0 0,0 1 1 16,5 2-1-1,4 2 0-15,4 2 0 0,0 0 0 16,6 1-6-16,3-1 6 15,2 4 0-15,2 0-1 16,5 2 2-16,-1-1-1 16,1 4 0-16,-1-3 0 15,-1 5-3-15,-1-3 3 16,-2 2 0-16,0-1 0 16,-7-4 3-16,0-2-3 15,0 0 0-15,0-5 0 16,-4-2-3-16,1 2 4 15,-3-7-1-15,0-2 22 0,-1-4-6 16,-4-2 12-16,3-5-18 16,-5-4-9-16,3-3 2 15,-3-4-3-15,0-3-31 16,-4 0-44-16,-18 0-82 16,5-4-140-16,4-5-572 0</inkml:trace>
  <inkml:trace contextRef="#ctx0" brushRef="#br0" timeOffset="3.60262E6">2784 15668 48 0,'0'0'0'0</inkml:trace>
  <inkml:trace contextRef="#ctx0" brushRef="#br0" timeOffset="3.60333E6">2784 15668 82 0,'-20'-33'524'16,"20"33"-437"-16,0 0-51 0,0 0 0 15,0 0-6-15,0 0 51 16,0 0 6-16,0 0-6 15,0 0 39-15,0 0-39 16,0 0-7-16,0 0 29 16,0 0-29-16,0 0-2 15,3 0-22-15,0 0-25 16,2-3 20-16,2-4-35 16,5 0 18-16,6-2-1 15,3 2-25-15,4 0 3 16,-1 5-5-16,-3 2-29 0,-2 0 15 15,-2 7 12-15,-1 8 2 16,-4-1 5-16,0 5 1 16,-6 1-6-16,-3 3 0 15,-3 1 1-15,-3 5 16 16,-13 2-17-16,-10 4 0 16,-9-2 6-16,-4 0 1 15,-5-6-1-15,1-4-6 16,6-6 1-16,7-5 3 15,12-5-2-15,9-7-2 16,8 0 4-16,1 0 5 16,1-4-18-16,14-4-7 15,9-2 16-15,3 0 13 16,10 0-11-16,2 6-2 16,-2 1 0-16,-4 3-20 15,0 0 19-15,-2 10 1 16,-4 5-7-16,-3 2-1 0,-2 3 11 15,-5 1-3-15,-4 5 0 16,-7-4 9-16,0 5-5 16,-6-3-4-16,0 4 0 15,-9-4 30-15,-9 0-12 16,-7-1 15-16,0-4-6 16,-8-2-27-16,0-4 31 15,-3-3-31-15,0-4 0 16,-1-5-10-16,1-1-12 15,6 0-17-15,6 0-7 0,5 0-121 16,10-4-82-16,3-3-306 16</inkml:trace>
  <inkml:trace contextRef="#ctx0" brushRef="#br0" timeOffset="3.60373E6">3248 15423 1030 0,'0'0'272'0,"0"0"-213"16,0 0-54-16,0 0-5 15,0 0-16-15,0 0 16 16,0 0 0-16,101 51 10 16,-74-23 29-16,-3 3-28 15,1 5 18-15,-4-3 13 16,1 4-23-16,-8 1 20 16,2-1-26-16,-7 4-3 15,-4 1 22-15,-4 1-31 16,-1 0 12-16,0 7 6 15,-12-1-17-15,-4 0 22 0,-2-2-24 16,-9-5-15 0,-3-2-23-16,-22 0-119 0,10-10-228 15,-1-4-530-15</inkml:trace>
  <inkml:trace contextRef="#ctx0" brushRef="#br0" timeOffset="3.60417E6">2579 15493 959 0,'0'0'136'0,"0"0"-112"15,0 0 10-15,-91-3 3 16,60 17-37-16,-5 8 26 15,-4 11-25-15,4 6 49 16,6 11 31-16,5 16 7 16,10-3 43-16,9 7-52 15,6 2-37-15,4-13 10 0,16 7-36 16,8-9-1-16,5-8 4 16,7-5-12-16,2-5-14 15,10-6-6-15,23-2-64 16,-6-6-161-16,-13-12-482 0</inkml:trace>
  <inkml:trace contextRef="#ctx0" brushRef="#br0" timeOffset="3.60958E6">4137 15681 39 0,'0'0'153'0,"0"0"-88"16,0 0-30-16,0 0-5 15,0 0-7-15,0 0-13 16,0 0 8-16,0 0-18 15,0 0-1-15,0 0 1 16,0 0-54-16,0 0-68 0</inkml:trace>
  <inkml:trace contextRef="#ctx0" brushRef="#br0" timeOffset="3.60975E6">4192 15507 208 0,'0'0'141'15,"0"0"-141"-15,0 0-40 16,0 0-132-16</inkml:trace>
  <inkml:trace contextRef="#ctx0" brushRef="#br0" timeOffset="3.61057E6">4186 15561 143 0,'0'0'209'0,"0"0"-72"16,0 0 6-16,0 0-51 16,0 0 28-16,0 0 3 15,0 0-42-15,21-49 7 16,-20 46-17-16,-1 3-9 15,0-2 4-15,0 2-14 16,0 0 6-16,0 0-12 0,0 0-17 16,0 0 11-16,0 0-33 15,0 0 16-15,0 0 1 16,0 0-23-16,0 0 20 16,0 0-21-16,0 0 8 15,0 2-1-15,0-2 0 16,0 0-7-16,0 0 0 15,0 3 6-15,0-3-12 16,0 4 6-16,0 2-15 16,0 5 14-16,0 9-15 15,0 10 16-15,0 12 0 16,-3 5 9-16,-2 9-16 16,-3 3 7-16,2 4 0 15,0 0-2-15,0-1 9 16,-1-3-7-16,-1-5 0 0,-1-5 2 15,3-6 2-15,2-7-4 16,-2-6 0-16,3-7-6 16,3-6 7-16,0-8-1 15,0-4 0-15,0-3 9 16,0-2-1-16,0 0-7 16,0 0 11-16,0 0 36 15,0 0-31-15,0 0 11 16,0 0-11-16,0 0-15 15,3 0 4-15,10 0-6 0,1 0 0 16,5 0 15 0,2 0-8-16,6 0-4 0,1 3-1 15,-1-2 8-15,6 1 0 16,-3-1-10-16,-2 2 0 16,-1-3 0-16,-5 3 2 15,-5-2-2-15,-1 2 0 16,-7 0-12-16,2 0-33 15,-1-1-75-15,-4-2-86 16,0 0-67-16,-3-1-136 0</inkml:trace>
  <inkml:trace contextRef="#ctx0" brushRef="#br0" timeOffset="3.61105E6">4534 16105 214 0,'0'0'718'0,"0"0"-622"0,0 0-80 15,0 0 1-15,0 0-10 16,0 0 6-16,0 0 60 16,58 10-42-16,-39-10 20 15,-2 0 7-15,2 0-20 16,-1 0 14-16,0-4-17 15,-2-3-18-15,-4-3 28 16,-4-3-30-16,-5 3 21 16,-3-3 16-16,0-1-25 0,0 4 9 15,0-2-29-15,-9 2-7 16,-2 3 19-16,-2 1-19 16,-2 2 20-16,-3 4-20 15,0-3 12-15,0 3-6 16,-4 0-6-16,7 0 0 15,-3 7-8-15,6 6 8 16,-1 6 0-16,2 4-1 16,5 7-9-16,5-1-2 15,1 1 11-15,0-2 1 16,9-2-11-16,7-3 16 16,2 0-5-16,6-6 0 0,3-1 1 15,1-5-8-15,2-1-35 16,18-10-91-1,-5 0-26-15,-6 0-248 0</inkml:trace>
  <inkml:trace contextRef="#ctx0" brushRef="#br0" timeOffset="3.61149E6">5417 15470 874 0,'0'0'117'0,"0"0"-56"15,0 0 8-15,0 0 31 16,0 0 25-16,-36-76-43 15,26 70-12-15,1 5-7 16,0 1-39-16,-6 0 8 16,3 14-32-16,-3 11-7 15,0 12 6-15,6 7-13 16,2 8 14-16,4 7 13 16,3 4-4-16,0 4 24 15,0-1-32-15,7 1 8 16,-1 0 10-16,3-3-17 0,-3-5 6 15,-1-7-8-15,-1-5 2 16,-1-8 4-16,-3-2-6 16,0-7 0-16,0-9-1 15,0-3-4-15,-15-11-94 16,-3-4-126-16,-6-3-351 0</inkml:trace>
  <inkml:trace contextRef="#ctx0" brushRef="#br0" timeOffset="3.61168E6">4959 16019 1207 0,'0'0'167'0,"0"0"-112"15,0 0-54-15,103-74 30 0,-40 48 14 16,2-2-23 0,2 7 10-16,-1 3-32 15,-8 6 0-15,-7 6 0 0,-2 5-54 16,3 1-50-16,-10 0-119 15,-6 0-283-15</inkml:trace>
  <inkml:trace contextRef="#ctx0" brushRef="#br0" timeOffset="3.61201E6">5903 15516 611 0,'0'0'636'0,"0"0"-568"15,0 0 16-15,0 0 12 0,0 0-29 16,0 0-6-16,0 0-39 16,0-36-14-16,0 49-16 15,-3 6 0-15,-4 11 8 16,1 7 25-16,0 12-24 16,0 4 18-16,0 2-3 15,2 6-15-15,-4-2 31 16,5 1-31-16,3-4-1 15,0-3 18-15,0-7-10 16,11-9-8-16,5-8 2 16,3-4 5-16,-2-5 9 15,5-2-16-15,-1-7 0 16,-3-3-9-16,1-7 0 0,1-2-116 16,-4-16-76-16,-7-5-173 15</inkml:trace>
  <inkml:trace contextRef="#ctx0" brushRef="#br0" timeOffset="3.61224E6">5654 15982 1335 0,'0'0'202'0,"0"0"-105"15,0 0-26-15,0 0-70 16,0 0 14-16,100-23 31 15,-48 9-8-15,4-1-2 0,2 1-21 16,-3-3-6-16,-6 4-2 16,-1 3-7-16,-9 0-29 15,4-2-77-15,-12 5-266 16,-14 0-641-16</inkml:trace>
  <inkml:trace contextRef="#ctx0" brushRef="#br0" timeOffset="3.61278E6">7452 15876 245 0,'0'0'60'0,"0"0"-60"16,0 0 15-16,-82 23 1 15,64-19 10-15,3 3-7 16,6-1 16-16,0-2-34 16,6 2 0-16,-1-2-1 15,1 2-61-15,0-4-129 0</inkml:trace>
  <inkml:trace contextRef="#ctx0" brushRef="#br0" timeOffset="3.61307E6">7573 15784 149 0,'0'0'578'0,"0"0"-471"0,0 0 86 15,0 0-25-15,0 0-43 16,0 0-41-16,0 0-9 15,-85 19-63-15,40 18-11 16,-4 12 34-16,1 5-9 16,8 0 35-16,13 0-13 15,9-4-20-15,8-11 20 16,10 1-38-16,0-9 2 16,10-2-6-16,8 0 5 15,6-3-9-15,4-6-2 0,2-3-8 16,6-7-29-1,3-7-94-15,22-9-67 0,-9-14-58 16,-9-6-282-16</inkml:trace>
  <inkml:trace contextRef="#ctx0" brushRef="#br0" timeOffset="3.61336E6">7761 15920 1177 0,'0'0'165'15,"0"0"-125"-15,0 0-22 16,80-17-5-16,-50 23-12 15,-7 15-1-15,-4 11 18 16,-7 8-17-16,-9-1 17 16,-3 4-17-16,-6-4-1 15,-12-5 28-15,-12-7-18 16,0-5 36-16,-4-8 27 16,1-5-41-16,-1-9 37 15,0-3-36-15,7-17-1 16,6-9 12-16,6-8-44 15,15-2 21-15,0-7-7 16,21 6-13-16,13 4 5 16,5 7-6-16,4 5-65 15,15 7-91-15,-8 7-146 16,-9 4-199-16</inkml:trace>
  <inkml:trace contextRef="#ctx0" brushRef="#br0" timeOffset="3.6137E6">8446 15681 1498 0,'0'0'175'15,"0"0"-124"-15,0 0-16 16,0 0-34-16,0 0-2 16,-108 37 1-16,75-4 0 15,5 0-12-15,7 3 8 16,15-5 4-16,6-1-1 15,3 2-8-15,21-5 2 16,9 1 7-16,4-1 0 0,-1-5 0 16,-3 2 0-16,-8-1 0 15,-7-2 1 1,-12-2 11-16,-6 0-16 0,-6-2 4 16,-18 0 0-16,-10 0 16 15,-9 0-9-15,-2-4-6 16,-1-6-1-16,4-7-16 15,6 0-43-15,27-21-170 16,5-8-430-16,8 1-47 0</inkml:trace>
  <inkml:trace contextRef="#ctx0" brushRef="#br0" timeOffset="3.61405E6">8717 16002 806 0,'0'0'246'0,"0"0"-126"16,0 0 41-16,0 0-70 15,0 0-50-15,0 0-8 16,0 0 21-16,72-13-29 16,-42 6-1-16,-2-3-8 15,-1-3-16-15,-2-1 27 16,-11-1-26-16,-7-2 12 16,-7-6 16-16,-3-1-28 15,-21 2-2-15,-4 5-12 16,-5 7-6-16,-7 10 18 0,-2 0-4 15,0 16 5-15,2 7-9 16,9 7 22-16,8 7-10 16,10 2 22-16,7 4-16 15,6-3 24-15,6 0-32 16,16-5 0-16,11-5 15 16,6-3-7-16,7-10-15 15,9-5 6-15,26-12-117 16,-14 0-92-16,-4-12-181 0</inkml:trace>
  <inkml:trace contextRef="#ctx0" brushRef="#br0" timeOffset="3.61432E6">9390 15477 1407 0,'0'0'193'0,"0"0"-91"15,0 0-93-15,0 0-9 16,0 0 0-16,-22 79 0 15,5-30 1-15,-11 18 6 0,1-3 1 16,-3 7-4-16,2 1-2 16,10-13 30-16,0 5-31 15,5-5 12-15,10-9-2 16,3-14-4-16,0-3-1 16,13-11-6-1,8-4 10-15,9-8-19 0,7-7 9 16,24-13-35-16,-10-12-192 15,-8-8-519-15</inkml:trace>
  <inkml:trace contextRef="#ctx0" brushRef="#br0" timeOffset="3.61495E6">9133 15933 1542 0,'0'0'198'15,"0"0"-197"-15,0 0 26 16,99 0-27-16,-13-10 1 16,25-10-1-16,-7-4-16 0,-20 1-137 15,-29 7-29-15,-16-1-92 16,1 1 114-16,-4-1 105 16,1 0 54-16,-16 5 1 15,-6 5 53-15,-9 4 51 16,-6 3 35-16,0 0-61 15,0 0 5-15,-15 3-42 16,-7 11-39-16,-8 2 14 16,-6 7-16-16,3 0 0 15,2-3 3-15,4-1 5 16,5-7-8-16,11-2 10 16,5-2-10-16,3-7 26 15,3-1-9-15,0 0 39 0,0 0 21 16,0 0-41-1,0 0 2-15,0 0-27 0,0 0-10 16,0 0 7-16,0 0-8 16,0 0-6-16,0 0 5 15,0 0-2-15,0 0-6 16,0 0 9-16,0 0 0 16,0 0-12-16,0 0 17 15,0 0-5-15,0 3 0 16,0-3-15-16,0 6 6 15,9 1-12-15,9 3 21 16,3 2 13-16,3 5-12 0,5 3 27 16,6 1-12-1,-5 5-16-15,-2-1 19 0,-1 2-19 16,-12-3 1-16,0-4 2 16,-12-1-1-16,-3-2-2 15,-6 0 3-15,-18 2 7 16,-9-5 7-16,-8 1-17 15,-6-5 0-15,-26-9-9 16,12-1-115-16,7 0-419 0</inkml:trace>
  <inkml:trace contextRef="#ctx0" brushRef="#br0" timeOffset="3.61574E6">10751 15850 212 0,'0'0'41'0,"0"0"-41"16,0 0-51 0,0 0 27-16,0 0 16 15,0 0-23 1,-54 76-66-16</inkml:trace>
  <inkml:trace contextRef="#ctx0" brushRef="#br0" timeOffset="3.61621E6">10939 15945 130 0,'0'0'828'0,"0"0"-772"15,0 0-55-15,0 0 106 16,0 0-49-16,0 0-6 16,0 0 16-16,-78-36-30 0,55 36 4 15,0 17-14-15,-7 9-17 16,2 10 30-16,5 5-21 16,7 4 15-16,7-1 13 15,6-8-25-15,3 0 15 16,6-10-10-16,12-3-21 15,6-6 33-15,4-7-40 16,8-6 16-16,0-4 10 16,4 0-8-16,-5-17 17 15,-3-6-22 1,-5-6-12-16,-12-8 27 16,-9-4-28-16,-6-8-1 15,0 2-11-15,-12 5 24 16,-3 5-9-16,-3 12-3 15,-1 5 0-15,3 8-10 16,-1 7 1-16,-1 5-81 16,-6 13-110-16,2 8-83 0,8 2-202 15</inkml:trace>
  <inkml:trace contextRef="#ctx0" brushRef="#br0" timeOffset="3.61677E6">11179 16172 1053 0,'0'0'250'0,"0"0"-171"15,0 0 45-15,0 0-33 16,0 0-10-16,0 0-36 0,0 0-1 16,-30-98-6-16,30 58-28 15,6-2 17-15,9-5-27 16,-3 2 0-16,0 4 6 15,-1 9-4-15,-1 8-2 16,-7 5 0-16,-3 10-4 16,0 4 4-16,0 3-47 15,0 2-7-15,-3 0-48 16,-4 0 11-16,4 0 67 16,2 0 16-16,1 0-21 0,0 0 13 15,0 2-16 1,11 5 10-16,2 6 21 0,2 1-18 15,3 5 19-15,-3-2 0 16,4 2 8-16,-2 1-10 16,2 1 2-16,-6 2 0 15,1 2 0-15,-2 2 10 16,-6 0-8-16,1 0 9 16,-4 2-9-16,0-2 14 0,-2 1-10 15,6-4 5-15,-4 0 31 16,3-1-13-16,4-1 2 15,-4-2-2-15,3-3-17 16,0-1 21-16,3-5-31 16,3-2-1-16,-1-2 37 15,9-5-36-15,-2-2 7 16,9 0-9-16,16-8-129 16,-4-6-108-16,-6-3-505 0</inkml:trace>
  <inkml:trace contextRef="#ctx0" brushRef="#br0" timeOffset="3.61727E6">12441 16259 846 0,'0'0'62'0,"0"0"-49"0,0 0 32 16,0 0 27-16,0 0 22 15,0 0 45-15,0 0 90 16,24-26-88-16,-6-1-106 15,9-5 10-15,4-12-31 16,8-15-3-16,-2 0 20 16,-4-5-30-16,-5 2 6 15,-11 20-7-15,-4 5 6 16,-7 14-15-16,-6 14 9 16,0 9-8-16,0 0-2 15,-6 12-57-15,-4 11 60 16,1 7 5-16,2 2-8 15,4 2 1-15,3 3 9 0,0-2-1 16,10 2-11-16,2-1 13 16,7-2-1-16,-1-1 0 15,0-4 0-15,4-6-2 16,5-2 2-16,0-3-150 16,15-11-53-16,-7-4-307 15,0-3-270-15</inkml:trace>
  <inkml:trace contextRef="#ctx0" brushRef="#br0" timeOffset="3.6175E6">13123 15847 1326 0,'0'0'163'0,"0"0"-119"16,0 0-2-16,0 0-42 15,0 0-14-15,0 0 13 0,-24 72 2 16,15-33 2-16,3 0-3 15,0 2 0-15,3-1-6 16,3-5 2-16,0-4 4 16,0-5 0-16,3-9-55 15,15-7-62-15,3-7-198 16,-2-3-256-16</inkml:trace>
  <inkml:trace contextRef="#ctx0" brushRef="#br0" timeOffset="3.61767E6">13226 15588 1443 0,'0'0'199'15,"0"0"-181"-15,0 0-18 16,0 0-89-16,0 0-104 16,0 0 19-16,-9 99-315 0</inkml:trace>
  <inkml:trace contextRef="#ctx0" brushRef="#br0" timeOffset="3.61852E6">13551 15780 1101 0,'0'0'290'0,"0"0"-244"15,-119 17-5-15,74 10-35 16,5 8 2-16,10 5 10 15,15-1-17-15,9-2 11 16,6-6-12-16,9-3 9 16,17-4-10-16,9-11 8 15,4-9-6-15,7-4 21 16,-4-11-22-16,1-17 4 16,-14-11-4-16,-4-6-17 15,-12-4 1-15,-9-2-56 16,-4 9 19-16,0 9 53 15,0 14 46-15,-1 16 0 16,-4 3-46-16,2 22-10 16,3 14 1-16,0 17 0 15,9 24 9-15,10-4 0 0,1-5 10 16,0-11-7 0,-5-11-3-16,-4 3 0 0,-3 3-6 15,-8-3 14-15,0-5-8 16,-19-7 0-16,-8-7 8 15,-7-10-3-15,-8-14-4 16,-4-6-1-16,-5-1 11 16,5-19-5-16,7-5-6 15,12-2 16-15,15 1-16 16,12-2 74-16,3 7-43 0,27 1-20 16,15 1 7-1,22-5-12-15,24-6-6 0,16-6 0 16,-5-1 7-16,-22 0-17 15,-20 5-2-15,-18-5-8 16,10-18 19-16,-1-24-80 16,-2-21-1-16,-16 8-90 15,-17 22-2-15,-16 27 86 16,0 18 88-16,0 4 75 16,-10 4 44-16,1 1-29 15,-1 9-25-15,2 7-43 16,2 0-14-16,-3 14-16 15,3 12 5 1,0 5 3-16,-5 11-9 16,4 3 18-16,-2 9-9 0,-4 5 0 0,-1 0 1 15,-2 5-3-15,1-9 2 16,0-2 0-16,3-10 0 16,3-13 1-16,2-9-1 15,4-9 0-15,3-8 8 0,0-4 1 16,0 0 1-1,13-1-10-15,5-12-16 0,12 1-1 16,3 2 17-16,7 3 0 16,-5 3 6-16,3 4-8 15,-2 0 2-15,-6 4-17 16,-2 6 8-16,8 5-136 16,-12-5-70-16,-2-2-333 0</inkml:trace>
  <inkml:trace contextRef="#ctx0" brushRef="#br0" timeOffset="3.61888E6">14918 15447 1060 0,'0'0'399'0,"0"0"-320"15,0 0-79-15,0 0-29 16,0 0 27-16,-26 79 2 16,13-36-7-16,-5 6 17 15,-2 5-10-15,0 2 51 16,-7 6-32-16,3-2 19 16,0-1-9-16,2-3-29 15,8-5 32-15,4-6-17 16,7-5-7-16,3-8 22 0,0-8-29 15,6-4 16-15,12-5-9 16,7-1-8-16,8-7 25 16,6-7-24-16,7 0-1 15,21-16-52-15,-14-11-219 16,-9-6-429-16</inkml:trace>
  <inkml:trace contextRef="#ctx0" brushRef="#br0" timeOffset="3.61907E6">14622 15837 1403 0,'0'0'195'16,"0"0"-180"-16,0 0 8 16,131 0 16-16,-63-7-37 15,6 0-2-15,-2-2 0 16,-7 2-70-16,-6 0-203 15,-25 0-476-15</inkml:trace>
  <inkml:trace contextRef="#ctx0" brushRef="#br0" timeOffset="3.61993E6">16480 15783 902 0,'0'0'307'16,"0"0"-252"-16,-82-29-22 15,40 26-32-15,-3 3 27 16,-4 12-8-16,0 18-8 16,7 10 39-16,3 6-1 15,11 5 30-15,5 4 0 16,13-3-59-16,7-4 12 16,3-6 0-16,9-5-32 15,14-4 17-15,9-7-18 16,7-6-33-16,10-7-49 15,29-13-97-15,-10 0-32 16,-6-7-280-16</inkml:trace>
  <inkml:trace contextRef="#ctx0" brushRef="#br0" timeOffset="3.62022E6">16687 15940 1239 0,'0'0'160'0,"0"0"-109"15,0 0-51-15,81 3 3 16,-54 19-17-16,-5 9 8 15,-12 7 6-15,-8 2 3 16,-4-1 4-16,-20-2 9 16,-18-6-16-16,-2-6 0 15,-7-8 13-15,4-11-6 16,-1-6 56-16,4-6 8 0,4-16-35 16,12-9 17-16,3-9-33 15,16 1-20-15,7-4 27 16,3 11-27-16,21 8-17 15,10 7-20-15,12 10-94 16,29 7 5-16,-13 0-83 16,-3 0-313-16</inkml:trace>
  <inkml:trace contextRef="#ctx0" brushRef="#br0" timeOffset="3.62049E6">17249 15823 1003 0,'0'0'242'0,"0"0"-135"0,0 0 57 15,0 0-93-15,-84-26-33 16,45 39-38-16,0 11 0 16,3 5-13-1,14 7 9-15,9-2-2 16,13 2-6-16,10 2-21 0,19-1 33 16,9 0-2-16,1-3 2 15,1-5 12-15,-11-3-6 16,-4-5-1-16,-14-3 3 15,-9-1 1-15,-2-3-3 16,-16 2-5-16,-17-3 0 0,-9 1-1 16,-7-4-2-1,-2-10-159-15,6 0-113 0,22-5-285 0</inkml:trace>
  <inkml:trace contextRef="#ctx0" brushRef="#br0" timeOffset="3.62083E6">17564 16125 529 0,'0'0'656'0,"0"0"-560"16,0 0-32-16,117-41 8 15,-78 25-41-15,-3-1-30 16,0 0 22-16,-4-5-23 16,-10 2 0-16,-5-4 26 0,-8 1-4 15,-9-2 33 1,0 1-37-16,-23 4-18 0,-5 3-1 15,-9 8-16-15,-8 9 9 16,1 0 0-16,0 11 3 16,5 14 5-16,8 5 24 15,4 6-16-15,15 4 49 16,5 2-15-16,7 2-2 16,7-4-2-16,15-6-32 15,13 1 14-15,5-9-16 16,5-3 4-16,7-6-16 15,1-10 0-15,3-7-71 0,20-17-128 16,-18-10-165-16,-9-9-325 16</inkml:trace>
  <inkml:trace contextRef="#ctx0" brushRef="#br0" timeOffset="3.62111E6">18256 15490 918 0,'0'0'590'0,"0"0"-534"15,0 0-5-15,0 0-30 16,0 0-21-16,0 0-10 16,0 0 3-16,-3 86 7 15,-8-34 17-15,-9 17-8 16,-1-3 0-16,1 1 23 0,-2 2-32 16,8-10 22-1,-2 2-9-15,9-6-13 0,7-9 24 16,0-9-23-16,14-4 4 15,6-12 19-15,12-3-18 16,2-8 13-16,11-9-14 16,24-12-5-16,-13-12-88 15,-8-11-315-15</inkml:trace>
  <inkml:trace contextRef="#ctx0" brushRef="#br0" timeOffset="3.62132E6">17999 15926 1279 0,'0'0'111'15,"0"0"-54"-15,127 0-57 16,-14 0 22-16,17 0 10 16,0-13-32-16,-17-1-29 15,-31-4-68-15,-8-7-99 16,-25 6-159-16,-14-1-466 0</inkml:trace>
  <inkml:trace contextRef="#ctx0" brushRef="#br0" timeOffset="3.62158E6">18959 15728 965 0,'0'0'255'0,"0"0"-199"16,0 0-20-16,-97 23-20 16,62-4 0-16,-1 1 47 15,7 3-15-15,13-3 11 16,9-3 8-16,7-1-39 15,0-2 1-15,16 5-16 16,14 1-4-16,5-1 30 16,7 8-30-16,3-3 30 15,-6 6-11-15,-6-1-28 16,-10 1 22-16,-6-4-22 16,-17 0 0-16,0-5 4 0,-18 0-2 15,-13 1 8-15,-5-3-4 16,-7-3 1-16,1-2-11 15,-13-8 4-15,10-2-148 16,9-4-370-16</inkml:trace>
  <inkml:trace contextRef="#ctx0" brushRef="#br0" timeOffset="3.62386E6">20599 15997 48 0,'0'0'39'15,"0"0"-28"-15,0 0-22 16,0 0 48-16,0 0-37 16,-82-35 48-16,68 32-48 15,3 3-12-15</inkml:trace>
  <inkml:trace contextRef="#ctx0" brushRef="#br0" timeOffset="3.62471E6">20239 15834 10 0,'0'0'0'15,"0"0"79"-15,0 0-41 0,0 0 48 16,0 0 12-16,0 0-98 16,0 0 67-16,-65-40 45 15,59 36-50-15,3 1-42 16,-2 0-20-16,-2 3 0 15,-1 0-20-15,1 0-36 16,-6 0-32-16,-1 0 9 16,5 0-76-16</inkml:trace>
  <inkml:trace contextRef="#ctx0" brushRef="#br0" timeOffset="3.62699E6">20165 15834 39 0,'0'0'182'15,"0"0"59"-15,0 0-100 16,0 0-67-16,0 0-21 16,0 0 5-16,0 0-10 15,0-1 12-15,0 1 31 16,0 0-18-16,0 0-5 15,0 0 20-15,0 0-24 16,3 0 12-16,-3 0 13 0,0-3-19 16,3 0 17-1,3-4-54-15,0-3-17 16,5-3 0-16,5-4-10 0,0 2-3 16,-1 1-3-16,3 4 9 0,-6 3-3 15,1 1-6-15,0 4 0 0,0 2-15 16,0 2 8-16,0 15 0 15,4 8 6-15,-7 9 1 16,2 9 0-16,-6-1 0 16,-3 2 0-16,-3-5 2 15,0-4 5-15,0-5-4 16,0-9-3-16,-3-5 7 16,0-6 7-16,1-9-14 15,2-1 0-15,0 0 30 16,0-7-29-16,2-16 34 15,8-10-25-15,10-11 11 16,4-5-30-16,7 1 10 0,5 7-1 16,0 5 6-16,-1 9-6 15,-3 8 0-15,-2 9-1 16,-10 6-7-16,-1 4-2 16,-6 7-2-16,-4 15 5 15,-3 8-6-15,-5 11 20 16,-1 4-7-16,0 2 0 15,0-4 1-15,-4-6 1 16,2-9-2-16,2-8 0 16,0-6-4-16,0-8 5 31,0-5-1-31,2-1 6 0,7-7-6 0,6-17 16 16,4-11-16-16,10-12-7 15,0-5 6-15,6 1-15 16,2 2 16-16,-1 12 0 15,-5 8 1-15,-3 9-7 16,-3 10 6-16,-8 7-8 16,-2 3 7-16,-6 13-30 15,-3 11 29-15,-1 8 2 16,-2 8 0-16,0-1 15 16,-3 1-15-16,4-4 0 0,-1-3-1 15,1-4 2-15,1 0-1 16,-1-4 0-16,1-5 0 15,-1-3-1-15,2-4 1 16,5-6-95-16,4-2-68 16,26-5-119-16,0 0-81 15,-2-8-145-15</inkml:trace>
  <inkml:trace contextRef="#ctx0" brushRef="#br0" timeOffset="3.62761E6">21554 15754 942 0,'0'0'150'16,"0"0"-60"-16,0 0 11 0,0 0-14 16,0 0-49-1,-105-18-38-15,67 47 7 0,-1 9-11 16,6 6 13-16,11-5-6 16,12 1 40-16,10-8 15 15,2-2-10-15,20-11-19 16,8-1-23-16,6-12 44 15,7-6-27-15,3-4 3 16,1-16 3-16,-4-8-27 16,-9-6 18-16,-7 2-20 15,-10-1 0-15,-8 9 0 16,-4 11 1-16,-5 7-1 16,0 6 0-16,0 6-23 15,-1 13 22-15,-5 10-9 0,2 10 10 16,2 0-12-16,2 1 14 15,2-5-2-15,12-4 0 16,5-8 10 0,7-8-23-16,6-5 8 15,7-10-12-15,7-5 15 0,4-18-22 16,-2-14-17-16,1-19-35 16,-8-33-69-16,-10-24-6 15,-10-6-137-15,-14 21-44 16,-5 28 332-16,-2 31 7 15,0 9 242-15,0-1-137 0,-2-1 23 16,-1 2-45 0,0 11-28-16,2 9-3 0,1 6-11 15,-2 4-48-15,2 0-1 16,-1 16-13-16,-5 14 9 16,2 13 4-16,-3 10 1 15,1 6 0-15,0 5 5 16,2 2-4-16,1-1 17 15,3-2-3-15,0-6-14 16,0-2 12-16,0-8-13 16,10-5 0-16,3-8-9 15,9-12-2-15,2-8-121 16,-3-11-233-16</inkml:trace>
  <inkml:trace contextRef="#ctx0" brushRef="#br0" timeOffset="3.62795E6">22547 15605 899 0,'0'0'82'16,"0"0"-65"-16,-103 23-22 16,53-3 5-16,-2 7 0 15,8-5 17-15,10 2-8 16,12-9 56-16,8 0-3 15,8-5-32-15,6-3 18 16,0 0-25-16,0 1-7 16,9-1 10-16,8 0-4 0,2 3 20 15,5 0-6 1,4 3-20-16,2 1 10 0,0 4-11 16,-5 3-15-16,1 5 6 15,-4-2-4-15,-1 2-2 16,-3 0 0-16,-1-2-1 15,4-2 0-15,14-6-84 16,-6-5-79-16,0-8-188 0</inkml:trace>
  <inkml:trace contextRef="#ctx0" brushRef="#br0" timeOffset="3.62859E6">22881 15837 305 0,'0'0'249'16,"0"0"-165"-16,0 0-60 15,0 0 1-15,0 0-15 16,0 0-1-16,0 0 35 15,0 3 11-15,0-3-7 16,0 0-2-16,0 3-44 0,0-3 12 16,0 0-7-16,0 0-1 15,0 0 4-15,0 0-9 16,0 0 0-16,0 0 21 16,0 0-21-16,0 0-1 15,0 0 0-15,0 0 7 16,0 0-2-16,2 1-5 15,-1 2 0-15,6 0 29 16,-3 1 13-16,6 1 13 16,2-1-5-1,5 2 12-15,2-3 30 16,7-2-40-16,-3-1-9 0,6 0 13 16,-6-1-45-16,-1-9 20 15,-5-2-7-15,-3-1-8 16,-2-7 38-16,-9 0-39 15,-3-4-3-15,-7-1-12 16,-13 2-55-16,-9 9 22 16,-6 7 14-16,-7 7 3 15,-3 7 7-15,0 17 5 16,1 11 4-16,5 5 8 16,9 4 1-16,11 1 27 15,11 1 8-15,8-3-26 0,8-4 28 16,19-5-33-16,5-4 2 15,10-10 23-15,4-6-25 16,3-6 7-16,1-8-20 16,13-3-57-16,-13-14-91 15,-9-2-141-15</inkml:trace>
  <inkml:trace contextRef="#ctx0" brushRef="#br0" timeOffset="3.62954E6">24372 15784 684 0,'0'0'230'16,"0"0"-183"-16,0 0 86 16,0 0 44-16,15-73-55 15,-15 67-16-15,0 5-25 16,0 1-34-16,0 0-4 16,0 7-43-16,-6 13-11 15,-6 10 10-15,-8 23 1 16,-5 23 0-16,1-1 9 15,5-6-8-15,4-9 24 16,7-17-24-16,-2 7 16 16,3 3-14-16,1 0 5 0,0-9-2 15,3 3-6 1,-2-6 0-16,2-4-2 0,2-2 2 16,1-8-23-16,0-7-99 15,0-8-77-15,3-12-111 16,12 0-73-16,-2-16-210 15</inkml:trace>
  <inkml:trace contextRef="#ctx0" brushRef="#br0" timeOffset="3.62989E6">24460 15648 1058 0,'0'0'172'15,"0"0"-143"-15,31-79 52 16,-11 56 16 0,3 9-52-16,2 8-16 0,3 6-29 15,0 0-11-15,1 16 11 16,-4 8-3-16,-3 8 3 16,-5 2 0-16,-7 3 1 15,-6-1 7-15,-4 0-8 16,0-4 0-16,-16-5 17 15,-3-3-16-15,-11-1 17 16,-7-8 14-16,-4-1-21 16,1-7 18-16,3-1-29 15,4-6-8-15,6 0-14 0,9 0-65 16,8 0-16-16,8 0-178 16,2 0-252-16</inkml:trace>
  <inkml:trace contextRef="#ctx0" brushRef="#br0" timeOffset="3.63073E6">25064 15787 983 0,'0'0'175'0,"0"0"-123"15,0 0 64-15,0 0 13 16,0 0 0-16,0 0-82 0,0 0-6 15,-53-71-41-15,20 76 13 16,-5 18-20-16,-1 3 7 16,2 11 0-16,6 3 14 15,11-4-13-15,9 1 13 16,9-2 6-16,2-5-19 16,13-3 28-16,13-5-24 15,2-5-4-15,8-7 7 16,3-10 1-16,0 0-10 15,0-13 1-15,-1-10-13 16,-5-13 6-16,-5-1-6 16,-4 4-14-16,-6 3 19 0,-6 10 14 15,-3 10-6-15,-6 3 0 16,-3 7 4 0,0 0-16-16,0 4 1 0,0 12-18 15,0 8 28-15,-5 9-13 16,1 3 14-16,4 1 0 15,0-1 1-15,0 0 12 16,12-9-13-16,5-8 0 16,6-5 0-16,7-8 7 15,6-6 21-15,7 0-3 16,4-22-19-16,0-12 27 16,3-24-32-16,-1-28-1 15,-10-20-9-15,-11 8-39 16,-16 24-10-16,-12 31 46 15,0 26 12-15,-12 5 67 0,-5 3-58 16,-8 7-9-16,-3 2 0 16,-2 7-23-16,3 12 23 15,9 4-6-15,12-2-19 16,6 5 24-16,5-3-5 16,19 3 6-16,5-5 0 15,6 2 10-15,2-8-2 16,2-1 4-16,-5-4-11 15,-3-4 25-15,-4-2-25 16,-9-1 10-16,-5 0-4 16,-7-2-6-16,-6 5-2 15,0 1 1-15,0 7-8 16,-6 8-3-16,-8 11 12 16,-1 4-1-16,-3 5 1 15,7-1 9-15,5-3-10 0,6-4 0 16,0-12 1-16,12-5-6 15,11-4 6-15,9-11-1 16,7-2 0-16,12 0-24 16,2-19-65-16,3-16-41 15,17-51-48-15,-19 4-143 16,-8-4-61-16</inkml:trace>
  <inkml:trace contextRef="#ctx0" brushRef="#br0" timeOffset="3.63101E6">26209 15179 1262 0,'0'0'201'0,"0"0"-118"16,0 0-9-16,0 0-61 16,0 0-13-16,0 0-23 0,0 0 23 15,-27 73-2-15,16-23 8 16,-1 2 13-16,3 7 4 16,2 1-15-16,-1 3 27 15,0-1-21-15,0 2-5 16,2-5 17-16,3-5-24 15,0-2 28-15,3-6-4 16,0-3-25-16,1-4 27 16,10-9-19-16,5-6-9 15,1-7 17-15,5-6-17 16,6-7-14-16,19-11-16 16,-6-15-89-16,-5-5-203 0</inkml:trace>
  <inkml:trace contextRef="#ctx0" brushRef="#br0" timeOffset="3.63136E6">25997 15777 492 0,'0'0'1085'0,"0"0"-1002"16,0 0-59-16,0 0-24 15,88-19 0-15,-32 9-3 16,10 3 15-16,7-3-13 15,0-3 1-15,-6 1-24 16,-10 3 8-16,-17 0-23 0,-14 5 12 16,-14 1 26-16,-8 3-10 15,-4 0 11-15,0 0 21 16,0 0-20-16,0 7 1 16,0 11-2-16,-1 10 0 15,-1 8 31-15,2 7-17 16,0 0 12-16,0 7-5 15,6-4-20-15,7-2 6 16,1-4-7-16,2-5-8 16,1-12 7-16,8-16-168 15,-2-7-137-15,-1 0-692 16</inkml:trace>
  <inkml:trace contextRef="#ctx0" brushRef="#br0" timeOffset="3.63155E6">26722 15325 1709 0,'0'0'199'16,"0"0"-173"-16,0 0-26 15,0 0-33-15,0 0-131 16,0 0 4-16,0 0 7 16,0 49-157-16,1-29-547 0</inkml:trace>
  <inkml:trace contextRef="#ctx0" brushRef="#br0" timeOffset="3.63183E6">27134 15206 768 0,'0'0'769'0,"0"0"-769"0,0 0-13 16,0 0-12-16,0 0 25 15,-29 93 34-15,22-41-21 16,-1 4 36-16,-1 14-30 15,0 14-7-15,-4 13 19 16,-3-7-30-16,3-21 14 16,2-20-15-16,6-15 6 15,2 4 3-15,3 2-8 16,0-3 15-16,0-8 24 16,12-5-39-16,6-11 20 15,10-6 5-15,10-7-1 16,14 0 14-16,9-14-39 15,5-13-49-15,16-25-67 0,-20 5-236 16,-14-1-660-16</inkml:trace>
  <inkml:trace contextRef="#ctx0" brushRef="#br0" timeOffset="3.63218E6">26919 15763 1386 0,'0'0'233'0,"0"0"-182"16,0 0-32-16,0 0-5 15,0 0 3-15,114-5-17 16,-48 1 0-16,9-5 4 16,2 2 9-16,-17 0-13 15,3-6 0-15,-11 0-10 16,-12-4 9-16,-7 1-75 15,-9-1-46-15,-9 4 106 16,-7 3 16-16,-3 7 30 16,-5 3 17-16,0 0-38 0,0 16 12 15,0 11-20 1,-4 12 15-16,1 11 8 0,0 3-23 16,3 3 8-16,0 0-9 15,0-3 1-15,10-6-9 16,2-8-6-16,12-13-150 15,-4-16-136-15,-1-10-821 0</inkml:trace>
  <inkml:trace contextRef="#ctx0" brushRef="#br0" timeOffset="3.63242E6">27657 15270 1679 0,'0'0'219'0,"0"0"-219"15,0 0-30-15,0 0-67 16,0 0 42-16,-27 87-59 16,17-37-98-16,1-7-423 0</inkml:trace>
  <inkml:trace contextRef="#ctx0" brushRef="#br0" timeOffset="3.63268E6">27974 15649 1162 0,'0'0'340'16,"0"0"-297"-16,-99 45-25 15,53-15 3-15,1 9-21 16,6 5 20-16,11 3-15 16,9-1-4-16,14-1 12 15,5-2-11-15,6-6 11 16,16-7 3-16,5-4-15 15,6-12 25-15,1-8-9 16,4-6-1-16,-1-13 21 16,-4-20-36-16,-2-20 15 15,-11-4-16-15,-7-7-25 16,-9 3-9-16,-4 14 28 16,-3 8 6-16,-14 11 50 0,-7 16-50 15,-6 12-1 1,-1 0-21-16,-4 7-68 0,1 16-73 15,7-2-68-15,12-3-297 16</inkml:trace>
  <inkml:trace contextRef="#ctx0" brushRef="#br0" timeOffset="3.63316E6">28203 15628 188 0,'0'0'1275'15,"0"0"-1146"-15,0 0-104 16,0 0-25-16,0 0-23 0,0 0-2 16,0 0 25-1,33 76 0-15,-24-39 0 0,-3 2 0 16,0 4 0-16,-3-4-1 16,-3 2 7-16,0-6-6 15,0-5 0-15,0-9 6 16,0-5-11-16,0-6 5 15,-2-8 0-15,2-2 22 16,0-2 14-16,0-21 26 16,8-11-37-16,14-21-24 15,2-1-2-15,8-4 1 16,5-1 0-16,-5 22 0 16,3 0 0-16,-7 16 21 15,-8 7-18-15,-7 15-2 0,-7 1-2 0,-4 10-33 16,-2 17 31-16,0 7-8 15,-11 11 18-15,-7 1-7 16,1 4 0-16,1-4 7 16,6-3-13-16,1-4 6 15,6-9 0-15,2-3-5 16,1-6 13-16,0-6-8 0,0-5 0 16,11-3-7-1,22-7-37-15,-3 0-132 0,3-4-102 0</inkml:trace>
  <inkml:trace contextRef="#ctx0" brushRef="#br0" timeOffset="3.63362E6">29445 15725 608 0,'0'0'1023'0,"0"0"-924"16,0 0-99-16,0 0-6 0,0 0-1 16,0 0 7-16,-104 26-2 15,72-2 3-15,5 8-1 16,5 1 26-16,9 3-18 15,6 1-3-15,7-2 11 16,3 2-14-16,17-6 24 16,6-3-25-16,9-4 7 15,2-8 25-15,2-12-24 16,-4-4 17-16,-2-7-2 16,-6-20-23-16,-6-12 18 15,-4-11-19-15,-11-5-25 0,-6 6 24 16,-2 11 1-16,-15 8 12 15,-5 12-12-15,-2 11 4 16,1 7-13-16,1 0-7 16,3 5-56-16,10 6-17 15,9 2-115-15,2 3-7 16,50-2-1-16,0-1-109 16,5-3-366-16</inkml:trace>
  <inkml:trace contextRef="#ctx0" brushRef="#br0" timeOffset="3.6339E6">30198 15401 920 0,'0'0'313'15,"0"0"-141"-15,0 0-29 16,-19-74-68-16,-2 69-22 16,-6 5-53-16,-6 0 0 15,0 15-9-15,0 12 20 16,7 6-8-16,4 6 8 15,6 8-3-15,6 2 29 16,5 7-19-16,5 1 1 16,0-1 1-16,0 1-14 15,0-1-4-15,0-1-2 16,-4-4 1-16,-4-2-2 16,-4-3 1-16,-5-10-76 0,-15-6-109 15,6-13-304 1,1-11-505-16</inkml:trace>
  <inkml:trace contextRef="#ctx0" brushRef="#br0" timeOffset="3.63412E6">29771 15923 796 0,'0'0'784'16,"0"0"-653"-16,0 0-102 16,96-34-8-16,-45 25 12 15,8 1-33-15,4-1 15 16,4 0-15-16,-5-1-11 15,-2-1-12-15,10-15-110 16,-15 2-163-16,-13-4-420 0</inkml:trace>
  <inkml:trace contextRef="#ctx0" brushRef="#br0" timeOffset="3.63437E6">30757 15308 851 0,'0'0'554'16,"0"0"-475"-16,0 0 6 15,0 0-10-15,0 0-11 16,0 0-64-16,0 0-16 0,11 17 10 16,-23 19 5-1,-7 14 0-15,-7 9 1 16,0 7 0-16,-1 3 9 0,4 1-3 15,4-4-6-15,5-3 0 16,1-4 8-16,2-3-6 16,2-7-2-16,-2-5-6 15,3-12-3-15,-3-5-136 16,4-10-73-16,3-11-327 0</inkml:trace>
  <inkml:trace contextRef="#ctx0" brushRef="#br0" timeOffset="3.6349E6">30480 15777 1189 0,'0'0'129'0,"0"0"-74"16,0 0-39-16,109-36-9 16,-63 29-2-16,2-2-5 15,3 2 0-15,-2 0-4 16,-1-3 11-16,-2-3-7 15,-6 0 13-15,-4-7-6 16,-5-6-14-16,-7-1-13 16,-7-6-41-16,-7 3 1 15,-7 0 60-15,-3 8 7 16,0 5 46-16,-2 7 8 16,-5 4 31-16,-2 6-73 15,-3 0-11-15,-3 6-16 0,0 14 17 16,-2 9-9-1,1 8 10-15,3 10 0 0,1 5 33 16,1 4-34-16,0 4-8 16,2-4 15-16,-2-4-14 15,-1-2-2-15,2-10 3 16,1-4 5-16,0-12-3 16,3-7-5-16,3-9 0 15,2-8 15-15,1 0-9 16,0-6 20-16,13-15-26 15,8-4-34-15,3-2 14 16,-1 7 14-16,-3 8 6 16,-4 9 0-16,-2 3-1 15,-4 13-17-15,1 6 17 16,-2 4-4-16,1 4-3 0,1-5 8 16,-1-1-6-16,11 2-44 15,-4-10-102-15,0-6-237 16</inkml:trace>
  <inkml:trace contextRef="#ctx0" brushRef="#br0" timeOffset="3.63528E6">31324 15881 1187 0,'0'0'267'0,"0"0"-230"15,0 0-36-15,0 0 29 16,0 0-12-16,0 0 5 0,108 8 51 15,-83-8-34-15,2 0-11 16,-5-8 28-16,-2-4-50 16,-8-3 3-16,-5-2 5 15,-4-7-9-15,-3-6-12 16,0 1-1-16,-7-1-17 16,-7 3 23-16,-2 7-17 15,-1 11 18-15,-3 9 0 16,-7 1-13-16,-6 21 13 15,-6 12 2-15,-1 9-1 16,4 3 28-16,8 2-29 16,10-1 10-16,8-4 5 15,10 0-14-15,0-7 30 0,8-3-31 16,10-6 0 0,9-5 12-16,8-8-12 0,7-7-35 15,29-7-79-15,-10-14-136 16,-3-11-425-16</inkml:trace>
  <inkml:trace contextRef="#ctx0" brushRef="#br0" timeOffset="3.63622E6">32118 15652 1124 0,'0'0'152'0,"0"0"24"16,0 0-95-16,0 0-46 0,0 0-35 16,-113-20 9-16,68 37 7 15,-1 9 8-15,7 3 3 16,9 1 5-16,11-1-21 16,8-5 5-16,10 2-15 15,1-6 0-15,0-3 33 16,13-6-27-16,5-3 3 15,4-4 15-15,4-4-10 16,-1-1 14-16,4-19-20 16,1-5-3-16,-1-9-12 15,-2-5-20-15,-5 1-25 16,-5 9 50-16,-4 10 2 16,-7 6 11-16,-1 10 3 15,-5 3-9-15,0 0-12 0,0 13-18 16,0 10 21-16,-2 13-5 15,-5 10 6-15,-2 7 2 16,-1 3 0-16,-3 5 0 16,3-2 16-16,-3-4-16 15,2-4 0-15,-2-9 2 16,1-7 9-16,-3-4-11 16,1-8 0-16,-2-3 0 15,1-7 2-15,-3-6-2 16,2-7 0-16,0 0 12 15,5-7-11-15,5-12 33 0,6-2-17 16,0-2-11 0,4 1 64-16,14-2-49 0,5 1-14 15,7-1 3-15,3-1-9 16,2-2-2-16,4-3 1 16,-3 4-11-16,1-4 9 15,1 0-4-15,1-6 6 16,2-4 0-16,1-2-13 15,1-5 7-15,-6 3-9 16,-4 6 15-16,-9 8-6 16,-11 10 6-16,-5 7 0 15,-6 3-8-15,-2 4 1 16,0 5 6-16,-13-2-29 0,-2 3 7 16,-2 0 16-1,3 0-8-15,2 7-29 0,6 6 11 16,3 4 6-16,3 3 16 15,0 2-1-15,0 0 12 16,5 6 15-16,7-2-14 16,0 1 7-16,-2 3 14 15,-4-1-16-15,-3 4 27 16,-3 1-26-16,0 1-5 16,-3-1 3-16,-7-1 5 15,-3-4-8-15,0-2-2 16,4-7-6-16,2-6-25 15,5-6-83-15,2-6-59 16,3-2 34-16,15-7 40 16,24-46-291-16,-3 7 169 0,-2-8-99 15</inkml:trace>
  <inkml:trace contextRef="#ctx0" brushRef="#br0" timeOffset="3.63654E6">32785 15639 1008 0,'0'0'156'16,"0"0"-99"-16,0 0-46 15,39 75 4-15,-39-45 12 16,0 3-27 0,-8 0 13-16,-8 0-1 0,-6 0-11 15,-4-3 34-15,-1-6-9 16,-1-4 3-16,3-5 25 16,4-8 3-16,6-7 34 15,5 0-19-15,3 0-2 16,6-17 22-16,1-5-53 15,0-8-11-15,6-4 5 16,10-2-32-16,6 3 8 16,-2 3-8-16,1 14-1 15,-4 3 10-15,-4 6-10 0,-4 4-23 16,-3 3-10 0,-2 0-56-16,-4 0-57 15,0 0-95-15,0 5 102 0,-3 7-113 16,0-2-352-16</inkml:trace>
  <inkml:trace contextRef="#ctx0" brushRef="#br0" timeOffset="3.63745E6">32967 15711 611 0,'0'0'545'0,"0"0"-441"16,0 0 9-16,0 0-41 16,0 0 13-16,0 0-55 15,0 0-5-15,40-34-19 16,-40 34-6-16,-4 14-28 16,-9 9 21-16,-3 11-2 0,-1 8 8 15,0 2 1 1,2 2 0-16,5 0 25 0,4-7-14 15,2-7 19-15,4-3 4 16,0-10-20-16,0-6 28 16,7-3-33-16,3-10 6 15,4 0 75-15,5 0-30 16,5-20-14-16,4-9-33 16,2-12-13-16,-2-8-9 15,-1-4-61-15,-7 4-27 16,-7 6 77-16,-7 17 20 15,-6 13 7-15,0 13-7 16,-6 0-15-16,-13 23 15 16,-5 9 0-16,0 5 1 15,3 2 27-15,5-2-27 16,7 0 4-16,4-5-5 0,5-2 7 16,0-8 2-16,0-2-8 15,12-6 4-15,8-4 28 16,5-7-9-16,6-3 15 15,4-10-18-15,3-14-21 16,1-11 0-16,3-12-45 16,-3-2-52-16,-6 2 37 15,-8 8 35-15,-10 9 25 16,-6 14 34-16,-9 9-20 16,0 5 19-16,0 2-33 15,0 0-7-15,-9 2 7 0,-5 15-3 16,-5 9 3-16,-5 10 24 15,0 7-16-15,-3 8 25 16,-1 5-31-16,1 3 14 16,2 1 8-16,1-3-23 15,3 1 19-15,0-1-20 16,2 1 7-16,5-5 2 16,2 1-9-16,5-4 0 15,4-3 8-15,0-10-8 0,3-13-56 16,-1-8-5-16,1-16-95 15,0-23-13-15,12-11-115 16,2-8-494-16</inkml:trace>
  <inkml:trace contextRef="#ctx0" brushRef="#br0" timeOffset="3.63772E6">33285 15852 1320 0,'0'0'183'16,"0"0"-71"-16,0 0-85 15,0 0 8-15,82-19-33 0,-57 19 8 16,1 0-6 0,-4 7-4-16,-5 7-1 0,-6 8-13 15,-6 5-22-15,-5 6 35 16,0 6 1-16,-13-2 0 16,-7-2-1-16,-2-4 2 15,-7-4-1-15,-4-5 5 16,-2-5-4-16,-4-1 3 15,0-6-4-15,2-3-8 16,6-3-62-16,5-4-80 16,10 0-60-16,8-1-323 0</inkml:trace>
  <inkml:trace contextRef="#ctx0" brushRef="#br0" timeOffset="3.6382E6">33452 16491 905 0,'0'0'166'0,"0"0"-120"15,0 0-1-15,0 0 55 16,0 0-64-16,0 0-12 0,0 0-12 15,2 2-12-15,-2-2-54 16,-8 0-302-16,-4 0-318 0</inkml:trace>
  <inkml:trace contextRef="#ctx0" brushRef="#br0" timeOffset="3.65549E6">2427 16986 192 0,'0'0'118'16,"0"0"-87"-16,0 0-21 15,0 0-10-15,0 0 32 0,0 0 7 16,-12 0-2-16,12 0-5 15,0 0-10-15,0-3-9 16,0 0-13-16,-4 3-39 16,1 0-95-16,-2 0-57 0</inkml:trace>
  <inkml:trace contextRef="#ctx0" brushRef="#br0" timeOffset="3.65579E6">2427 16986 150 0</inkml:trace>
  <inkml:trace contextRef="#ctx0" brushRef="#br0" timeOffset="3.65586E6">2427 16986 150 0,'24'-38'29'0,"-24"38"-29"0,0 0-112 0</inkml:trace>
  <inkml:trace contextRef="#ctx0" brushRef="#br0" timeOffset="3.65774E6">2679 17036 535 0,'0'0'50'15,"0"0"95"-15,0 0-83 16,0 0-39-16,0 0-23 16,0 0 2-16,0 0 4 15,0 0-5-15,0-3 24 16,0 3-15-16,0 0-3 16,0 0 1-16,0 0-8 15,0 0-1-15,0 0 0 16,0 0 1-16,0 0 0 0,0 0 1 15,0 0 22-15,0 0 33 16,0 0 3-16,0 0 1 16,0 0-23-16,0 0-21 15,0 1 4-15,0 11-18 16,0 6 21-16,0 9 54 0,0 4-2 16,0 5-5-16,0 3 2 15,0-2-15-15,0-5 19 16,0-1-36-16,0-4-24 15,0-4-6 1,0-4-9 0,0-6 8-16,0-3-9 15,0-5 0-15,0 0-53 0,0-5-79 16,0 0-74-16,0-7-147 16</inkml:trace>
  <inkml:trace contextRef="#ctx0" brushRef="#br0" timeOffset="3.65821E6">2727 16812 568 0,'0'0'201'0,"0"0"-87"15,0 0-25-15,0 0-51 16,0 0-18-16,0 0 24 16,0 0 22-16,1-4-11 15,-1 4-9-15,0 0 40 16,0 0-41-16,0 0-16 15,-7 0-10-15,1 0-18 16,3 0-1-16,0 0 1 16,3 0-1-16,0-3 15 0,0 1 11 15,0 0 29-15,0-1-14 16,0-3-40-16,0 2 13 16,3-1-14-16,0 4 0 15,0 0-1-15,0 1-11 16,-1 0 3-16,2 0-12 15,-1 7-29-15,1 7 27 16,1 6 0-16,1 18-90 16,-3-4-106-16,3-2-187 0</inkml:trace>
  <inkml:trace contextRef="#ctx0" brushRef="#br0" timeOffset="3.65853E6">2967 17366 565 0,'0'0'382'0,"0"0"-289"0,0 0-61 16,0 0-9-16,0 0-13 16,0 0 13-16,0 0-22 15,-28 70 37-15,28-70 83 16,0 0 0-16,0-5 4 15,0-4-51-15,0-4-45 16,10 3 9-16,4 0-28 16,2 0-3-16,-4 3-7 15,4 1 1-15,-5 3-1 0,-2 3 0 16,-3 0-7 0,-2 0-41-16,-1 0-66 0,0 0 4 15,-3 6-42-15,3-6-342 0</inkml:trace>
  <inkml:trace contextRef="#ctx0" brushRef="#br0" timeOffset="3.65899E6">3261 17184 861 0,'0'0'211'16,"0"0"-158"-16,0 0-53 0,0 0-17 15,0 0 17-15,0 0 12 16,0 0 46-16,28 3 21 16,-20-6 7-16,1-9-3 15,1-5-33-15,5-3-25 16,0-4 4-16,-3-1-11 16,4 1 21-16,-5 1-1 15,-5 6-22-15,-3 0 7 16,0 2 0-16,-3 1-5 15,0 4-10-15,-3 1-7 16,-9 5 40-16,-1-1-28 16,-4 5-13-16,-1 0 7 15,-3 0-7-15,2 10-8 16,1 9 7-16,0 6-7 16,3 6 7-16,5 8 0 0,2 2 0 15,8 1 1-15,0-3 1 16,14-6 11-16,8-6 4 15,8-4-14-15,3-3 9 16,1-4-6-16,2-5-5 16,0-2-1-16,16-9-66 15,-13 0-112-15,-1-8-140 0</inkml:trace>
  <inkml:trace contextRef="#ctx0" brushRef="#br0" timeOffset="3.65923E6">3807 17270 1058 0,'0'0'162'0,"0"0"-30"0,0 0-54 0,0 0-37 31,0 0 4-31,0 0-34 0,0 0 1 16,-12-53 20-16,9 45-13 15,2 6-5-15,1 2-14 16,0 0-72-16,0 2-153 15,0 10-124-15,0 1-174 0</inkml:trace>
  <inkml:trace contextRef="#ctx0" brushRef="#br0" timeOffset="3.6597E6">2730 17712 975 0,'0'0'137'16,"0"0"-83"-16,0 0-14 15,0 0-15 1,0 0-8-16,0 0-5 0,0 0 17 16,61-10 3-16,-22 7 20 15,6-4 6-15,4-1-15 16,6 1-8-16,-1 0-16 15,6 0-17-15,-2-1 12 16,0 0-13-16,0 1 0 16,2-3 5-16,-7 3 0 15,-3-1-6-15,-6 1 0 16,-3 0 1-16,-7 0 4 0,-4 0-4 16,-5 4-1-16,-4 0 0 15,-9 1-9-15,1 2 8 16,-5 0 1-16,-5 0-16 15,0 0-59-15,-3 0-38 16,0 0-87 0,0 0-196-16</inkml:trace>
  <inkml:trace contextRef="#ctx0" brushRef="#br0" timeOffset="3.67083E6">5163 16748 523 0,'0'0'84'15,"0"0"-61"-15,0 0 55 0,0 0-14 16,0 0 25 0,0 0 8-16,0 0-45 0,17-43 12 15,-17 37 14-15,3 2-25 16,-3 4 5-16,0-3 10 16,0 0-20-16,0 3 4 15,0-3-8-15,0 2-22 16,0-2 21-16,0 0-8 15,0 3-3-15,0-3 3 16,0 2-19-16,0 1 5 16,0 0-20-16,0 0 0 15,0 0 12-15,0-3-12 0,0 3-1 16,0 0 1 0,0 0-1-16,0 0 11 0,0 0-11 15,0 0 0-15,0 0 6 16,0 0-6-16,0 0 0 15,0 4 0-15,-3 12-18 16,0 11 18-16,-2 12 0 16,-1 8 0-16,0 8 17 15,-1 3-16-15,-2 1 12 0,3 0 6 16,0-2-18-16,-3-2 12 16,0-9-13-16,3-6 0 15,0-5 7-15,-4-4-6 16,4-4-2-16,0-5-6 15,-2-5-60-15,1-7-80 16,4-4-142-16,0-6-251 0</inkml:trace>
  <inkml:trace contextRef="#ctx0" brushRef="#br0" timeOffset="3.67142E6">5117 17160 1227 0,'0'0'146'16,"0"0"-99"-16,0 0-2 15,0 0-39-15,0 0-5 16,0 0 24-16,0 0-5 16,97-69 22-16,-73 57-8 15,3-4-18-15,-2-1 6 16,5 0-15-16,-2 0 7 15,2 0-14-15,0-1 8 16,1 1-7-16,-1 3-1 16,0-3-48-16,-6 4 4 15,3-2-11-15,-5 2 12 0,-1 2 15 16,-9-2-10-16,-3 0 14 16,-6-1 0-16,1-3-32 15,-4-1 1-15,0 1 13 16,-10 0 42-16,-2 0 7 15,4 7 32-15,0 0 18 16,0 5 11-16,5 1-3 16,3 4-8-16,0 0-21 15,0 0-16-15,-3 0-6 16,3 0-13-16,0 0 4 16,0 0-5-16,-3 9 0 15,0 8 4-15,0 8 11 16,-4 10 12-16,1 4 11 0,3 5-9 15,-2 1 6-15,-1 2-21 16,3-4-6-16,-1 0 14 16,-2-7-21-16,3-3 0 15,3-3 8-15,-3-4-8 16,0-6 3-16,3 0-4 0,0-5-31 16,0-1-40-16,0-1-85 15,0-3-46-15,6 0-67 16,7-3-55-16,1-3-41 0</inkml:trace>
  <inkml:trace contextRef="#ctx0" brushRef="#br0" timeOffset="3.67203E6">5956 17039 935 0,'0'0'113'16,"0"0"-61"-16,0 0 38 15,0 0 0-15,0 0-18 16,0 0-15-16,0 0-5 16,-81-73-35-16,57 73-1 15,-1 0-4-15,-2 0-11 16,3 4 16-16,-3 12-16 15,5 3 15-15,-2 5 8 0,6 1-14 16,3 5 6 0,6 4 1-16,6-1-16 15,3-4 17-15,0-1-18 0,3-2 1 16,9-6 2-16,6-5-3 16,0-5 0-16,6-3-1 15,4-7 1-15,2 0-11 16,1-6-10-16,-1-8-1 15,-3-8 0-15,-2-5-30 16,-5-9 11-16,-4 3-1 16,-2-4-13-16,-4 2 46 15,-1 8 9-15,-3 7 10 16,0 6 39-16,1 4-25 16,-4 4 0-16,0 4-15 15,-3 2-2-15,0 0-6 0,0 0 14 16,0 5-15-16,0 12 9 15,0 3-7-15,0 7 6 16,0 2 8-16,0 4-5 16,0-3 10-16,0-4-20 15,0-3-1-15,0-2 9 16,0-2-9-16,0-7 0 16,0-1-44-16,5 2-89 15,1-3-150-15,6-3-215 0</inkml:trace>
  <inkml:trace contextRef="#ctx0" brushRef="#br0" timeOffset="3.67231E6">6290 17290 992 0,'0'0'156'16,"0"0"-95"-16,0 0-35 15,0 0-18-15,0 0 10 16,0 0 41-16,0 0 6 16,0 54-5-16,0-39 2 15,0 0-9-15,-3 0-21 16,3-1-9-16,-3 2-10 16,0-4-13-16,-2 2 11 0,2-1-11 15,0 1-60-15,3 4-52 16,0 0-113-16,0-11-315 0</inkml:trace>
  <inkml:trace contextRef="#ctx0" brushRef="#br0" timeOffset="3.67649E6">6979 17393 224 0,'0'0'511'15,"0"0"-454"-15,0 0 26 16,0 0-13-16,0 0-2 0,0 0 28 16,0 0-18-16,0 0 12 15,0 0-12-15,0 0-14 16,0 0 24-16,0 0-15 16,0-1-18-16,0-2-12 15,0-4-21-15,0-2 11 16,0-1 9-16,0-1-21 15,0-4 8-15,0-2-7 16,0-3-10-16,3-10-1 16,6-3-9-16,7-13-2 15,1-4 9-15,2-7-8 16,1 2 13-16,5 2-14 16,-1 6 0-16,-2 12-1 0,-1 5-6 15,0 10 7-15,3 3-1 16,-3 5-4-16,3 5 5 15,-2 0-12-15,5-1 12 16,1 3-2-16,-1 2 4 16,1 1-2-16,-5 2 0 15,-1 0-2-15,-1 0-8 16,-9 8 10-16,4 2 0 16,-5 4-2-16,1 2 4 15,-2 7 4-15,-1 2-5 16,-3 5-1-16,-3 4 16 15,-1 0-16-15,-2 1 1 16,0 2 17-16,0-2-17 16,0 2 21-16,0 0 0 15,0 2-12-15,0-2 13 0,0-4-12 16,-5 4 3-16,2-1 11 16,0-4-19-16,0-2 6 15,3-6-6-15,0-1-5 16,0-3 12-16,0-4-13 15,0-2 0-15,0-4-1 16,0-2-4-16,0-3-17 16,3-3-55-16,-3-2-40 15,3 0-112-15,-3 0-280 0</inkml:trace>
  <inkml:trace contextRef="#ctx0" brushRef="#br0" timeOffset="3.67708E6">8422 16762 1113 0,'0'0'123'16,"0"0"-115"-16,0 0 26 15,0 0 9-15,0 0 1 16,0 0 28-16,0 0 7 15,0-21-39-15,0 21-9 0,0 0-22 16,0 11-9-16,-3 18 0 16,-3 8 7-16,-6 13 29 15,0 8 23-15,3 2-26 16,0-4-1-16,3-3-10 16,-1-3-21-16,4-7 13 15,3-4-13-15,0-5-1 16,0-5 0-16,0-4-20 15,0-5-34-15,0-6-130 16,0-8-138-16,0-6-216 0</inkml:trace>
  <inkml:trace contextRef="#ctx0" brushRef="#br0" timeOffset="3.67754E6">8393 17204 1187 0,'0'0'111'0,"0"0"-66"15,0 0-11-15,0 0-23 16,108-76 5-16,-66 52 21 16,7 1-3-16,-4 1-31 15,1-1 3-15,-7 0-4 16,-2 5-2-16,-10-1-40 16,-5 1-48-16,-11 3-19 15,-1-2-37-15,-10-1-49 16,0-3 27-16,0-5 57 0,0-1 75 15,-10 1 34-15,-1 1 1 16,2 4 21-16,2 7 109 16,1 4 12-16,6 3-11 15,-3 7-7-15,3-2-48 16,0 2-29-16,0 0 11 16,0 0-12-16,0 0-18 15,0 7-22-15,0 12-5 16,0 9 61-16,0 9 27 15,0 7-42-15,0 8 10 16,0 0-36-16,-3 3 7 16,-3 1-1-16,0-4-28 15,1-6 10-15,-2-6-10 0,4-9 0 16,0-6-1-16,3-5-11 16,0-6-56-16,0 2-120 15,0-9-143-15,6-2-407 16</inkml:trace>
  <inkml:trace contextRef="#ctx0" brushRef="#br0" timeOffset="3.67817E6">9305 17036 927 0,'0'0'119'0,"0"0"-83"15,0 0 38-15,0 0-35 16,0 0-3-16,-91-43-3 15,66 43-17-15,2 0 12 16,1 4 6-16,-2 11 1 16,2 9 38-16,2 9-15 15,4 2-3-15,4 6-11 16,6-5-31-16,4 1 9 0,2-6-5 16,0-4-16-1,8-7 20-15,4-3-20 0,7-6 2 16,2-5 10-16,3-6-12 15,3 0 24-15,6-10-25 16,-2-10-9-16,-1-4-8 16,0-4-21-16,-5-2-13 15,-4 2 39-15,-6 0 5 16,-2 4 7-16,-1 1 17 16,-7 6-1-16,1 2 22 15,-3 4-13-15,-3 3 3 16,0 3 1-16,0 2-23 15,0 1 10-15,0 2-5 0,0 0-11 16,0 5 0 0,0 10-3-1,-9 12 3-15,1 7-2 16,-1 3 2-16,-1 2 0 0,7-1 0 16,0-1 2-16,3-3-10 15,0-5-33-15,13 1-135 16,-1-10-87-16,5-7-365 0</inkml:trace>
  <inkml:trace contextRef="#ctx0" brushRef="#br0" timeOffset="3.67872E6">9539 17305 1117 0,'0'0'155'16,"0"0"-95"-16,0 0 27 16,0 0-32-16,0 0-14 15,0 0-41 1,55-74 26-16,-32 62-24 0,4 4-2 16,-5 4 12-16,-4 4-12 15,-3 0 0-15,-9 0 0 16,0 2-9-16,1 10 8 15,-7 5-4-15,0 3 2 0,0 5-4 16,-16-1 7 0,-5 2 0-16,0 0 1 0,-6-3 0 15,-1-3-1-15,1 0 0 16,-3-4 1-16,8-3-2 16,7-2 1-16,3-3 0 15,6 0 0-15,6-1 0 16,0-4 0-16,0 4 23 15,10-4 28-15,7-1 34 16,8 0-25-16,5-2-6 16,3 0-18-16,3 0-15 15,1 0 2-15,0-3-10 16,-1-1-12-16,-3-3 19 0,-2-1-20 16,-4 3 1-1,-6 0 5-15,0 3-4 0,-9-1-3 16,1 0 1-16,-5 3-30 15,-5 0-40-15,0 0-76 16,-3 0-120-16,0 6-85 16,-10 1-606-16</inkml:trace>
  <inkml:trace contextRef="#ctx0" brushRef="#br0" timeOffset="3.68039E6">6381 17237 415 0,'0'0'91'15,"0"0"-58"-15,0 0 7 16,0 0-11-16,0 0 24 16,0 0 21-16,0 0 8 0,0-30-9 15,0 27-13-15,0-3 14 16,0 2-38 0,0 0 5-16,0 1-10 0,0 0 10 15,0 0 15-15,0 2-9 16,0 1-14-16,0 0 16 15,0 0-15-15,0 0-10 16,0 0 10-16,0 0-21 16,0 0-2-16,0 0-1 15,0-1-9-15,0 1 8 16,0-2-9-16,0 2 9 16,0 0 33-16,-3-3-19 15,3 3 2-15,0 0-11 16,0 0-13-16,0 0 5 15,0 0-6-15,0 0 1 0,0 0 12 16,0 0-13-16,0 0 7 16,-3-2-1-16,3 2-6 15,0 0 13-15,-2 0-13 16,1 0 1-16,-1 0 0 16,-4 0-1-16,-1 5-1 15,1 8-9-15,0 4 2 16,0 0 7-16,0 0 1 15,-1 1-6-15,4 0 5 16,-2 2 1-16,-1 0 0 16,3 0 0-16,-3-1 0 15,3-1 0-15,-1 2 0 16,1-1 0-16,0-1 0 16,3-4-1-16,0 0 1 0,0 2 0 15,0-6 1-15,0 3 3 16,0-2-4-16,-3 0 0 15,3 3-2-15,-3-1 4 16,0-2-2-16,1 2 0 16,-1 0 0-16,0-2 4 15,0 0-4-15,-1 3 0 16,4-4 8-16,0 0-8 16,0 0 1-16,0 0 5 15,0-5-5-15,0 3 5 16,0-6-6-16,0 3 0 15,0-5-1-15,0 0 5 16,0 0-4-16,0 3 0 0,0-3 1 16,0 1 5-16,0 2-6 15,0 0 0-15,0-1-1 16,0 0-5-16,0-1-35 16,0-1-99-16,0-3-138 15,7-6-260-15</inkml:trace>
  <inkml:trace contextRef="#ctx0" brushRef="#br0" timeOffset="3.68206E6">10342 17438 1007 0,'0'0'149'0,"0"0"-115"16,0 0 47-16,0 0-28 16,0 0-24-16,0 0 21 15,12-4-16-15,-9-1-10 16,4-2-2-16,-4-1-10 15,0 0 30-15,3 1 15 16,-5-3-15-16,2 0 18 0,1 0-27 16,2-5-20-1,4-2 11-15,2-7-24 0,2-6 16 16,8-9-5-16,5-21-10 16,1-2 15-16,5-6-10 15,-3 0-5-15,-2 15 0 16,2-1 5-16,-5 12-6 15,-1 13 7-15,-6 6-6 16,3 9 11-16,-6 4-12 16,1 7 0-16,-2 3-1 15,2 0 4-15,-1 3-3 16,3 9 0-16,-3 7 1 16,1 4 6-16,-5 3-7 0,-1 7 0 15,-7 1-1-15,0 4 1 16,-3-1 0-16,0 2 2 15,0 2 4-15,-3 1 7 16,0 1-12-16,-4-4 11 16,4 1 16-16,0-4-19 15,-2-2 7-15,3 2-4 16,-1-7-12-16,2-2 19 16,1-3-19-16,0-4 0 15,0-4 1-15,0-4-1 16,0-4-12-16,0-2-49 15,7-6-56-15,6-3-147 16,3-11-253-16</inkml:trace>
  <inkml:trace contextRef="#ctx0" brushRef="#br0" timeOffset="3.68292E6">11328 17383 1257 0,'0'0'175'0,"0"0"-61"0,0 0-8 16,0 0-62-1,0 0-34-15,0 0-1 0,0 0-9 16,24-4 0-16,-6 4 11 16,2 0-11-16,9 3-16 15,1 4-92-15,15-2-79 16,-8 3-110-16,0-6-297 0</inkml:trace>
  <inkml:trace contextRef="#ctx0" brushRef="#br0" timeOffset="3.68324E6">11898 17441 1087 0,'0'0'130'15,"0"0"-33"-15,0 0-10 16,0 0-55-16,0 0-22 15,0 0 3-15,0 0-13 16,103-3-28-16,-75 3-73 16,-2 0-145-16,-7 0-255 0</inkml:trace>
  <inkml:trace contextRef="#ctx0" brushRef="#br0" timeOffset="3.68328E6">12399 17465 1061 0,'0'0'175'0,"0"0"-120"0,0 0 15 16,0 0-51-16,0 0-7 15,0 0-12-15,0 0-12 16,84 0-78-16,-57 3-166 16,-2-3-254-16</inkml:trace>
  <inkml:trace contextRef="#ctx0" brushRef="#br0" timeOffset="3.6836E6">12951 17488 1154 0,'0'0'125'0,"0"0"-56"16,0 0-35-16,0 0-32 15,0 0-2-15,0 0-52 16,0 0-74-16,78 7-177 15,-62-4-349-15</inkml:trace>
  <inkml:trace contextRef="#ctx0" brushRef="#br0" timeOffset="3.68539E6">13432 17392 631 0,'0'0'355'16,"0"0"-308"-16,0 0-40 15,0 0-1-15,0 0 5 16,0 0 4-16,0 0 9 16,-16 10 11-16,16-10 13 15,0 0 39-15,0 0-3 16,0 0 1 0,0 0 34-16,0 0-31 15,0-6 4-15,6-7-56 16,7-5-23-16,6-5 11 15,5-6-23-15,4-8 11 16,8-5 0-16,3-8-12 16,3 1 0-16,4 0 0 0,2 2 0 15,1 3 2-15,-4 7-2 16,4 8 0-16,-10 8 4 16,-3 7-3-16,-5 4 4 15,-4 3-5-15,-8 4-2 16,-1 3-7-16,-3 0 10 15,-3 0-1-15,-2 0 0 16,1 7-9-16,-2 6 8 16,-2 4-6-16,-4 8 7 15,0 5 5-15,-3 3-4 16,0 10 0-16,0 3 7 16,-13 1-7-16,1 2 19 15,-2-4-9-15,1-1-10 0,1-7 25 16,1-3-25-16,4-4 13 15,2-1 1-15,2-1-14 16,2-7 7-16,-2 2-8 16,3-8 0-16,0 3 1 15,0-9-1 1,0 1-1-16,0-3-61 0,0-4-53 0,7-2-129 16,2-1-271-16</inkml:trace>
  <inkml:trace contextRef="#ctx0" brushRef="#br0" timeOffset="3.68581E6">14655 16722 1111 0,'0'0'186'15,"0"0"-148"-15,0 0 19 16,0 0-28-16,0 0-28 15,0 0 0-15,0 0 7 0,0 59 64 16,-9-20 13-16,-1 10-22 16,-4 8-8-16,1 3-4 15,4 0-17-15,0-2 8 16,6-3-14-16,0-7-16 16,3-4 3-16,0-5-8 15,0-6-7-15,0-4 0 16,-4-5-50-16,0-1-45 15,4-13-109-15,0-3-155 16,0-7-496-16</inkml:trace>
  <inkml:trace contextRef="#ctx0" brushRef="#br0" timeOffset="3.68627E6">14609 17204 1324 0,'0'0'121'16,"0"0"-81"-16,0 0-4 15,94-35-35-15,-47 24 41 16,7-5-19-16,3 2-2 16,-3-3-16-16,-2 0-4 15,-3-1 2-15,-10-2-3 16,-11-4-45-16,-4-3-11 16,-12-5-49-16,-5-8 31 15,-5-2 10-15,-2 1-37 16,0 2 63-16,-9 3 38 0,0 9 47 15,-1 8 32 1,4 5 5-16,0 5-18 0,6 5 21 16,0 1 7-16,0 0-12 15,0 3-47-15,0 0-24 16,-4 0-11-16,3 16-13 16,-4 10 13-16,1 8 26 15,-2 12 2-15,2 3 20 16,1 7 6-16,-3 1-22 15,3 2-4-15,-3-5-26 16,-5 1 8-16,2-6-1 16,-1-2-8-16,0-8 7 0,1-5-8 15,-2-4-12 1,5-5-34-16,3-5-55 0,3-6-94 16,2-4-124-16,9-4-387 15</inkml:trace>
  <inkml:trace contextRef="#ctx0" brushRef="#br0" timeOffset="3.68685E6">15604 17042 1386 0,'0'0'147'16,"0"0"-111"-16,0 0 5 16,0 0-26-16,0 0-9 15,0 0-6-15,-112-52 2 16,78 64-2-16,-2 8 12 16,-4 10 10-16,1 6 23 15,4 4-1-15,9 0-12 16,3-1-3-16,13 1-18 15,7-10 5-15,3 3-8 16,3-9 1-16,16-2 13 16,8-5-21-16,6-6 0 15,6-3-1-15,1-8-4 16,4-3-9-16,1-14-8 16,-2-13-23-16,-2-12 27 15,-2-11-46-15,-6-7-35 0,-8-4-9 16,-4 13 107-16,-9 11 24 15,-5 13 62-15,-4 15-16 16,0 9-10-16,-3 3-49 16,0 0-11-16,0 3-6 15,-3 10-4-15,-4 10 10 16,-5 7 0-16,3 2 0 16,-3 5 8-16,4 0-7 15,4-3-1-15,1 1 2 16,0-6-2-16,3-2 6 15,0-3-6-15,0-3-1 16,0-1-6-16,22-1-119 0,1-4-140 16,4-5-373-16</inkml:trace>
  <inkml:trace contextRef="#ctx0" brushRef="#br0" timeOffset="3.6877E6">15831 17373 988 0,'0'0'287'16,"0"0"-226"-16,0 0-9 16,0 0-36-16,0 0 0 15,0 0-8-15,0 0-7 16,80 29 28-16,-79-9-27 16,-1 0 15-16,0 6 5 15,-3 1-9-15,-8 0 9 16,-4-1 0-16,-2 3-16 0,4-5 8 15,0-2-14-15,1-2 1 16,2-8-1-16,3 0 1 16,3-5 5-16,2-4-6 15,2-3 0 1,0 0 23-16,0 0-7 0,0 0 18 16,3-12 8-16,12-3-33 15,9-11 0-15,2-4-9 16,5-7 0-16,9-5-2 15,-1-3-31-15,-3 6 12 16,-1 4 21-16,-3 8 0 16,-2 7 16-16,-8 8-5 15,-1 5-2-15,-9 1 7 16,-3 6-16-16,-1 0 0 16,-5 0 0-16,-1 9-14 0,-2 5 13 15,0 5 1 1,0 4 0-16,0 1-3 0,-3 1 10 15,-4-1-7-15,-1 2 6 16,1-4-6-16,-2 2 9 16,-6-1-9-16,6-1 0 15,0-3 7-15,2-2-7 16,7-2 0-16,0-2 2 16,0-2-2-16,4 0 14 15,9 1 1-15,10-2-6 16,1-2 3-16,10-1-12 15,2-4-7-15,12-2-85 0,-8-1-94 16,-8 0-172-16</inkml:trace>
  <inkml:trace contextRef="#ctx0" brushRef="#br0" timeOffset="3.68929E6">17078 17002 487 0,'0'0'247'16,"0"0"-179"-16,0 0-25 15,0 0 74-15,0 0 6 16,0 0-11-16,-15-9 14 16,15 9-2-16,0 0 3 15,0 0-30-15,0 0-56 16,0 0-6-16,0 0-16 16,0 0-7-16,4 0 13 15,13-3-18-15,4 3 11 16,17-3 2-16,10 2-18 15,10 1 11-15,10-3-13 16,-1 3 0-16,6 0 4 16,-9 0-4-16,-4 0 0 0,-12 0 0 15,-12 0 0 1,-10 0-16-16,-10 3-38 0,-7 4-35 16,-5-3-67-1,-4 5-11-15,-20 9-8 0,-5 0-113 16,-5-1-416-16</inkml:trace>
  <inkml:trace contextRef="#ctx0" brushRef="#br0" timeOffset="3.68964E6">17055 17276 1126 0,'0'0'155'0,"0"0"-115"16,0 0-33-16,0 0 25 16,0 0-13-16,0 0 20 15,0 0 76-15,106 3-29 0,-56-3-41 16,8 0 6 0,1 0-32-16,2 0-3 0,1 0 0 15,-4 0-15-15,-6 0 12 16,-3 0-13-16,-7 0 1 15,-4 0-4-15,-8 0 3 16,-7 0 0-16,-5 0 0 16,-4 0-15-16,-5 0-26 15,-2 4-84-15,-1-1-19 16,3 1-57-16,-1-1-144 16,-1 0-261-16</inkml:trace>
  <inkml:trace contextRef="#ctx0" brushRef="#br0" timeOffset="3.69034E6">19164 17002 1252 0,'0'0'149'0,"0"0"-115"15,0 0 24-15,0 0-19 16,0 0-11-16,-88-66-13 16,41 59-14-16,-9 4 5 15,-6 3-6-15,0 0 2 16,-2 17 23-16,2 7 1 0,6 8 13 15,9 2-4-15,10 6 3 16,15 0 6-16,5 2-21 16,14 0-5-1,3-2 11-15,10-4-27 0,12-4 14 16,8 0 0-16,9-7-16 16,10-3 19-16,9-4-13 15,4-6-5-15,9-4 21 16,0-8-22-16,2 0 1 15,-6 0-1-15,-5-8-3 16,-10-4 1-16,-10-4 2 16,-7-1-3-16,-8-3 2 0,-4-6 1 15,-11-1-1 1,-5-8-1-16,-5-5-26 0,-2-2 27 16,0 1-10-16,-9-2-2 15,-7 10 12-15,0 5-5 16,0 9-1-16,-5 6-14 15,-4 4-37-15,-7 6 1 16,-23 3-105-16,9 0-91 16,3 0-143-16</inkml:trace>
  <inkml:trace contextRef="#ctx0" brushRef="#br0" timeOffset="3.69081E6">19031 16524 914 0,'0'0'267'16,"0"0"-232"-16,0 0-18 15,0 0 6-15,0 0 18 16,0 0-15-16,0 0 2 16,-24-20 5-16,22 20-14 15,-1 0-2-15,-4 7-7 16,-6 16-1-16,-2 12 75 0,-9 12-15 16,-1 19-21-16,-4 20 0 15,5 20-31-15,2 6 11 16,6-10 0-16,6-20-27 15,4-23 33-15,2-12-21 16,2-3 2-16,-2 5 2 16,3 8-17-16,1 6 6 15,0-4-5-15,0-2 1 16,0-5 9-16,8-3-11 16,-2-4 0-16,0-6 0 15,1-7 0-15,0-6-1 16,-4-7-37-16,0-7-47 15,1-4-97-15,-1-1-118 0,-1-7-402 16</inkml:trace>
  <inkml:trace contextRef="#ctx0" brushRef="#br0" timeOffset="3.69372E6">20690 16999 1290 0,'0'0'160'16,"0"0"-95"-16,0 0-40 15,0 0-14-15,0 0-6 16,-99-42-4-16,66 42 7 15,-4 19-1-15,2 4 15 16,-7 12-4-16,6 10-8 16,-1-1 10-16,11 3-1 15,8-3-4-15,11-4 5 16,7-8-19-16,0-8 0 16,13-4 9-16,10-6-8 15,5-6 14-15,5-6-9 0,3-2 2 16,3-7 4-16,-4-13-13 15,-2-7 0-15,-2-6 0 16,-7 0-21-16,-1 3 11 16,-10 6 0-16,-7 13 9 15,-6 10 1-15,0 1-13 16,0 20-6-16,-10 10 19 16,1 6-8-16,3 0 8 15,0-2 1-15,6-2-1 16,0-2 1-16,0-4-1 15,0-5-23-15,9-6-112 0,1-5-16 16,19-10-22-16,-7 0-104 16,5-13-367-16</inkml:trace>
  <inkml:trace contextRef="#ctx0" brushRef="#br0" timeOffset="3.69408E6">20911 17101 970 0,'0'0'246'16,"0"0"-175"-16,0 0-36 15,0 0-34-15,0 0 0 16,6 71 17-16,-6-39-11 16,0-2-6-16,0-6 6 15,0-5-6-15,0-3 0 0,0-9 5 16,0-4-6 0,0-3 38-16,4 0 74 0,6-7 0 15,5-13-70-15,6-7-36 16,4-5-6-16,1-1 0 15,3 4 1 1,-1 9 7-16,-1 6-8 0,-2 14 0 16,-4 0 4-16,-6 17-4 15,-4 10 0-15,-4 7 0 16,-4 6 0-16,-3 1 6 16,0 2-6-16,-3-7 0 15,-8-2-6-15,5-4-15 16,3-5-37-16,3-5-42 15,0-9-51-15,20-11-82 16,1-4-59-16,6-12-440 0</inkml:trace>
  <inkml:trace contextRef="#ctx0" brushRef="#br0" timeOffset="3.69457E6">21715 16758 1333 0,'0'0'137'0,"0"0"-137"16,0 0-22-16,0 0 10 0,-8 72 2 16,-1-24 10-16,-2 10 8 15,1 1-7-15,3 0 4 16,-2-2-5-16,3-3 0 16,3-11-3-16,0-4 3 15,2-10-1-15,1-8 1 16,0-8-6-16,0-6 6 15,0-4 0-15,0-3 11 16,0-10-3-16,0-14-8 16,6-8-6-16,-3-5-18 0,-3-6-11 15,0 4 35-15,0 5 32 16,-12 12-12-16,-9 9 5 16,-4 10-25-16,-7 3 0 15,-1 16 1-15,1 7 18 16,3 13 37-16,8-2 4 15,8 1-2-15,8-4 1 16,5-2-43-16,3-3 4 16,17-6-1-16,6-3-17 15,7-5 22-15,8-7-13 16,5-5-11-16,6 0 0 16,2-12-9-16,-1-3-23 15,-3-2-20-15,-6 4-49 16,-11 3-17-1,-9 9-59-15,-12 1-122 0,-9 0-440 0</inkml:trace>
  <inkml:trace contextRef="#ctx0" brushRef="#br0" timeOffset="3.69611E6">5365 17653 360 0,'0'0'176'0,"0"0"-113"15,0 0-47-15,0 0-16 16,0 0 9-16,0 0-9 15,31-65-10-15,-31 56 10 0,0 4-2 16,0 5-12 0,-3 0-5-16,-12 0-24 0,2 0-81 15,1 3-88-15</inkml:trace>
  <inkml:trace contextRef="#ctx0" brushRef="#br0" timeOffset="3.69677E6">5190 17591 476 0,'0'0'104'0,"0"0"-11"16,0 0 95-16,12-81-30 15,-12 69-18-15,3 2-29 16,-3 7 4-16,0 3-38 16,0 0-2-16,0 0 11 15,0 3-55-15,0 14-25 0,0 8-6 16,-9 12 1-16,-1 7 16 16,-2 8 17-16,-2-2-21 15,4 3 1-15,1-4-14 16,0-4 1-16,-1-1 7 15,-1-4-8-15,2-1 0 16,-1-8 1-16,-1 0-1 16,-1-4 0-16,2-3-6 15,4-7-41-15,0-4-84 16,3-4-56-16,3-9-71 16,0-6-63-16,6-12-48 0</inkml:trace>
  <inkml:trace contextRef="#ctx0" brushRef="#br0" timeOffset="3.69729E6">5138 17872 846 0,'0'0'250'0,"0"0"-133"15,0 0 31-15,0 0-86 16,0 0-42-16,0 0 20 31,0 0-20-31,12-12 51 0,-2 2-1 16,10-5-39-16,11-5-8 15,5-7-10-15,10-1-13 16,-4 4 8-16,1 1-8 16,-4 5 0-16,-5 3 0 15,-1-2-23-15,-6 4-2 16,-2-3-22-16,-8 2-12 0,-1-1 40 16,-4-2-10-16,-4-4 5 15,-1-2 10-15,-7-4-27 16,0-2 12-16,0 3 21 15,0 2 8-15,0 8 51 16,0 6-3-16,-3 1 32 16,3 8 6-16,-2 1-41 15,0 0-13-15,2 0-32 16,-2 10-19-16,1 9 18 16,-2 8 2-16,-2 4 4 15,2 4 10-15,0 2-15 0,0 3 25 16,-3 2-16-16,-1 0 0 15,1 6 13-15,-2 0-22 16,-1 0 0-16,2-3 0 16,4-5 1-16,0-9 3 15,3-6-4-15,0-10-7 16,0 0 7-16,0-5-50 16,6 0-52-16,9-5-42 15,7 1-44-15,-4-5-90 16,-3-1-451-16</inkml:trace>
  <inkml:trace contextRef="#ctx0" brushRef="#br0" timeOffset="3.69806E6">5930 17759 933 0,'0'0'120'15,"0"0"-52"-15,0 0 31 16,0 0-17-16,0 0 39 15,0 0-20-15,0 0-41 16,-27-67-11-16,11 67-35 16,-5 0-12-16,-3 10-2 15,-1 10-4-15,-2-2 4 16,0 8 0-16,9-4 1 16,2 5 5-16,2-3-6 15,10 2 0-15,4-1 0 16,0 0 0-16,4 1 0 15,13-4 0-15,5-2 0 16,8-3-1-16,3-7 1 0,4-10-14 16,2 0 1-16,4-10-3 15,-4-14-3-15,-6-6 0 16,-5-2-12-16,-4-5 23 16,-12-2-13-16,-6 3 8 15,-6 7 13-15,0 7 0 16,0 10 61-16,0 6 16 15,-3 6-52-15,0 0-7 16,-3 3-18-16,-3 11-8 16,0 6 7-16,-3 5-13 15,3 5 14-15,2 3 0 16,1-3 1-16,0 3 3 16,6-3-4-16,0-1 0 0,0-4 0 15,0 1 0-15,3-3-29 16,6-1-69-16,13-2-73 15,-4-3-110-15,0-4-60 16</inkml:trace>
  <inkml:trace contextRef="#ctx0" brushRef="#br0" timeOffset="3.69838E6">6306 18066 1035 0,'0'0'209'15,"0"0"-133"-15,0 0-24 16,0 0-35-16,0 0-1 16,0 0 28-16,-16 79 8 15,7-48 12-15,1 2-3 0,1 2-7 16,-2 2-29-16,3-2-2 16,0 0-7-16,0-2-16 15,2-1 2-15,4-2-2 16,0-6-8-16,0 3-89 15,4-8-121-15,5-8-265 0</inkml:trace>
  <inkml:trace contextRef="#ctx0" brushRef="#br0" timeOffset="3.69959E6">7049 17643 725 0,'0'0'104'15,"0"0"-74"-15,0 0 35 16,0 0-10-16,0 0 4 15,0 0 31-15,0 0-52 16,9 1-28-16,-9 22 30 0,-6 9 28 16,0 9-2-16,0 7-14 15,-4 2-23-15,7 2 12 16,-3 2-18-16,3 2-13 16,1 0 19-16,2-2-19 15,0-5 8-15,0-2-5 16,2-8-7-16,7-3 15 15,7-7-19-15,4-6-1 16,2-4 21-16,5-4-4 16,1-5 1-16,2 0-9 15,0-7-10 1,1-3-6-16,-1 0 5 0,1-13 1 16,-4-4 0-16,3-10 2 15,-9-5-2-15,3-5 0 16,-5-5-6-16,-2-3 6 15,-4-2-2-15,-1 0 2 16,0 1-1-16,-3 2 8 0,-3-3-7 16,-3 5 4-16,0-2-2 15,-3 4 18-15,3 6 2 16,3 1 0-16,-2 6 12 16,2 3-24-16,3 5-9 15,-3 6 0-15,-1 3 5 16,-1 3-6-16,-1 4 0 15,0 0-10-15,0 1-14 16,-3 2-44-16,0 0-50 16,0 0-93-16,0 2-400 0</inkml:trace>
  <inkml:trace contextRef="#ctx0" brushRef="#br0" timeOffset="3.70031E6">8322 17750 977 0,'0'0'218'16,"0"0"-189"-16,0 0 7 15,0 0-15-15,0 0 0 16,0 0 11-16,0 0 3 16,0-18-10-16,0 18-12 15,0 0 20-15,0 0-17 0,0 0-1 16,0 0 6-16,-3 0-20 15,0 0 12-15,0 0-12 16,0 0-1-16,3-3 20 16,-3 3 2-16,-2-5 14 15,1 3 5-15,1-5-25 16,0 1 0-16,0 1-14 16,0 0-1-16,3 5 34 15,0-2-22-15,0 0-7 16,0 2-6-16,-3 0 1 15,3 0-2-15,-3 7-6 16,-3 10 6-16,3 13-1 16,-7 4 3-16,2 11-1 0,-4 1 10 15,2 5-9-15,-2 0 21 16,4 0-21-16,-2-2 0 16,4-5 5-16,3-4-5 15,0-4-2-15,0-5-7 16,0-4-88-16,3-10-41 15,0-4-92-15,0-9-134 16,3-4-137-16</inkml:trace>
  <inkml:trace contextRef="#ctx0" brushRef="#br0" timeOffset="3.70081E6">8253 18086 134 0,'0'0'885'16,"0"0"-797"-16,0 0 25 15,0 0-10-15,0 0-61 0,36-73 1 16,-12 60-21-16,4-4 3 16,8 1 31-16,3 0-27 15,4 0 21-15,-1-1-39 16,4 3-10-16,-7-3 5 16,-8 4-6-16,-4-1-8 15,-6 2-38-15,-9 2-15 16,-6-3 26-16,-6-4-45 15,0-3-23-15,0 1-11 16,-11-9-57-16,-5 2 77 0,4 1 94 16,2-1 41-1,-1 5 74-15,8 8-12 0,0 3 14 16,3 5 17-16,0 3-66 16,0 2-33-16,0 0-29 15,0 0-6-15,0 0 0 16,0 4 0-16,0 9 0 15,0 2 39-15,-3 7-1 16,0 8 4-16,-7 6-10 16,1 7-8-16,0 1 8 15,-6 6-16-15,3 1-9 16,-4-2 5-16,2-2-11 16,5-4-1-16,-4-4 0 15,7-7-2-15,3-4-11 16,3-2-67-16,0-6-106 0,12-1-35 15,7-2-107 1,-2-4-167-16</inkml:trace>
  <inkml:trace contextRef="#ctx0" brushRef="#br0" timeOffset="3.70139E6">9053 17951 914 0,'0'0'138'0,"0"0"-65"15,0 0 31-15,0 0-55 16,0 0 18-16,0 0-38 15,-85-45-18 1,49 45-11-16,3 2 1 0,-1 11 16 16,-2 4 6-16,6 5 9 15,5 5 4-15,4 3-12 16,6 2 5-16,2-1-2 16,10 0-5-16,3-1-7 15,0-3-4-15,16-5-5 16,5-3 13-16,6-6-17 15,9-8 6-15,7-5-8 0,2-1-19 16,1-18 5-16,-4-6-46 16,-8-9 2-16,-7-4-9 15,-8-2 19-15,-10 2-8 16,-4 9 56-16,-5 6 17 16,0 10 77-16,0 9-40 15,0 4-32-15,-8 0-16 16,-1 13-6-16,-4 6-2 15,1 9 2-15,4-2-5 16,1 5 5-16,4 2 1 16,3 2 1-16,0-1 12 15,0 0-14-15,3-3-10 16,6-3-79-16,12-8-78 0,-5-9-187 16,1-4-449-16</inkml:trace>
  <inkml:trace contextRef="#ctx0" brushRef="#br0" timeOffset="3.70181E6">9217 18175 971 0,'0'0'146'16,"0"0"-47"-16,0 0-17 15,0 0-45-15,0 0-30 16,0 0 2-16,97-42 5 15,-76 42-13-15,-5 0 11 0,-4 0-12 16,-1 5-6 0,-8 5 5-16,1 7 1 0,-4 4 0 15,-4 5 1-15,-13 3-1 16,-8 4 12-16,-5-2-12 16,-1-1 0-16,1-1 0 15,6-3 0-15,6-7 0 16,5-5 20-16,7-1-1 15,2-3 12-15,4-3-7 16,0-1 24-16,7-5 44 16,12 0-18-1,5-1-7-15,4 0-13 0,5 0-30 16,6-5 1-16,-4-5-14 16,3 3-11-16,-5-2 0 15,-6 5-27-15,-5 0-19 16,-3 4-49-16,-2 0-136 15,-8 0-173-15,-5 1-436 0</inkml:trace>
  <inkml:trace contextRef="#ctx0" brushRef="#br0" timeOffset="3.70276E6">10442 17779 954 0,'0'0'235'15,"0"0"-203"-15,0 0-1 16,0 0 9-16,0 0-14 15,0 0-1-15,-9-33-11 16,6 30 2-16,3 3 13 16,-4-2-14-16,0 2-6 15,0-1-7-15,1 0-2 16,0 1-34-16,-3 0-46 0,6 0-75 16,-3 0-209-16</inkml:trace>
  <inkml:trace contextRef="#ctx0" brushRef="#br0" timeOffset="3.70347E6">9942 17743 814 0,'0'0'120'0,"0"0"-33"16,0 0 40-16,0 0 2 16,0 0-6-16,0 0-6 0,0 0-72 15,0-38-45 1,0 55-5-16,-6 7-3 0,-1 13 8 15,-2 8 2 1,1 4 29-16,-1 8-5 0,2 2-13 16,-2-3 10-16,6 4-13 15,0-9-4-15,3 1 12 16,0-10-18-16,3-5 7 16,16-8 2-16,1-8-8 15,5-7 28-15,2-5 2 16,5-9-12-16,6 0-4 15,1-12 1-15,1-10-5 16,-1-7 4 0,0-8-14-16,-8-5-2 15,-7-5-3-15,-8-8-10 0,-4-5 13 16,-7 0-22-16,-2 1 3 16,-3 8 20-16,0 16 0 15,0 8 27-15,0 14-8 16,0 6-13-16,0 7-6 15,0 0-6-15,0 0-14 16,0 0-66-16,3 0-69 16,4 10 39-16,2 10-100 15,0 0-73-15,0-4-238 0</inkml:trace>
  <inkml:trace contextRef="#ctx0" brushRef="#br0" timeOffset="3.70448E6">10760 18274 214 0,'0'0'618'15,"0"0"-484"-15,0 0 47 16,0 0-41-16,0 0-19 16,0 0 2-16,0 0-33 0,0-9-14 15,7 9-22 1,-1-1-28-16,6-2 11 15,6 3-30-15,0-3-7 0,6 3-11 16,1 0-58-16,5 0-72 16,12 6-71-16,-7 1-134 15,1-2-347-15</inkml:trace>
  <inkml:trace contextRef="#ctx0" brushRef="#br0" timeOffset="3.70486E6">11292 18313 1073 0,'0'0'170'0,"0"0"-109"16,0 0 31-16,0 0-53 15,0 0 4-15,0 0-21 0,0 0-10 16,63 0-12 0,-45 0-6-16,1 2-75 15,14 0-86-15,-3 1-120 16,-5-3-370-16</inkml:trace>
  <inkml:trace contextRef="#ctx0" brushRef="#br0" timeOffset="3.70492E6">11844 18335 1129 0,'0'0'164'15,"0"0"-109"-15,0 0 42 16,0 0-62-16,0 0-19 15,0 0-7-15,0 0-9 16,81-2-2-16,-65 2-64 16,7 0-77-16,-7 0-151 15,-3 0-305-15</inkml:trace>
  <inkml:trace contextRef="#ctx0" brushRef="#br0" timeOffset="3.7061E6">12565 17815 772 0,'0'0'320'15,"0"0"-237"-15,0 0 8 16,0 0-49-16,0 0-42 16,0 0 0-16,0 0 5 15,-17 69 4-15,8-27 35 16,-1 6-15-16,-3 5 0 15,1 3 1-15,2 1-18 16,6-2 4-16,0-2 4 16,4-5 0-16,0-4 7 15,18-4-1-15,4-10-9 0,5-1 14 16,7-9-14-16,8-3 4 16,0-8-7-16,7-4-12 15,-3-4 3-15,-1-1-5 16,-6-1-1-16,-3-12-5 15,-7-3 10-15,-3-5-4 16,-4-7 12-16,-5-4-11 16,-4-15 3-16,-3-21-4 15,1-22-17-15,-5 4 16 0,0 10-13 16,-3 17 14-16,3 23 38 16,-3 5 5-16,5 2 6 15,0 9-25-15,0 7-23 16,-2 6-1-1,1 4-22-15,-4 3-28 16,3 0-34-16,0 10-104 16,-3 10 49-16,3 12-22 15,0-3-150-15,-3 0-345 0</inkml:trace>
  <inkml:trace contextRef="#ctx0" brushRef="#br0" timeOffset="3.70654E6">13695 17884 1217 0,'0'0'146'0,"0"0"-95"15,0 0 56-15,0 0-53 16,0 0 2-16,0 0-16 16,0 0-12-16,0-39-8 15,0 46-20-15,-7 15-13 16,-3 10 13-16,-5 13 9 16,0 7 24-16,3 4-11 15,2 1-6-15,1-1 1 16,-1-4-16-16,3-2 5 15,0-7-6-15,1-3-14 16,0-5-8-16,0-8-86 16,3-7-120-16,3-20-95 15,0 0-79-15,0-10-311 0</inkml:trace>
  <inkml:trace contextRef="#ctx0" brushRef="#br0" timeOffset="3.70721E6">13590 18229 45 0,'0'0'1307'0,"0"0"-1184"15,0 0-62-15,0 0-20 16,97-40-28-16,-51 27 2 16,9 2 18-16,5-6-15 15,4 0-4-15,-3-1-8 16,-1-2-6-16,-12-1 1 16,-8-2-1-16,-13-3-2 15,-6-7-50-15,-15 1-40 16,-6-2 60-16,0 4 23 0,-6 1 9 31,-11 4 3-31,1 7-1 0,-4 5 4 16,8 3 17-16,5 6-10 0,1 0 19 15,2 3 0-15,4 1-4 16,0-2 17-16,0 2-19 16,0 0 6-16,0 0-4 15,0 0-22-15,0 0 4 16,0 0-10-16,0 0 0 15,0 0 2-15,0 7-2 16,0 16 0-16,0 8 20 16,0 14-14-16,0 6 24 15,0 4-14-15,0-1-8 16,0-2 9-16,0 0-16 0,0-5-1 16,0-8 0-16,0-2-16 15,0-5-28-15,0-4-102 16,0-8-80-16,0-7-274 15</inkml:trace>
  <inkml:trace contextRef="#ctx0" brushRef="#br0" timeOffset="3.70848E6">14448 18209 827 0,'0'0'47'0,"0"0"-16"16,0 0-15-16,0 0-10 15,0 0 33-15,28-79 33 0,-27 60 4 16,-1-1 0 0,0 1 1-16,0 3 14 0,-4 0-15 15,-5 6-50 1,-7 3-10-16,-3 4 8 0,-1 3-23 16,-7 3-1-16,-1 18 30 15,1 7 12-15,-2 9 11 16,7 2-20-16,2 2-8 15,6 1 7-15,8-5-20 16,6-4 1-16,0-7-2 16,4-3-10-16,16-6 14 15,2-4-1-15,5-9-5 16,2-4-9-16,6 0-20 16,-2-3-20-16,-5-11 14 15,2-11-46-15,-11-1-5 0,1-4-3 16,-5-1 19-1,-5 5 51-15,-2 3 10 0,-8 6 31 16,3 7 28-16,-3 6 10 16,0-1-20-1,0 5-33-15,0 0-1 16,0 0-14-16,0 0-1 0,0 12-5 16,0 6 5-16,0 6 1 15,-3 3 16-15,-2 0-15 16,2 1-1-16,1 1 6 15,1-2-1-15,1 1-7 16,0-5 1-16,0 0-67 16,0 1-65-16,3-6-139 15,5-5-419-15</inkml:trace>
  <inkml:trace contextRef="#ctx0" brushRef="#br0" timeOffset="3.70909E6">14685 18380 1088 0,'0'0'127'0,"0"0"-55"16,0 0 2-16,0 0-42 16,0 0-9-16,0 0-1 15,85-20-20-15,-70 20 16 16,-5 10 7-16,0 7 19 15,-3 5-17-15,-1 2-14 16,-6 6-12-16,0 2 17 0,0-2-18 16,-3-3 0-1,-7-2 0-15,4-5 1 0,-1-5-1 16,6-4 6-16,-2-3-4 16,0-6-3-16,3-2 2 15,0 0-1 1,0 0 15-16,0 0-1 0,0-5 8 15,0-7-2-15,0 0 13 16,10-8 7-16,7 1-16 16,5-7-10-16,1-1-14 15,5 0 9-15,2-2-9 16,-4 3 0-16,0 5 0 16,-4 6-1-16,-5 3 1 15,-4 7 0-15,-7 2 0 16,-2 3-6-16,-4 0 5 15,0 0-6-15,0 8-2 16,0 7 8-16,0 7 1 0,0-1 0 16,-3 6 2-16,-4 3-1 15,0-1 4-15,-2 2-5 16,-1-3 0-16,3-1 1 16,0-1-1-16,4-6 8 15,0-4-8-15,3-3 5 16,0-3-5-16,0-5 0 15,9 0-1-15,6-2 0 16,4-3-48-16,17 0-69 16,-7 0-100-16,0 0-385 0</inkml:trace>
  <inkml:trace contextRef="#ctx0" brushRef="#br0" timeOffset="3.71033E6">15692 18113 1192 0,'0'0'213'16,"0"0"-201"-16,0 0-12 15,0 0 49-15,0 0 27 16,0 0 20-16,-11-7-44 16,11 7-15-16,0 0-1 15,0 0-17-15,0 0-3 16,0 0-7-16,11 0-8 15,4 0 15-15,8 5-15 16,13 5 18-16,11 0 16 16,6 0-19-16,6 0-3 15,-1-1-7-15,0 1 1 0,-3 0-6 32,-6-1-1-32,-3-1-6 15,-7 0 5-15,-7-4-30 0,-9 2-1 0,-7-5-8 16,-9 0-14-16,-4 1-11 15,-3 1-71-15,0-3 14 16,-7 5-24-16,-8-1-129 16,-6-1-66-16</inkml:trace>
  <inkml:trace contextRef="#ctx0" brushRef="#br0" timeOffset="3.7107E6">15768 18399 863 0,'0'0'248'15,"0"0"-178"-15,0 0-56 16,0 0 6-16,0 0 44 16,0 0 29-16,0 0-41 15,-12 0-5-15,12 0 8 16,0 0 13-16,10 0-15 15,6 0-13-15,9 3 10 16,8 1-14-16,10-1 5 16,2 1-1-16,7 2-24 0,-4-2 3 15,4 2-19 1,-6 1 2-16,-7-2 6 0,-3 3-8 16,-8-1 0-1,-4-3-1-15,-6 2-22 0,0-5-5 16,-6 2-32-16,1 0-19 15,-4 0-66-15,2-3-37 16,-4 0-51-16,-4 0-147 0</inkml:trace>
  <inkml:trace contextRef="#ctx0" brushRef="#br0" timeOffset="3.71144E6">17201 17877 810 0,'0'0'76'15,"0"0"-67"-15,0-98 27 16,0 58 25-16,0 6 40 0,-5 12 58 16,-3 2-47-1,1 10-15-15,-9 7-71 0,-3 3-10 16,-7 3-10-16,-13 21-5 15,-13 22 32-15,-17 26 21 16,-2 23-12-16,9 8-6 16,22-7-11-16,18-10 4 15,19-20-1-15,3-13-18 16,0-13 9-16,6-4-7 16,10 3-12-16,11 3 21 15,6-1-12-15,5-8 2 16,1-6-2-16,-2-14-7 15,-5-6 13-15,-6-7-5 16,-1 0-8-16,-6-7 20 16,2-13-22-16,-5-9 1 0,0-4-1 15,-3-4-20-15,-4-3 2 16,-6 4 12-16,2 1 6 16,0 6 15-16,1 4-14 15,1 2 29-15,4 6-11 16,1 0-6-16,0 2 5 15,9 5-8-15,-1 1-10 16,9 4 8-16,6-1-8 16,7 2 0-16,11 1-1 15,2 0 2-15,7 2 5 16,6-5-4-16,-4 2-2 16,-8 1 6-16,-9 3-6 0,-11-3-16 15,-19 3-36 1,-11 0-68-16,-16 0-91 0,-15 8-50 15,-7 1-244-15</inkml:trace>
  <inkml:trace contextRef="#ctx0" brushRef="#br0" timeOffset="3.7118E6">17278 18165 1215 0,'0'0'222'0,"0"0"-156"0,0 0-20 16,0 0-10-16,0 0-12 15,0 0-2-15,12 86 23 16,3-42 28-16,-3 3-28 16,2 2-11-16,-2 0 1 15,2-4-34-15,-2-3 17 16,-3-3-18-16,-1-7 1 15,-2-5-2-15,1-4-37 16,-7-6-73-16,3-5-170 16,-3-9-471-16</inkml:trace>
  <inkml:trace contextRef="#ctx0" brushRef="#br0" timeOffset="3.71772E6">22403 16837 1403 0,'0'0'80'0,"0"0"-80"16,0 0 0-16,0 0 7 15,0 0 18-15,85-55 3 0,-63 54 2 16,2 1-21-16,0 0-7 16,1 2 22-16,4 13-23 15,-7 0 10-15,-2 9-11 16,-3 3 1-16,-4 6 7 15,-8 6-8-15,-5 11 0 16,-6 13 6-16,-15-1-5 16,-9 4 5-16,-4 4 7 15,0-7-13-15,-6 6 13 16,1-3-13-16,6 1 0 16,8-2 9-16,12-2-8 15,12-1 0-15,1-3 11 16,30-5-11-16,15-11 6 15,27-10 0-15,29-10-7 16,-7-16 3-16,-14-7-3 16,-10-3-1-16,-26-18 0 15,-1-6 1-15,-4-3 5 0,-14 5-5 16,-11 5 0-16,-14 8 38 16,0 10-28-16,-29 2-3 15,-8 17-7-15,-11 14-9 16,-1 10 8-16,0 7 1 15,7 4-12-15,10 5 11 16,9-1-35-16,11 1 26 16,1-1-13-16,8-1-2 15,3-2 10-15,0-5-6 16,3-1-1-16,8-3 21 16,-1-6-9-16,-1-4 8 0,-3-4 2 15,-3-3-9 1,-3-8 9-16,-6 1 0 0,-13-6 0 15,-14-1 0-15,-9 0 0 16,-4-6-10-16,-25 0-48 16,13-2-111-16,8-5-370 0</inkml:trace>
  <inkml:trace contextRef="#ctx0" brushRef="#br0" timeOffset="3.7189E6">23693 17376 1272 0,'0'0'48'0,"0"0"-48"16,0 0-9-16,0 0 7 15,0 0 4-15,0 0 22 16,0 0-12-16,0 0-1 0,0 0 5 16,-1 0-8-1,-1-2 23-15,1 0 1 0,-1 2 9 16,-1-3 16-16,0-3-33 16,2 5 3-16,-2-2 0 15,0-1-21-15,3 1 20 16,0 3 1-16,0-3-10 15,0 3 17-15,0 0-18 16,0 0-3-16,0 0 1 16,-3 0-14-16,-2 0 8 15,1 10-8-15,-5 13 0 16,-5 14 4-16,0 9 9 16,-6 9 11-16,5 9 3 15,5 5-19-15,-5 0 14 16,4-1-15-16,2 0-5 0,-1-8 3 15,4-4-5 1,0-3 0-16,1-4 5 0,2-6-4 16,-1-7-1-16,1-6 0 15,0-3 1-15,2-8-3 16,-1-6-18-16,2-6-40 16,0-7-34-16,0-6-118 15,0-12-31-15,6-4-460 0</inkml:trace>
  <inkml:trace contextRef="#ctx0" brushRef="#br0" timeOffset="3.71933E6">23680 17485 1064 0,'0'0'165'0,"0"0"-144"16,0 0 18-16,0 0 51 16,10-72-22-16,2 58-30 15,2 4 14-15,2-5-40 16,2 3 14-16,3 2-7 16,2 0-11-16,2 1 14 15,0 3-22-15,0 4 1 0,0 2-2 16,-2 0 1-1,-2 12-1-15,-2 6-1 0,-4 9 1 16,-5 4-8 0,-8 5 9-16,-2 3 0 0,-15 0 7 15,-12 1-6-15,-7-6 8 16,-6-5 7-16,-5-6-9 16,-1-6 21-16,2-4-13 15,1-9-1-15,6-1 17 16,2-3-31-16,9 0 0 15,3-6-31-15,11-1-46 16,12 3-38-16,0 1-90 16,2 3-406-16</inkml:trace>
  <inkml:trace contextRef="#ctx0" brushRef="#br0" timeOffset="3.72024E6">24172 17505 227 0,'0'0'1015'0,"0"0"-935"0,0 0-45 16,0 0 4-16,0 0-27 15,0 0 11-15,-86-3 18 16,56 25-1-16,0 8 15 16,2 3-28-16,4 3 5 15,4 5 0-15,5 1-9 16,8 1 2-16,5-6-20 16,2-5-4-16,0-8-1 15,5-6 1-15,10-6-1 16,-2-7 10-16,8-5-9 0,0-7 14 15,3-14-14 1,0-9 1-16,-2-3 4 16,-4-4-5-16,-2 4-1 0,-4 11 13 15,-1 8-11-15,-8 7 18 16,-3 4-20-16,1 3-11 16,-1 0 3-16,0 13-16 15,2 9 24-15,-2 7-1 16,1 8 2-16,-1 0 5 15,3 3-6-15,2-9 0 16,2-4-1-16,5-5 1 16,2-9 0-16,5-6 9 15,3-7-9-15,8 0 22 16,2-17-11-16,2-13-10 16,0-19 19-16,-6-4-20 0,-5-7 0 15,-2 1-1-15,-11 12-2 16,0 2 3-16,-5 15 13 15,-5 12-5-15,0 7 16 16,0 6-24-16,0 1 0 16,0 1 0-16,0 3 1 15,0 0-2-15,0 0-2 16,0 0-10-16,0 0 6 16,0 3-40-16,0 6 16 15,4 2 19-15,6 3-3 16,6-1 14-16,2 1 1 15,6-1 0-15,-1-2 7 16,0 0-7-16,-7-1 0 0,-4-2 0 16,-9 2-4-1,-3 3 4-15,0 3-13 0,-12 3 10 16,-4 4-3-16,-3 3 7 16,2 3-1-16,1-1 8 15,8-1-7-15,5 0-1 16,3-5 7-16,2-2-1 15,14-8 18-15,8-4-14 16,7-6 4-16,8-2-14 16,3-8-33-16,17-35-31 15,-11 0-129-15,-6-3-187 0</inkml:trace>
  <inkml:trace contextRef="#ctx0" brushRef="#br0" timeOffset="3.72059E6">24979 17121 1113 0,'0'0'156'16,"0"0"-104"-1,0 0 41-15,0 0 26 16,0 0-48-16,0 0-60 0,0 0-11 16,-3-16 0-16,-4 46 7 15,-5 4 18-15,-3 11-2 16,-3-1-7-16,0 5 15 15,-1 0-22-15,4 4 4 16,-2-4 0-16,7 1-6 16,0-1 9-16,5-2-15 15,4-4-1-15,1 0 20 16,0-4-18-16,14-5 10 0,7-5 2 16,8-6-13-1,5-6 6-15,9-7-7 0,2-7-50 16,12-9-42-1,-10-11-183-15,-12-6-436 0</inkml:trace>
  <inkml:trace contextRef="#ctx0" brushRef="#br0" timeOffset="3.72095E6">24797 17601 1385 0,'0'0'190'0,"0"0"-190"16,0 0 0-16,0 0 21 16,0 0 0-16,100-17 20 0,-51 10-9 15,5-3-31-15,1-3 11 16,-4-3-12-16,-2 0-39 16,-7-1-6-16,-8 0-66 15,-5-2 27-15,-9 2 54 16,-3 3 9-16,-4-1 21 15,-4 4 1-15,-3 2 21 16,-3 5 66-16,-3 4-20 16,0 0-47-16,0 5-21 15,0 13 1-15,0 8 21 16,0 6 4-16,-1 8-9 16,1 4 21-16,0-2-28 15,0 2-2-15,0-4 7 0,9-1-14 16,1-5-1-1,1-6 0-15,3-4-23 0,10-11-76 16,-4-6-73-16,1-7-200 16</inkml:trace>
  <inkml:trace contextRef="#ctx0" brushRef="#br0" timeOffset="3.72134E6">25543 17105 1575 0,'0'0'174'16,"0"0"-122"-16,0 0-44 15,0 0-8-15,0 0-12 16,0 0-38-16,0 0-58 0,0-11-105 16,0 30-38-16,0 3-22 15,-3-2-61-15</inkml:trace>
  <inkml:trace contextRef="#ctx0" brushRef="#br0" timeOffset="3.72213E6">25658 17032 914 0,'0'0'172'15,"0"0"-62"-15,0 0 39 16,0 0-16-16,0 0-31 15,0 0-10-15,0 0-53 16,2-20-13-16,-2 17 20 16,0 0-14-16,0 3 4 15,0 0-2-15,0 0-34 16,0 13 0-16,-8 17-18 16,-10 12 18-16,-1 18 1 15,-2 6-1-15,0 4 16 16,7 2-5-16,7-5-10 15,7-4 5-15,0-4-6 16,9-6 0-16,10-4 2 16,4-7-2-16,4-5-16 0,1-10-20 15,5-10-32-15,22-17-11 16,-10 0-137-16,-2-20-155 0</inkml:trace>
  <inkml:trace contextRef="#ctx0" brushRef="#br0" timeOffset="3.72253E6">25531 17449 1252 0,'0'0'167'16,"0"0"-132"-16,0 0-3 0,0 0-8 15,0 0-19-15,0 0-4 16,121-7 13-16,-58 3-14 15,2-5 0-15,0-4-1 16,-7-4-2-16,-8-3-36 16,-8-3-22-16,-10 0-15 15,-10 3 34-15,-9 7 32 16,-4 3 10-16,-4 6 36 31,-4 4 6-31,-1 0 10 0,0 0-41 16,0 7-11-16,0 13 0 15,0 9 28-15,0 8 18 16,0 3 1-16,0 3-34 16,0 3 1-16,0-7-6 15,0-5-7-15,5-2 11 16,4-5-12-16,4-7-6 16,13-10-83-16,-3-5-59 15,3-5-176-15</inkml:trace>
  <inkml:trace contextRef="#ctx0" brushRef="#br0" timeOffset="3.72291E6">26186 17059 1575 0,'0'0'223'16,"0"0"-188"-16,0 0-18 15,0 0-17-15,0 0-54 16,0 0-19-16,0 0-26 15,13 24-78-15,-2 4-78 16,-2-1-244-16</inkml:trace>
  <inkml:trace contextRef="#ctx0" brushRef="#br0" timeOffset="3.7233E6">26549 17261 1106 0,'0'0'175'0,"0"0"-139"16,-93 18-18-16,48 3 8 16,4 9 4-16,5 2 5 0,11 5 0 0,11 0 16 15,11 2-2-15,3-2-37 16,4-2 4-16,13-8-5 16,2-3-10-16,4-6 8 15,3-8-9-15,3-6 1 16,1-4 16-16,2-10-10 15,-2-14 4 1,-4-5 25-16,-4-14-21 0,-6-2-8 16,-7-1-7-16,-7 2 0 15,-2 7 9-15,0 10 7 16,-9 9 0-16,-3 7-16 16,2 5 0-16,4 2-1 15,1 4-36-15,4 0-79 0,1 0-47 16,0 0-128-16,6 4-124 15</inkml:trace>
  <inkml:trace contextRef="#ctx0" brushRef="#br0" timeOffset="3.72369E6">26907 17177 1167 0,'0'0'177'16,"0"0"-132"-16,0 0-18 15,0 0-27-15,0 0-28 16,0 0 28-16,0 0 0 16,15 70 0-16,-12-40 2 0,-3 6-1 15,0 0-1-15,0-3 0 16,0-1 1-16,0-4 6 16,-2-5-7-16,2-8 0 15,0-5-2-15,0-2 9 16,0-8-6-16,0 0 30 15,0 0 79-15,10-18 5 16,4-7-90-16,8-8-12 31,4-10-9-31,2-6 2 16,8-5-6-16,0 2 0 0,1 5 0 0,2 8-9 16,-5 9 8-16,-2 8 0 15,-7 10 1-15,-6 10-16 16,-5 2 15-16,-6 4-14 15,-3 15-8-15,-5 9 23 16,0 8-13-16,-2 3 13 16,-9 1 0-16,-1-1 1 15,1-1-1-15,1-4 0 16,5-1 2-16,5-6-1 0,0-3 1 16,5-5 4-16,16-3 8 15,7-5-6-15,9-2 18 16,8-8-17-16,6 0-9 15,-1 1-24-15,10-2-89 16,-16 0-47-16,-10 0-208 0</inkml:trace>
  <inkml:trace contextRef="#ctx0" brushRef="#br0" timeOffset="3.72947E6">28513 16904 971 0,'0'0'151'16,"0"0"-95"-16,0 0-14 16,0 0 5-16,0 0-14 15,0 0-26-15,-64-27 5 16,50 24 11-16,-3 3 4 15,-4 0 11-15,-4 10-12 0,-6 12-5 16,-7 8 27 0,-1 7-12-16,-1 2-10 0,8 3 12 15,7-1-28-15,11-4 24 16,6-4 1-16,8-8-19 16,0-4 10-16,15-4-25 15,10-6 5-15,11-3 11 16,7-8-16-16,4 0 18 15,2-8-9-15,-3-7-9 16,-4-10 15-16,-8 0-16 16,-6-1 0-16,-8-1 12 15,-4 0-12 1,-7 6 16-16,-6 0-10 0,-3 2-6 16,0 1 20-16,0 0-18 0,-4 1-2 15,-4 0 4-15,-1 1 2 16,2 2-5-16,1 1-1 15,2 4 0-15,2-1-11 16,1 3-3-16,1 0-46 16,0 1-83-16,0 2-101 15,7 1-264-15</inkml:trace>
  <inkml:trace contextRef="#ctx0" brushRef="#br0" timeOffset="3.73017E6">28695 17158 1056 0,'0'0'162'0,"0"0"-110"16,0 0 51-16,0 0 2 15,0 0-75-15,0 0 1 16,0 0 7-16,81-77-9 15,-58 49 22-15,-1-3-24 16,0-5 0-16,-4-4-6 16,0-2-20-16,-4-2 7 15,-3 2-8-15,-6 5 0 16,-4 7 8-16,-1 8-8 16,0 9-1-16,0 6 0 0,-4 3-9 15,-3 4 10 1,-1 0-11-16,1 0 1 0,-1 7 4 15,1 3-2-15,2-1-3 16,5 3-2-16,0-1-31 16,0 0 29-16,2 2 2 15,8 0 9-15,4 1-3 16,5-1 8-16,5 3-1 16,7-3 13-16,6 4-13 15,-1-4 14-15,-3 1-14 16,-5-1 0-16,-8-1 1 15,-7-2 0-15,-8 0-2 0,-5 2 1 16,0 6-6 0,-6-1 6-16,-12 5 0 0,-3 2 2 15,-1 1 19 1,-1 0-20-16,4 0-1 0,1-1 8 16,3 0-8-16,5-2 7 15,4-2-7-15,4-5 0 16,2 0 11-16,0-5-5 15,0-5 13-15,5 3 10 16,8-6-8-16,11 3 20 16,6-5-3-16,6 0-13 15,5 0 1-15,0 0-26 16,-6 0 0-16,-5 0 0 16,-3 0-33-16,-5 0 2 15,-3 0-38-15,-5 0-103 0,-5 2-93 16,-4 1-386-16</inkml:trace>
  <inkml:trace contextRef="#ctx0" brushRef="#br0" timeOffset="3.75488E6">25459 18197 683 0,'0'0'20'0,"0"0"-2"15,0 0 25-15,0 0-13 16,0 0-28-16,0 0 8 16,29-11-10-16,-22 10 0 15,1-2-37-15,-1 1-54 16,1 2-17-16,-5 0-195 0</inkml:trace>
  <inkml:trace contextRef="#ctx0" brushRef="#br0" timeOffset="3.75555E6">25598 18049 454 0,'0'0'634'0,"0"0"-501"15,0 0-96-15,0 0-12 16,0 0 4-16,0 0-9 15,0 0-18-15,0 7-2 16,0 3 0-16,0 10 1 16,0 3 21-16,-4 9 25 15,-2 3-25-15,1 4 30 16,1 0-10-16,-2 2-19 16,5-1 14-16,-1 2-30 15,2-7 3-15,-1-1 5 16,1-4-15-16,0-9 12 15,0-3-12-15,0-7 0 0,0-2 1 16,0-8-1-16,0-1 1 16,0 0 12-16,0 0-6 15,0 0 21-15,0 0-3 16,0-1 18-16,0-12 1 16,-2-8-42-16,-2-3 6 15,-3-4-8-15,-2-5 2 16,-4 4 3-16,-2-4-5 15,-3 6 0-15,-2 5 1 16,0 3-1 0,-4 8 0-16,0 7 0 15,-1 4 0-15,1 0-1 0,-1 0-4 0,1 13 5 16,5 4-7-16,3-1 4 16,6 4 2-16,3 3-1 15,5-1 1-15,2 2 0 16,3-1 2-16,16-1 5 15,8-2 31-15,9-1-26 16,8-7 8-16,8-5-1 16,6-6-18-16,1-1 19 15,0 0-18-15,-10-5 0 0,-7-3 5 16,-14 1-6-16,-10 2-10 16,-6-2-3-16,-8 5-27 15,-1 2-1-15,-3-3-61 16,0 1-129-16,0-1-139 15,0 1-559-15</inkml:trace>
  <inkml:trace contextRef="#ctx0" brushRef="#br0" timeOffset="3.75622E6">26020 18304 804 0,'0'0'297'0,"0"0"-235"15,0 0-48 1,0 0 15-16,0 0-27 0,0 0 3 16,0 0 1-16,0 0-6 15,4 0 13-15,2 1 20 16,4 0 16-16,2-1 6 15,7 0-15-15,2 0-1 16,3-5-12-16,0-10-16 16,0 0 15-16,-8-5-12 15,-1-2-1-15,-8-1 3 16,-4 2-4-16,-3 4 23 16,0 0 0-16,-7 6-16 15,-12 6 6-15,-10 5-25 16,-5 0 1-16,-6 7-2 0,-3 9 8 15,4-2-14-15,4 4 7 0,9 7 0 16,5-3 5-16,6 5-4 16,6 3 12-16,3 0 10 15,6 1-22-15,0 1 20 16,13-6-5-16,9 0-6 16,6-5 21-16,7-4-25 15,7-6 7-15,5-4-1 0,5-7-11 16,0 0-2-16,-4-3-10 15,-5-6-30-15,-11 2-10 16,-8-3-88-16,-9-6-44 16,-6 5-138-16,-4 1-766 0</inkml:trace>
  <inkml:trace contextRef="#ctx0" brushRef="#br0" timeOffset="3.7566E6">26773 18066 578 0,'0'0'629'16,"0"0"-617"-16,0 0-1 15,-80-19-11-15,49 19 2 16,-2 9 14-16,0 11 17 16,2 7 18-16,1 5 8 15,5 8 8-15,3 0-19 16,2 3 10-16,8 3-26 16,6-6-7-16,5-2-3 15,1-1-14-15,3-7 17 16,16-8-7-16,5-3-8 15,9-8-3-15,8-7-7 0,6-4-25 16,3-4-81-16,13-31-68 16,-15-2-125-16,-11-2-432 0</inkml:trace>
  <inkml:trace contextRef="#ctx0" brushRef="#br0" timeOffset="3.75701E6">26887 18135 622 0,'0'0'672'0,"0"0"-596"15,0 0-68-15,0 0 6 16,0 0-2-16,0 0-11 16,94-39 12-1,-70 39-5-15,-2 5-6 16,-5 10 7-16,-1 2-8 16,-7 5-1-16,-1 2 1 15,-5 3 6-15,-3 1 6 16,0 2 27-16,-8-3-1 15,-11-5 9-15,-4 0-26 0,-6-5 4 16,-4-2 0 0,-2-5-7-16,2-7 9 0,1-3-12 15,6 0-16-15,4-16 24 16,3-6-23-16,8-4 15 16,8-6-16-16,3-7-1 15,8 3 0-15,16 3-21 16,7 5-10-16,5 9 26 15,1 3-33-15,-2 9-42 0,-3 7-1 16,1 0-78-16,-6 3-161 16,-8 4-418-16</inkml:trace>
  <inkml:trace contextRef="#ctx0" brushRef="#br0" timeOffset="3.75777E6">27187 18091 428 0,'0'0'821'0,"0"0"-739"16,0 0-28-16,0 0 55 15,0 0-51-15,0 0-49 0,0 0-8 16,64-32-1-16,-50 32-4 16,-1 0 4-16,-2 10-18 15,-4 7 1-15,2 6 16 16,-5 3-7-16,-1 4 8 15,1 0 0-15,-4 2 1 16,0-1-1-16,0-3 0 16,0-1 0-16,0-7 9 15,-2-3-8-15,-4-5 6 16,-3-3 5-16,0-3-11 16,0-6 21-16,0 0-10 15,-1 0-10-15,4-15 21 16,3-5-16-16,3-6 3 0,0-6-5 15,15-8-5-15,7-4-1 16,5 4-10 0,3 9 3-16,1 8 2 15,-3 6 2-15,-2 7 3 16,-5 7 0-16,-2 3-17 0,-4 0 18 16,-6 5-22-16,-3 14-1 15,-3 4 23-15,-1 5-13 16,-2 3 13-16,0 2-1 15,0-3 2-15,0-1 7 16,0-8-8-16,0-3 0 16,0-8-1-16,0-3 1 15,0-6 0-15,0-1 9 16,0-1 12-16,1-16 12 16,4-10-33-16,3-8-14 15,1-10 13-15,5-3-32 16,4 0 33-16,2 7 0 0,2 4 1 15,1 9 10 1,0 8-10-16,0 6-1 0,-3 4 11 16,2 4-11-16,-2 0-2 15,-5 6-4-15,-3 0-2 16,-2 3 0-16,-2 9-3 16,-4 10-4-16,-2 7 15 15,-2 6 0-15,0 2 0 16,0 6 1-16,-6-3 1 15,-4 0 9-15,2-2-10 16,2-4-1-16,4-5 12 16,2-6-12-16,0-5 0 15,6-2 6-15,12-12-5 0,7-3 7 16,10-1-8 0,5-10-55-16,18-22-57 0,-7-2-159 15,-12 2-658-15</inkml:trace>
  <inkml:trace contextRef="#ctx0" brushRef="#br0" timeOffset="3.75827E6">28231 17879 595 0,'0'0'654'0,"0"0"-585"15,0 0-50-15,0 0-9 0,0 0-10 16,0 0-10-16,0 0-5 16,-1 45 15-16,-6-11 0 15,-1 11 27-15,1 4-1 16,1 8 9-16,0 2 9 16,-2 0-1-16,4 2 7 15,-1-2-26-15,4 0-11 16,1-4 11-1,0-1-23-15,0-4 5 0,3-10 2 16,3-3-7-16,0-5 10 16,1-6-11-16,-4-9-5 0,-1-7 3 15,-1-7-100 1,2-16 11-16,-1-14-25 0,-1-5-436 16</inkml:trace>
  <inkml:trace contextRef="#ctx0" brushRef="#br0" timeOffset="3.75849E6">28228 18037 462 0,'0'0'866'16,"0"0"-760"-1,0 0 3-15,22-89-1 0,-8 72-66 16,3 2-27-16,2 4-15 16,3 4 0-16,0 3-5 15,0 4 1-15,-3 0-4 16,-4 0 5-16,-2 1-10 15,-3 15 0-15,-4 4-16 16,-6 4 26-16,0 5 3 0,-2 4 0 16,-13-1 7-1,-4 0-7-15,-4-3 0 16,1-4 12-16,1-2-11 0,2-6-1 16,2-5 0-16,2-3 0 0,5-9-58 15,4 0-141-15,3-7-174 16</inkml:trace>
  <inkml:trace contextRef="#ctx0" brushRef="#br0" timeOffset="3.75924E6">28692 17884 1077 0,'0'0'194'15,"0"0"-173"-15,0 0-10 16,0 0-9-16,99 10 9 15,-71 7-5-15,-2 3-6 16,-10 3 7-16,-3 0-6 0,-8 5-1 16,-5 1 8-1,0 3-6-15,-18-2 13 0,-7 0-5 16,-8-5-3-16,-3-4 15 16,0-7-3-16,3-8 9 15,2-6 27 1,6 0 17-16,4-17-10 0,3-9-39 15,5-7-6-15,7-7 17 16,6-4-25-16,0 2-2 16,19 6 6-16,6 3-13 15,7 10-6-15,2 6-17 16,-1 10-46-16,-2 7-25 0,4 0-34 16,-9 10-75-1,-6 0-317-15</inkml:trace>
  <inkml:trace contextRef="#ctx0" brushRef="#br0" timeOffset="3.75934E6">29172 17750 1031 0,'0'0'398'0,"0"0"-355"15,0 0-33-15,0 0 1 16,0 0-11-16,-113-7-13 15,77 23 13-15,4 1-8 16,9-1 6-16,10 1-4 16,9 2-5-16,4 1 10 0,1 1 1 15,18 4 0 1,8-1 6-16,5 3-6 0,0 1 0 16,1-1-2-16,-4 3 4 15,-8-4 3-15,-7-1-5 16,-6 3-1-16,-6-6 0 15,-2 2-7-15,-2-4 8 16,-15-5 13-16,-6 0-7 16,-7-8 27-16,-5-3-11 15,0-4-7-15,-1 0-15 16,9-4-5-16,9-13-45 16,18-13-68-16,6 3-163 15,18-2-295-15</inkml:trace>
  <inkml:trace contextRef="#ctx0" brushRef="#br0" timeOffset="3.75942E6">29467 17769 1167 0,'0'0'161'16,"0"0"-126"-16,0 0 5 15,0 0-40-15,0 0-7 16,0 0-9-16,0 0 6 15,13 60 10 1,-6-20-1 0,0 5 2-16,-1-1 9 0,-2 2-10 15,-1-1 1-15,-3-3-1 0,0-3-6 16,2-7-109-16,-1-9-139 16,1-13-110-16</inkml:trace>
  <inkml:trace contextRef="#ctx0" brushRef="#br0" timeOffset="3.75983E6">29567 17534 1487 0,'0'0'190'0,"0"0"-153"16,0 0-5-16,0 0-31 15,0 0-1-15,0 0-26 16,0 0-64-16,-8-24-86 15,5 24-84-15,-1-1-412 0</inkml:trace>
  <inkml:trace contextRef="#ctx0" brushRef="#br0" timeOffset="3.75989E6">29841 17296 398 0,'0'0'862'0,"0"0"-756"16,0 0-77-16,0 0-29 16,0 0-1-16,0 0-29 15,0 0 22-15,13 48 8 16,-10-13 1-16,1 9 21 16,-3 3-12-16,1 3 6 15,-1 4 2-15,2-2-8 16,2 2 10-16,-1-2-5 15,2-3-14-15,1-1 24 16,-1-3-19-16,2-8 4 16,0-4-9-16,3-7 8 15,1-3-2-15,8-12-7 0,4-5-19 16,25-13-11-16,-7-13-133 16,-2-9-476-16</inkml:trace>
  <inkml:trace contextRef="#ctx0" brushRef="#br0" timeOffset="3.76058E6">29929 17650 103 0,'0'0'1006'16,"0"0"-909"-16,0 0-72 0,0 0-11 15,0 0-14 1,88-26 2-16,-53 17-2 0,-1-1 0 16,2 0 0-16,-3 2 1 15,-3-5-1-15,-4 3 0 16,-5 0-23-16,-4 0 12 16,-7 3 11-16,-4 0 0 15,-5 4 16-15,-1 0 5 16,0 3-20-16,0 0-1 15,0 7-20-15,0 10 20 16,0 9 5-16,2 5 10 16,1 4 6-16,2 5-3 15,-2-4-17-15,1 4 16 16,3-8-17-16,2 0-14 0,-1-7-94 16,1-15-230-16</inkml:trace>
  <inkml:trace contextRef="#ctx0" brushRef="#br0" timeOffset="3.76067E6">30440 17238 567 0,'0'0'1067'0,"0"0"-1032"15,0 0-35-15,0 0-138 16,0 0 56-16,0 0-44 15,0 0-71-15,-54 82-305 0</inkml:trace>
  <inkml:trace contextRef="#ctx0" brushRef="#br0" timeOffset="3.76109E6">30583 17475 833 0,'0'0'167'16,"0"0"-113"-16,0 0-43 16,-103 96-10-16,76-54 15 15,5-1-2-15,11 4 12 16,10-4 31-16,1 0-37 0,7-4-3 16,12-7-9-16,4-9-7 15,4-6 8-15,3-12 0 16,1-3 8-16,0-13-7 15,-1-13-1-15,-4-14 13 16,-4-12-22-16,-9-5 6 16,-5 1-12-16,-6 7 13 15,-2 9 12-15,-2 13 97 16,-12 10-6-16,-5 12-67 16,-1 5-43-16,-2 0-8 15,2 0-5-15,6 7-54 16,5 1-5-16,5 1-24 0,4-1-26 15,10-1-50 1,3-4-377-16</inkml:trace>
  <inkml:trace contextRef="#ctx0" brushRef="#br0" timeOffset="3.76148E6">30814 17379 431 0,'0'0'857'15,"0"0"-774"-15,0 0-83 16,0 0-42-16,0 0 42 16,0 0 0-16,0 0 0 15,49 86 2-15,-39-56-1 0,-2-1 9 32,-3 1-10-32,-4 3-7 0,-1-5 7 15,0 0-21-15,0-7 13 16,0-2 2-16,0-10-2 15,0-2 8-15,0-7 0 16,0 0 0-16,0-7 34 16,0-15-19-16,5-5-8 15,2-12-7-15,8-6 1 0,2-5-2 16,5-1 1 0,5-1-27-16,3 9 9 0,-2 13 12 15,-1 7 6-15,-5 10 0 16,-1 9-7-16,-5 4 6 15,-4 3-4-15,-4 15-8 16,-3 8 13-16,-5 6-5 16,0 5 5-16,0 2 13 15,0 1-12-15,-3-1 14 16,-1-2-10-16,4-6-3 16,0-3-1-16,0-4 5 15,15-1-3-15,3-9 3 16,11-4-6-16,24-7-25 0,-4-3-99 15,-2 0-614-15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07T04:39:05.1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14581 3690 191 0,'0'0'0'16,"0"0"273"-16,0 0-143 16,0 0-71-16,0 0 9 15,0 0-5-15,0 0-37 16,0 0 4-16,0 0 18 16,0 0 1-16,0 0-1 15,0 0-26-15,0 0 17 0,0 0-2 16,0 0-2-1,0 1 5-15,0-1-22 0,0 0-5 16,0 1 19-16,7-1-31 16,2 3 0-16,6 0 38 15,9 1-10-15,7 1 29 16,9 0-26-16,0-2-11 16,5 0 14-16,0 0-33 15,-3-2 22-15,1 2 4 16,-7 0-22-16,-1 1 15 15,1 1-21-15,-1-1 0 16,1 0 5-16,0 1 1 0,-1 0-4 16,-2-3-2-16,-10 1 1 15,-4 0 1-15,-9-2-2 16,-3-1-2 0,-7 0-12-16,0 0-91 0,0 0-15 15,-8 0-35-15,-4-2-38 16,0-4-349-16</inkml:trace>
  <inkml:trace contextRef="#ctx0" brushRef="#br0" timeOffset="306.2179">14755 3675 42 0,'0'0'120'15,"0"0"-94"-15,0 0-13 16,0 0-12-16,0 0-1 15,0 0 1-15,0 0 38 16,-6 2-13-16,4-1-26 0,1 3 0 16,-2-1-17-16,3 0-68 15</inkml:trace>
  <inkml:trace contextRef="#ctx0" brushRef="#br0" timeOffset="618.1627">14879 3734 178 0,'0'0'303'16,"0"0"-208"-16,0 0 12 0,0 0-11 16,0 0-51-1,0 0-12-15,0 0-20 16,105 32 22-16,-73-29 11 0,4-1-21 15,0 1 2-15,-2-1-25 16,-1-1-2-16,-3-1 16 16,-4 2-16-16,0-2 0 15,-4 0 0-15,1 0-4 16,-7 0 3-16,-6-2-25 16,-4-2-35-16,-6-3-34 15,-1 1-136-15,-10 2-120 0</inkml:trace>
  <inkml:trace contextRef="#ctx0" brushRef="#br0" timeOffset="917.4536">14901 3786 123 0,'0'0'345'0,"0"0"-113"16,0 0-83-16,0 0-11 15,0 0 0-15,0 0 2 16,0 0 31-16,8 0-127 16,5 0-27-16,2-2-12 15,9-3-5-15,4-3-1 16,6 3-7-16,4-1 8 16,4 1-1-16,-2 0-6 15,2 1-11-15,-8 0-21 16,-1 1-9-16,-3-1 0 0,-7 0-34 15,-3-2-41 1,-8-1-15-16,-6 0-145 0,-6-2-132 16</inkml:trace>
  <inkml:trace contextRef="#ctx0" brushRef="#br0" timeOffset="1173.64">14879 3708 111 0,'0'0'51'16,"0"0"-17"-16,97 9-5 0,-54-6-22 16,2-2-6-16,-2-1 100 15,-7 0-75-15,-4 0-14 16,-3 0-12-16,-13 0-11 15,-2 0 11-15,-8-1 1 16,-6-1-1-16,0 1-39 0</inkml:trace>
  <inkml:trace contextRef="#ctx0" brushRef="#br0" timeOffset="34889.6206">7027 5710 1413 0,'0'0'214'0,"0"0"-89"15,0 0-62-15,0 0 1 16,0 0-27-16,0 0-36 15,0-7-2-15,0 16-20 16,0 9 2-16,0 8 19 16,0 12 2-16,0 18 27 15,-9 21-1-15,-9 16-18 16,3-6 18-16,2-19-21 0,5-23-7 16,5-17 6-1,3-1-6-15,0-2-60 0,0-4-56 16,24-16-79-16,-2-5-189 15,1-9-412-15</inkml:trace>
  <inkml:trace contextRef="#ctx0" brushRef="#br0" timeOffset="35266.8888">7137 5987 1508 0,'0'0'178'15,"0"0"-158"-15,0 0-20 16,0 0 0-16,0 0 41 15,84 0 17-15,-35 0-23 16,6-4-17-16,3-13-18 0,-1-7-19 16,-6-7-43-1,-8-9-46-15,-9 0-50 16,-10-3 18-16,-12 4 139 0,-6 6 1 16,-6 9 154-16,0 7-12 15,0 8-28-15,0 4 0 16,-3 3-18-16,0 2-71 15,3 0-25-15,-3 1-1 16,0 12-37-16,-7 9 32 16,1 12 0-16,-8 8 6 15,1 9 32-15,-3 8-17 16,-1 5-1-16,4-2 2 16,2-3-10-16,4-4-6 0,10-5 0 15,0-10 9-15,7-7-19 16,35-13-88-16,0-7-82 15,1-13-145-15</inkml:trace>
  <inkml:trace contextRef="#ctx0" brushRef="#br0" timeOffset="35867.3162">7958 6056 1330 0,'0'0'190'16,"0"0"-162"-16,0 0-14 15,0 0 25-15,0 0-28 16,0 0 32-16,0 0 14 16,68 43-16-16,-38-46 6 15,0-14-37-15,-9-6 2 0,-3-6-12 16,-9 2-2-16,-9 1 2 16,0 6 0-16,-12 9 68 15,-15 6-35-15,-6 5-33 16,-7 3 0-16,-8 15 0 15,2 9-4-15,1 4-3 16,8 8 7-16,4 5 0 16,9 1 17-16,12-1-2 15,5-3 17-15,7-3 6 16,3-6-15-16,24-5 7 16,10-1-13-16,12-7 0 15,8-7 15-15,4-10-32 16,3-2 7-16,-4-7-7 0,-5-18-34 15,-10-13 23-15,-6-11-20 16,-8-9-48-16,-4-5 44 16,-8 6 35-16,-8 10 22 15,2 12 71-15,-7 14-31 16,0 5-3-16,0 6-40 16,4 2-18-16,-2 2 1 15,-2 2-2-15,0 1 0 16,0 3 0-16,-2 0-20 15,-1 3-1-15,-3 11-10 16,3 7 9-16,0 8 16 16,3 1-4-16,-1 6 10 0,1 1 4 15,1-1 5 1,-1 0-11-16,3-6 2 0,0 1-13 16,3-6-24-16,13-6-99 15,-5-8-83-15,5-6-563 0</inkml:trace>
  <inkml:trace contextRef="#ctx0" brushRef="#br0" timeOffset="36199.5528">8744 6148 1375 0,'0'0'317'0,"0"0"-189"16,0 0-37-16,0 0-51 15,0 0 4-15,0 0 15 0,106-20-42 16,-60 5 9-16,-1-2-19 15,1-6-7-15,-10-4 22 16,-6 1-22-16,-11-4 1 16,-7 1-1-16,-9 6 0 15,-3 7 0-15,-15 8 40 16,-19 8-39-16,-6 0-2 16,-10 17-8-16,-2 9 8 15,3 11-1-15,10 8-19 16,8 5 21-16,17 2 8 15,10-2 8-15,4-4 24 16,24-5-27-16,15-6 17 16,13-4-5-16,9-8-21 15,33-9-4-15,-12-10-116 16,-15-4-203-16</inkml:trace>
  <inkml:trace contextRef="#ctx0" brushRef="#br0" timeOffset="37111.9809">11134 5986 1101 0,'0'0'201'0,"0"0"39"16,0 0-68-16,6-95-9 0,-6 75-5 16,-13 6-40-16,-7 3-69 15,-8 4-48-15,-12 7-2 16,-5 2-7-16,-13 21-11 31,-8 27 13-31,-8 32-3 0,8 28-2 0,15 8 11 16,25-16-19-16,25-29 19 15,1-29 0-15,27-5-4 16,6 1 3-16,12-1 1 16,7-2 0-16,3-13 4 15,-4-12 2-15,1-12 3 16,-3-13-2-16,-4-23-7 16,-2-24 2-16,-10-4-2 0,-11-6-18 15,-2 0 12-15,-8 17 6 16,1 5 49-16,1 10 20 15,-1 8-17-15,2 9-10 16,9 3-42-16,4 1 0 16,14 3 0-16,7 1-10 15,4 3 10-15,2 4-8 16,-3 6-49-16,-3 0-41 16,-7 9-109-16,-13 6-178 15,-9 1-523-15</inkml:trace>
  <inkml:trace contextRef="#ctx0" brushRef="#br0" timeOffset="37326.1258">11231 6314 1558 0,'0'0'235'16,"0"0"-141"-16,0 0-36 15,0 0-58-15,0 0 1 16,0 0 5-16,39 72 4 15,-20-41 17-15,1 4-27 16,2 1 0-16,-6 2 5 16,1 0-5-16,-2-1-9 15,6 0-116-15,-2-8-121 16,-4-12-248-16</inkml:trace>
  <inkml:trace contextRef="#ctx0" brushRef="#br0" timeOffset="37536.2777">11798 6197 1662 0,'0'0'241'0,"0"0"-131"16,0 0-78-16,0 0 11 16,0 0-11-16,82-22-32 15,-40 15 19-15,7 0-19 16,2 1 0-16,-2 0-12 15,-4 2-35-15,1 4-142 16,-13 0-179-16,-11 0-436 0</inkml:trace>
  <inkml:trace contextRef="#ctx0" brushRef="#br0" timeOffset="37749.4286">11802 6426 768 0,'0'0'664'0,"0"0"-581"16,0 0-18-16,0 0 100 16,0 0-76-16,0 0-3 15,108 3 1-15,-60-3-57 16,4 0-14-16,-3 0-16 16,-7-3-11-16,-6 0-43 15,-2-3-118-15,-10 2-313 16,-5 0-457-16</inkml:trace>
  <inkml:trace contextRef="#ctx0" brushRef="#br0" timeOffset="38594.809">12659 5901 1396 0,'0'0'188'0,"0"0"-144"16,0 0 1-16,0 0 11 15,0 0-36-15,0 0 47 16,85 4-10-16,-37 2-10 16,10 0-4-16,3-2-42 15,2 0 20-15,-2-1-10 16,-2 0-10-16,-3 0 16 16,-4-1-17-16,-7 1 0 15,-10 0-6-15,-3 0 6 16,-11 1 0-16,-6-3 0 0,-8 2-3 15,-4 0-8-15,0-2 11 16,-3 2-19-16,0 1-18 16,0 3-38-16,-13 6 39 15,-2 4 12-15,-12 4 24 16,-6 6 2-16,-9 4-2 16,-7 2-1-16,-3 3 1 15,-5 0-9-15,-1-1 9 16,2-3 0-16,4-2 0 15,4-2 6-15,2-2-6 16,7-2 0-16,7-3-1 16,2-2 2-16,8-3-1 15,1-2 0-15,6-2 0 16,3-2 12-16,0-2-11 16,3-1-1-16,3-2 18 0,-4 5-17 15,4-1 28 1,3-1-10-16,-2-1-18 0,3 2 15 15,1-3-16-15,1-1 0 16,0 0 17-16,0-1-16 16,11 0 35-16,5 2 0 15,5 1 6-15,16-2 5 16,5-1-35-16,10-1 4 16,8-2-5-16,4-1-10 15,0 0 9-15,-1 0-10 16,-2 0 0-16,-6 0-6 15,-6 0 6-15,-3 0 0 0,-8 0 0 16,-8 0 8-16,-8 0-19 16,-12 0 3-16,-3 0-31 15,-4 0-9-15,-3 0-93 16,0 0-94-16,-13 0-259 16,2 0-92-16</inkml:trace>
  <inkml:trace contextRef="#ctx0" brushRef="#br0" timeOffset="39170.0562">13876 6053 479 0,'0'0'282'0,"0"0"-51"16,0 0 23-16,0 0-49 16,0 0-50-16,0 0-18 15,0 0-17-15,1-7-26 0,4 7-54 16,6 0 3 0,5 0-22-16,14 0-5 15,12 0 19-15,10 0-27 0,6 0 6 16,3 0-9-16,2 0 2 15,1 0-14-15,-9 0-9 16,14 0-118-16,-18-4-96 16,-14-2-350-16</inkml:trace>
  <inkml:trace contextRef="#ctx0" brushRef="#br0" timeOffset="39426.2446">13939 6247 901 0,'0'0'189'0,"0"0"-118"15,0 0 39-15,0 0 142 16,0 0-135-16,0 0-47 16,0 0 32-16,97 7-42 15,-52-6-25-15,4 2-20 16,-1-3-9-16,1 3 6 15,-4-3-12-15,-5 1 0 16,-1 1-2-16,13 1-80 16,-10-2-140-16,-4-1-302 0</inkml:trace>
  <inkml:trace contextRef="#ctx0" brushRef="#br0" timeOffset="40238.6683">15564 5565 841 0,'0'0'382'15,"0"0"-182"-15,0 0-35 16,0 0-80-16,0 0-47 16,0 0-35-16,-114-30 5 15,71 33-5-15,-2 10-3 0,0 4 0 16,7 0 3-16,5 2-3 16,6 1 0-16,12 0-12 15,2 2 8-15,10-2-2 16,3 7 6-16,0 2 0 15,3 3 8-15,13 2-7 16,4 0 11-16,2 5 0 16,-2 1-6-16,6 0 1 15,-7 6-7-15,1 0 7 16,-5 4-7-16,-5-1 6 16,-7 1-12-16,-3-4 6 15,-2-2-1-15,-15-2-8 0,-10-2 16 16,-1-4-7-16,-7-3 0 15,1-5 1-15,0-7-1 16,1-5 0-16,3-8 1 16,2-6 22-16,2-2-22 15,4-6 15-15,2-7-16 16,6-1 5-16,5 1-6 16,3 4 1-16,6 2 0 15,0 1 11-15,0 3-10 16,6 2-2-16,3 1 0 15,5 0-3-15,2 0-4 16,3 6 5-16,0 3 2 16,-2 5-11-16,2 2 9 15,-6 2 3-15,1 1-1 0,-5 2-14 16,-3-2 14-16,-2 8 1 16,-4 0 0-16,0 3 0 15,0 1 12-15,0 0-11 16,0 1 11-16,-1 1-11 15,-2-1 22-15,3 0-23 16,-3 1 1-16,3-2 17 16,0-1-18-16,7-3 1 15,13-6 20-15,2-3-21 16,14-4 25-16,6-7-25 16,32-7-41-16,-5 0-148 15,-8-4-708-15</inkml:trace>
  <inkml:trace contextRef="#ctx0" brushRef="#br0" timeOffset="41107.2861">15854 6578 861 0,'0'0'146'0,"0"0"-81"16,0 0 92-16,0 0 35 16,0 0-50-16,0 0-37 15,0 0-18-15,-3 0-34 16,3 0 0-16,0 0 20 0,0 0-20 15,0 0 29 1,0 0 10-16,0 3-12 0,0-3-9 16,3 1-71-16,6 2 1 15,8 0-10-15,5 1 9 16,17-1-44-16,6 0-96 16,31-3-121-16,-11 0-265 15,-4-3-561-15</inkml:trace>
  <inkml:trace contextRef="#ctx0" brushRef="#br0" timeOffset="41311.4343">16577 6594 1101 0,'0'0'349'0,"0"0"-259"16,0 0-36-1,0 0-22-15,0 0-4 0,0 0 10 16,0 0-19-16,43 13 29 15,-24-9-22-15,7-1-26 16,0 0 0-16,6-2-19 16,13-1-122-16,-5 0-173 15,-4 0-294-15</inkml:trace>
  <inkml:trace contextRef="#ctx0" brushRef="#br0" timeOffset="41499.564">17120 6628 1172 0,'0'0'296'16,"0"0"-107"-16,0 0-51 0,0 0-69 15,0 0-23-15,0 0-39 16,0 0-6-16,48 12-2 16,-22-7-2-16,9-3-47 15,23 1-105-15,-5-3-202 16,-4 0-438-16</inkml:trace>
  <inkml:trace contextRef="#ctx0" brushRef="#br0" timeOffset="41673.6939">17642 6660 940 0,'0'0'392'16,"0"0"-196"-1,0 0-47-15,0 0-59 16,0 0-15-16,0 0-43 15,0 0-31-15,48 1 8 0,-29 1-9 16,11-2-34-16,-10 0-135 16,2-6-539-16</inkml:trace>
  <inkml:trace contextRef="#ctx0" brushRef="#br0" timeOffset="42354.1812">17587 6267 757 0,'0'0'555'0,"0"0"-501"0,0 0-54 16,0 0 26-16,0 0 1 16,0 0 84-16,0 0 14 15,97 30-13-15,-45-21-8 16,3-4-54-16,7 1-6 15,3-3-18-15,-4 0-25 16,-3-3 23-16,-5 1-24 16,-7-1 0-16,-8 0 1 15,-3 0-1-15,-5 0-8 16,-10 0-53-16,-4 0-42 16,1-3-2-16,-6-2-183 15,-1-4-348-15</inkml:trace>
  <inkml:trace contextRef="#ctx0" brushRef="#br0" timeOffset="43478.9792">18498 5959 1109 0,'0'0'191'15,"0"0"-2"-15,0 0-57 16,0 0-69-16,0 0-44 16,0 0 11-16,111-37-29 0,-75 37 6 15,-4 0-7 1,1 0 0-16,-7 9-10 0,-12 7-10 16,-5 4-7-16,-6 9 20 15,-3 0-26-15,0 2-18 16,-10 0-35-16,-6-5 0 15,0-3 60-15,-1-4-4 16,5-5 1-16,-6-4 16 16,4-4-5-16,4-3 18 15,-4-2 1-15,7 1-1 16,1-2 12-16,0 0-11 16,5 0 4-16,1 0 2 15,0 0-6-15,0 0 13 0,0 0 26 16,0 0 34-16,0 0-2 15,0 0-52-15,0 0-7 16,0 0 7-16,0 0-19 16,0 0 13-16,0 0-14 15,0 0-4-15,0 0-2 16,0 0-5-16,0 0 11 16,0 0-1-16,0 0 2 15,0 0 4-15,0 0-4 16,0 0-1-16,0 0 10 15,0 0-10-15,0 0 0 16,0 0 0-16,0 0-2 16,0 0 1-16,0 0 1 15,0 0 0-15,0 0-13 16,0 0 13 0,0 0-9-16,0 0 9 0,0 0 0 15,0 0 0-15,0 0 0 0,0 0 0 16,0 0-7-16,0 0 7 15,0 0-6-15,0 0 6 16,0 0-6-16,0 0 6 16,0 0 0-16,0 0 0 15,0 0-9-15,0 0 18 16,0 0-9-16,0 0 0 16,0 0 1-16,0 0-2 15,0 0 1-15,0 0 0 16,0 0-3-16,0 0 0 15,0 0 3-15,0 0 0 0,0 1 1 16,-2 2-2-16,1-1-1 16,-5 1-1-16,3-1-4 15,0-2 5-15,-4 2 2 16,4 0 0-16,2-2 1 16,-1 1 7-16,0-1 5 15,2 0 3-15,0 0 25 16,0 0-6-16,0 0 31 15,4 0 18-15,7 0-63 16,5 3 21-16,10 3-30 0,2 2-11 16,5 3 2-1,3 6-3-15,-5 5-1 0,-1 1-1 16,-3 10-18 0,-5 1 17-16,-6 2-16 0,-8 3 7 15,-8-3 4-15,0 0 1 16,-12-4 7-16,-9-7 0 15,-6-1-1-15,-4-5 1 16,-5-6 7-16,0-6 2 16,-1-6 20-16,6-1-27 15,5 0 6-15,7-4-8 16,4-6-3-16,7 0-32 16,8-3-112-16,2 2-209 15,9 1-657-15</inkml:trace>
  <inkml:trace contextRef="#ctx0" brushRef="#br0" timeOffset="43836.3665">19272 6618 1117 0,'0'0'552'0,"0"0"-424"16,0 0-3-16,0 0-67 16,0 0-46-16,0 0-12 0,0 0-16 15,-6 13 0-15,-4 3 14 16,-3 8 2-16,-4 5 3 15,1 3-3-15,-5-1 0 16,4 2 1-16,3-4 5 16,1-5-12-16,5-5-4 15,5-8-88-15,3-8-25 16,8-3-184-16,8 0-254 0</inkml:trace>
  <inkml:trace contextRef="#ctx0" brushRef="#br0" timeOffset="44709.9865">19551 6258 540 0,'0'0'123'0,"0"0"-6"16,0 0 37-1,0 0 81-15,0 0-20 0,0 0-65 16,0 0-44-16,-16-6 2 16,16 6-19-16,0 0 17 15,2 0-39-15,8 0-52 16,7 0 23-16,6 0 9 16,15 0-21-16,8 0 9 15,2 0-34-15,-1 0-1 16,-6-2 5-16,-8 0 4 15,-5 1-6-15,-4-1-3 16,-11 1-4-16,-3 1-7 16,-5-2-40-16,-4 2-59 15,-1-1-63-15,0-2-107 0,0 0-84 16,0-1-424-16</inkml:trace>
  <inkml:trace contextRef="#ctx0" brushRef="#br0" timeOffset="45250.0613">20365 6080 316 0,'0'0'1019'0,"0"0"-887"16,0 0-11-16,0 0-92 0,0 0-16 15,0 0-4 1,0 0-9-16,-19-70 41 0,19 50 19 15,0-3-5-15,14 1 20 16,5-1-56-16,3 2-4 16,-2 7-15-16,3 4 0 15,-1 4 6-15,1 6-6 16,0 0-6-16,3 10-1 16,-6 7-5-16,2 6 5 15,-5 3 6-15,-3 8-22 16,-7 2 23-16,-3 6-17 15,-4 2-2-15,-5 1 19 16,-16-1-36-16,-9-4 9 16,-5-1 4-16,-4-7-6 15,1-2 29-15,2-3-7 16,5-6 7-16,6-3-1 0,2-4 2 16,10-4-1-16,7-4 0 15,3-2 1-15,3-1-5 16,0-2 11-16,13 2 27 15,13-1 56-15,3 2-37 16,10-1-11-16,6 0-21 16,0-2-20-16,1 3 19 15,-1-2-20-15,-3 0 0 16,-5 0-2-16,-9-2-17 16,-5 0-58-16,0 0-94 15,-6 0-411-15,-2 0-515 0</inkml:trace>
  <inkml:trace contextRef="#ctx0" brushRef="#br0" timeOffset="45492.1592">21145 6423 1164 0,'0'0'335'15,"0"0"-215"-15,0 0-114 16,0 0 0-16,0 0 17 15,0 0 12-15,-43 99 31 16,23-62-2-16,-4 2-20 16,-1 1 15-16,1-1-37 15,0-2-11-15,3-5 4 16,2-5-15-16,5-1 0 0,3-8-1 16,6-6-63-16,7-10-50 15,15-2-120-15,9-2-99 0</inkml:trace>
  <inkml:trace contextRef="#ctx0" brushRef="#br0" timeOffset="45724.0488">21232 6297 1060 0,'0'0'500'0,"0"0"-439"0,0 0-24 16,0 0 15-1,0 0 52-15,0 0-53 0,85-1-49 16,-36 1 17-16,3 0-19 16,5-3 0-16,-4-2 0 15,-4 1 0-15,-8-3-9 16,-7-3-32-16,1-10-55 16,-12 1-146-16,-4 1-333 0</inkml:trace>
  <inkml:trace contextRef="#ctx0" brushRef="#br0" timeOffset="46002.9853">21997 5816 1380 0,'0'0'177'0,"0"0"71"15,0 0-88-15,0 0-53 16,0 0-22-16,0 0-85 15,0 0-25 1,-9 13 6-16,-2 17 8 0,-3 22 11 16,-10 24 11-16,6-1-11 15,-3-5 33-15,4-7-25 16,6-16-7-16,-5 4 10 16,3 3-10-16,4-2-2 15,8 6-43-15,1-13-159 16,0-12-272-16</inkml:trace>
  <inkml:trace contextRef="#ctx0" brushRef="#br0" timeOffset="46649.5342">22339 6681 1228 0,'0'0'163'15,"0"0"-108"-15,0 0-12 16,0 0 27-16,0 0 2 16,0 0-26-16,0 0-4 15,-6 12 8-15,2-5-48 16,0 3 6-16,-1 4 8 0,-3 5-7 16,-1 4 22-1,0 3-31-15,-6-1 0 0,4 0 5 16,1-1-5-16,-3-1-62 15,2-5-153-15,5-8-273 0</inkml:trace>
  <inkml:trace contextRef="#ctx0" brushRef="#br0" timeOffset="47432.2587">22810 6132 971 0,'0'0'161'16,"0"0"-22"-16,0 0-52 16,59-90-9-16,-31 68 11 15,0 2-50-15,0 6 19 16,-2 2-11-16,-4 5-21 15,-7 6 9-15,0 1-34 16,-5 1-1-16,2 18-6 16,0 9 0-16,-1 10 6 0,-1 6 0 15,-3 2 0 1,-4 1 0-16,-3-2 0 16,0-2 0-16,-1-4 0 15,-14-1 0-15,-3-3 0 0,-4-4 0 16,-5-4 0-16,-3-4-2 15,-1-7 2-15,-2-4 0 16,2-8 0-16,1-1 9 16,3-3-3-16,4-3-6 15,2-11 1-15,4-8 33 16,5-8-34-16,9-7 11 16,3-8 14-16,1-6-1 15,23-1 11-15,4 0-35 16,7 5-2-16,-4 8 1 0,0 12 1 15,-2 7-6 1,-5 10-19-16,-3 7-60 0,4 6-76 16,-9 14-169-16,1 2-306 0</inkml:trace>
  <inkml:trace contextRef="#ctx0" brushRef="#br0" timeOffset="47693.8188">23733 6427 1485 0,'0'0'224'16,"0"0"-135"-16,0 0-89 0,0 0-3 16,0 0-8-16,0 0 10 15,-41 74 1-15,24-37 11 16,-1 7-11-16,2 5 1 15,0 0 8-15,3-2-8 16,6-7-2-16,7-4 1 16,0-10-59-16,13-7-37 15,8-9-147-15,2-9-286 0</inkml:trace>
  <inkml:trace contextRef="#ctx0" brushRef="#br0" timeOffset="47957.064">24300 5839 1485 0,'0'0'141'0,"0"0"-78"16,0 0-63-16,0 0 7 15,0 0-14-15,0 0-2 16,0 0 9-16,-15 107 31 15,15-52-17-15,0 4 14 16,0 2-26-16,0-3-2 16,-4-3 9-16,0-5-9 15,1-7-1-15,3 12-51 16,0-14-225-16,13-7-285 0</inkml:trace>
  <inkml:trace contextRef="#ctx0" brushRef="#br0" timeOffset="48176.2293">24805 6561 1356 0,'0'0'212'15,"0"0"-127"-15,0 0-68 16,0 0 10-16,0 77-10 16,-6-44 2-16,-6 6 19 15,-6 1-25-15,1 0-1 16,-2-3-12-16,2-5 7 15,3-5-2-15,3-7-5 0,7-8-57 16,4-9-121 0,7-3-182-16,11-6-588 0</inkml:trace>
  <inkml:trace contextRef="#ctx0" brushRef="#br0" timeOffset="48526.9009">25122 5931 1625 0,'0'0'174'16,"0"0"-116"-16,0 0-38 15,0 0-19-15,0 0 17 16,0 0-12-16,0 0 3 0,106 35-5 16,-67-5-4-16,-7 3-1 15,-10 3-26-15,-15-1-25 16,-7-3 0-16,-4 2-14 15,-17-3 12-15,-9-1 53 16,-9-3-2-16,2-3 3 16,-2 1 0-1,6-4 1-15,8-1 5 0,10-3-6 16,6-4 0-16,9-1-3 16,0-1 12-16,21 1-3 15,24 2 53-15,28 0-26 16,3-2-5-16,0-4-28 15,13-5-71-15,-32-3-196 0,-4 0-408 16</inkml:trace>
  <inkml:trace contextRef="#ctx0" brushRef="#br0" timeOffset="48735.2455">25839 6498 1326 0,'0'0'253'15,"0"0"-168"-15,0 0-85 16,0 0-1-16,0 0 1 16,-38 94 0-16,16-52 18 15,-3 1-18-15,-2 4 7 16,1-2 0-16,2-5-7 16,7-6 0-16,15 2-32 0,2-8-205 15,5-11-299-15</inkml:trace>
  <inkml:trace contextRef="#ctx0" brushRef="#br0" timeOffset="49232.4153">26377 5818 1386 0,'0'0'163'0,"0"0"-94"0,0 0-61 15,0 0 12-15,0 0 9 0,101 24-28 16,-72-6 13-16,-5 3-14 16,-5 6-16-16,-10 4 16 15,-9 6-40-15,0 1 26 16,-19 1-97-16,-7-2 10 15,0-5 79-15,3-6 7 16,5-9 15-16,5-6-1 16,7-5-4-1,3-2 5-15,3-2 13 0,0 1-6 16,7 2 47-16,11 5-53 16,6 5 30-16,7 6 11 15,2 8-28-15,0 4-13 16,-2 6-1-16,-5 3-2 0,-10 3-4 15,-8-3-5 1,-8 2-13-16,0-7 23 0,-15-6-6 16,-14-8-1-16,-7-12 8 15,-10-4 0-15,-3-7 16 16,-3-1-9-16,1-15-7 16,6-20-26-16,12 7-90 15,16-2-210-15</inkml:trace>
  <inkml:trace contextRef="#ctx0" brushRef="#br0" timeOffset="49459.564">26959 6509 1151 0,'0'0'253'0,"0"0"-147"15,0 0-53-15,0 0-24 16,-34 88 19-16,11-53-26 15,-4 4 7-15,-3 3 25 16,1-2-43-16,0 0 11 16,2-5-14-16,8-5-7 15,7-6-2-15,15-3-75 16,16-7-169-16,13-6-306 0</inkml:trace>
  <inkml:trace contextRef="#ctx0" brushRef="#br0" timeOffset="49816.3476">27615 6638 937 0,'0'0'850'0,"0"0"-711"16,0 0-95-16,0 0-16 15,0 0 21-15,0 0 35 16,0 0-63-16,47 0-20 15,-20 0-1-15,5 0-74 16,1 0-6-16,-1 0-24 16,0-4-25-16,3-3-79 15,2-2-43-15,3 3 77 0,2 1-143 16,1-4-35-16,-4 5 352 16,-8-2 46-1,-8 2 94-15,-10-2 57 0,-7 6 24 16,-3 0-45-16,-3 0-42 15,0 0-62-15,4 0-6 16,7 0-29-16,11 0-35 16,13 3-2-16,44 10-141 15,-5-2-215-15,0 1-687 0</inkml:trace>
  <inkml:trace contextRef="#ctx0" brushRef="#br0" timeOffset="49952.4453">28951 6638 35 0,'0'0'1078'0,"0"0"-848"16,0 0-50-16,0 0-103 0,0 0-14 16,0 0-59-16,0 0-4 15,95-6-146-15,-35 6-131 16,3 0-286-16</inkml:trace>
  <inkml:trace contextRef="#ctx0" brushRef="#br0" timeOffset="50112.2677">29534 6622 215 0,'0'0'830'0,"0"0"-661"15,0 0-76-15,0 0-60 16,0 0 31-16,0 0-62 16,103-17-2-16,-48 17-63 0,-6 0-122 15,-2 0-303-15</inkml:trace>
  <inkml:trace contextRef="#ctx0" brushRef="#br0" timeOffset="51072.0429">29802 5332 578 0,'0'0'182'0,"0"0"-33"0,0 0-87 0,98-4-46 15,-55 4 47 1,0 8 33-16,-1 5-19 0,-5 0-31 15,-5 0 5-15,-6 1-27 16,-6-1 1-16,-5 1-7 16,-4 2-17-16,-1 3 14 15,-4 4-5-15,-2 5 12 16,-1 7 24-16,-3 5-9 16,0 6 5-16,0 6 0 15,-3 2-17-15,-4 2 18 16,-1 1-32-16,3 2-4 15,5-1 31-15,0-1-21 0,5 0 14 16,13-3 0-16,7-5-24 16,8-5 24-16,5-7-26 15,8-9-3-15,3-9 20 16,0-6-21-16,2-9 7 16,-8-4-5-16,-5-1 5 15,-10-12-16-15,-10-2-16 16,-12 1-20-16,-6 3 34 15,-11 2-9-15,-16 3 18 16,-5 4 1-16,-4 2-9 16,-1 0 1-16,2 7 6 15,6 10 1-15,3 2-8 16,4 5 9-16,2 6 0 16,7 7 7-16,1 2-6 15,4 6 15-15,5 3-8 0,3 4-1 16,0 1 24-16,0-3-30 15,0-1 15-15,3-6-14 16,-1 0 5-16,-2-4-4 16,0 1-3-16,-5-3 0 15,-12-1-2-15,-5 1 4 16,-4-2-2-16,-6-1 0 16,-2-2 12-16,-2 1-12 15,1-2 0-15,2-2 0 16,3 1-3-16,4-6 4 15,2-4-1-15,4-5 0 16,3-5-50-16,4 0 16 16,4-4-21-16,3-5-33 0,-1-1-70 15,4 0-122-15,1 0-291 16</inkml:trace>
  <inkml:trace contextRef="#ctx0" brushRef="#br0" timeOffset="56296.5402">3482 7374 95 0,'0'0'896'0,"0"0"-789"16,0 0 51-16,-21-70-32 15,9 44 29 1,0 4-67-16,-3-1 4 0,3 5-40 16,-1 2 4-16,4 10 4 15,-3 6-49-15,-9 3-5 16,-9 23-6-16,-10 15-4 15,-12 11-2-15,-2 11 6 0,6 2 0 16,14 2-15 0,10-4 14-16,18-7 1 0,6-7 0 15,9-10 2-15,21-9 4 16,10-12-6-16,8-12 0 16,3-6 20-16,7-7-20 15,0-20 0-15,-9-8 0 16,-7-8-15-16,-12-3 6 15,-11-1 8-15,-8 6-8 16,-11 6 9-16,0 14 6 16,-2 9 64-16,-10 5-45 15,2 7-13-15,-2 0-24 16,-1 6 9-16,-1 8-3 16,5 5-4-16,6 2-3 15,3 7 11-15,0 0 2 0,3 5 0 16,9-3 0-1,12 0 0-15,1-4-10 0,8-7-16 16,22-13-97-16,-7-6-166 16,-6-3-746-16</inkml:trace>
  <inkml:trace contextRef="#ctx0" brushRef="#br0" timeOffset="56733.8567">3849 7414 1109 0,'0'0'615'16,"0"0"-520"-16,0 0 27 16,0 0-80-16,0 0-40 15,0 0-4-15,0 0-14 16,67-14 0-16,-43 35 15 0,-5 8-21 16,-4 7 3-1,-7 3-30-15,-8 1 2 0,0-1 24 16,0-5 7-16,-11-7 9 15,-1-9-1-15,2-8 16 16,1-8-4-16,3-2 24 16,3-14-5-16,1-16 27 15,2-7-49-15,5-8 8 16,20 4 6-16,5 2-8 16,6 4-1-16,1 10 1 15,-4 6-1-15,-3 7 8 16,-2 8-14-16,-7 4-14 0,0 6 12 15,-3 15-18-15,0 8 20 16,-2 10 0-16,-5 0 1 16,-1 2 20-16,-4 0-21 15,-3-2 0-15,0-3-1 16,0-7-34-16,3-5-23 16,15-18-110-16,1-6-354 15,5-4-12-15</inkml:trace>
  <inkml:trace contextRef="#ctx0" brushRef="#br0" timeOffset="57185.1733">4944 7122 674 0,'0'0'1047'16,"0"0"-875"0,0 0-70-16,0 0-102 0,0 0-12 15,0 0-39-15,-4 131 51 16,-1-31-1-16,-1 7 2 15,3-11 10-15,0-27-11 16,3-25 0-16,0-9 13 16,6 2-13-16,5 5 0 15,-1-5 0-15,-1-7 1 16,-6-10-1-16,0-13 0 16,-3-7 0-16,0-13 48 15,0-21-48-15,-6-11-17 16,-8-10-4-16,-8-1-33 0,0 6 45 15,-2 12 9-15,0 15 32 16,-6 13 15-16,-7 10-47 16,-8 2-9-16,-1 18 8 15,4 4-10-15,8 5 10 16,7 1 0-16,15-3 1 16,12 2 2-16,0-2-1 15,12-1 17-15,19-5 43 16,10-5-27-16,6-3 4 15,7-6-11-15,-3-5-27 16,1-2 0-16,-6-3-61 16,-1-14-76-16,-12 1-150 15,-8 5-651-15</inkml:trace>
  <inkml:trace contextRef="#ctx0" brushRef="#br0" timeOffset="58098.9459">6651 6993 732 0,'0'0'535'16,"0"0"-307"-16,0 0-113 15,0 0-38-15,0 0-76 0,-94-5 5 16,46 37-6 0,-13 25 1-16,-3 23 9 0,-5 21-4 15,14 5 7-15,19-6 37 16,21-25-16-1,11-19 11-15,4-13 31 0,13-2-29 16,11 7 7 0,13 4-45-16,10 5-2 0,11-8 27 15,6-8-33-15,6-7-2 16,-6-13 0-16,17-18-84 16,-13-3-51-16,-17-10-245 0</inkml:trace>
  <inkml:trace contextRef="#ctx0" brushRef="#br0" timeOffset="58648.3412">6754 7292 1408 0,'0'0'157'0,"0"0"-78"16,0 0-41-16,0 0 7 15,0 0-20-15,0 0 7 16,110-4-19-16,-50 7-3 16,10 1 18-16,2 3-21 15,-4-4-7-15,4 0 3 16,-2-2 10-16,-4 1-17 16,-11-1 4-16,-12 1 0 0,-12-1-2 15,-17 3-3 1,-8 2 4-16,-6 4-30 0,-9 5-84 15,-18 5 96-15,-9 4 11 16,-13 6 8-16,-12 2 12 16,-5 2-5-16,-4 4-7 15,-2-1 0-15,4 2 6 16,7-2-7-16,5 0 2 16,13-5 11-16,9-5 36 15,13-4-21-15,9-6 2 16,12-5-23-16,0-1 0 15,6-1 18-15,18-1 28 16,16-1 30-16,20-5 10 16,4 0-51-16,6-3 11 15,0 0-28-15,-10 0-23 16,1 0 25-16,-6 0-26 0,-7 0 0 16,-9 0-7-16,-6 1-7 15,-8 5-36-15,-4 0-66 16,1-2-76-16,-5-1-165 15,-1-3-537-15</inkml:trace>
  <inkml:trace contextRef="#ctx0" brushRef="#br0" timeOffset="58880.5019">7925 7804 1585 0,'0'0'308'15,"0"0"-121"-15,0 0-109 0,0 0-69 16,0 0-9-16,0 0-13 16,0 0 13-16,0 81 37 15,-6-47 18-15,-3 3-47 16,0 5-6-16,-1 0-2 16,2-4-25-16,5-6-46 15,3-11-45-15,17-21-76 16,8 0-120-16,5-14-68 0</inkml:trace>
  <inkml:trace contextRef="#ctx0" brushRef="#br0" timeOffset="59122.6799">8341 7585 1558 0,'0'0'187'0,"0"0"-154"0,0 0-22 16,0 0-11-16,0 0 0 15,0 0 50-15,121 17 0 16,-66-13 18-16,6 1-19 16,5-3-23-16,1-2 5 15,2 0-30-15,-5 0 4 16,-6-7-5-16,-7 3 0 16,-14-3-7-16,-7-2-69 15,-21-2-59-15,-9 1-176 16,0-2-803-16</inkml:trace>
  <inkml:trace contextRef="#ctx0" brushRef="#br0" timeOffset="59382.8646">8672 7393 1483 0,'0'0'335'15,"0"0"-174"-15,0 0-122 16,0 0-22-16,0 0-17 15,0 0-20-15,0 0 18 16,11 47-6-16,-2-14 8 0,1 9 33 16,-4 5-31-1,-3 5 21-15,-3 2-1 16,0-1-21-16,0 0 16 0,-6-7-17 16,-1-3-7-1,7-10 6-15,0-10-103 0,7-20-81 16,13-3-199-16,5-7-380 0</inkml:trace>
  <inkml:trace contextRef="#ctx0" brushRef="#br0" timeOffset="59676.0687">9175 7174 783 0,'0'0'950'0,"0"0"-878"15,0 0-20-15,0 0-52 0,0 0 2 16,108 19 14-16,-62 11-15 16,6 5 54-1,2 11-4-15,4 2-14 0,-3 3 21 16,-1 2-27-16,-9 4-2 16,-8-1 33-16,-13 0-51 15,-11 4 12-15,-13-4-23 16,-3 2 3-16,-22-1-9 15,-11-4-20-15,-7-1-69 16,-22-1-38-16,12-12-180 16,11-16-1191-16</inkml:trace>
  <inkml:trace contextRef="#ctx0" brushRef="#br0" timeOffset="60373.5647">10666 7497 449 0,'0'0'720'15,"0"0"-492"-15,0 0-12 16,0 0-64-16,0 0-16 15,0 0-79-15,0 0-20 16,0 25-26-16,0 5 1 16,0 11 57-16,0 10-35 15,-6 8-26-15,-1 2 10 0,3-5-8 16,1-2-10-16,0-12 0 16,3-9-4-16,0-12-28 15,0-19-96-15,0-2-87 16,6-7-152-16</inkml:trace>
  <inkml:trace contextRef="#ctx0" brushRef="#br0" timeOffset="60627.7456">10854 7236 1631 0,'0'0'166'0,"0"0"-96"16,0 0-70-1,0 0-1-15,0 0-14 0,0 0-45 16,-81-4 25-16,65 1 1 16,3-3 34-16,9-4 28 15,1-4-27-15,3 0 8 16,0 1 0-16,0 1-2 16,6 8 8-16,2 4-15 15,1 0-52-15,7 22-70 16,-4 5-229-16,3 1-477 0</inkml:trace>
  <inkml:trace contextRef="#ctx0" brushRef="#br0" timeOffset="61039.039">11302 7546 1239 0,'0'0'176'0,"0"0"-16"16,0 0-26-16,0 0-65 15,0 0-40-15,0 0-29 16,-104-60 3-16,61 71-15 16,4 6 12-16,11 4-12 0,7 2 11 15,15-2-10-15,6 2 11 16,7-3-7-16,19 2 7 15,7-1 6-15,7-1-6 16,0 3 0 0,3 0 0-16,-1 3 6 0,-9-2-7 15,-6 1 1-15,-12-1 0 16,-9 2-11-16,-6-3 24 16,-6-3-4-16,-21 1 17 15,-7-5-20-15,-5-3 19 16,-4-6-12-16,1-7-13 15,-3-2 0-15,8-13-72 16,16-2-315-16</inkml:trace>
  <inkml:trace contextRef="#ctx0" brushRef="#br0" timeOffset="62280.3749">13041 7569 1071 0,'0'0'200'15,"0"0"-9"-15,0 0-35 16,0 0-92-16,0 0-41 16,-97-59 2-16,49 59-25 15,-4 7 0-15,0 12-5 16,7 4 7-16,6 7-2 15,15-4 0-15,15 1 1 0,9-5-10 16,7-4 9-16,31-5 0 16,12-5 21-16,15-7-19 15,5-1-4-15,-1-5-3 16,-5-13-32-16,-11-5 28 16,-12-3-4-16,-11 0 13 15,-14 3 10-15,-10 6-4 16,-5 6 35-16,-1 8-22 15,0 3-19-15,0 4-1 16,-3 16-16-16,2 10 17 16,1 12-11-16,0 7 11 15,1 5 0-15,7 4 0 16,4 0 11-16,-9 1-22 16,0-1 11-16,-3-3 0 0,0-6-1 15,-9-4 2-15,-9-8-1 16,2-10 0-16,-6-11-7 15,2-12-2-15,-4-4 9 16,3-11 0-16,2-15 13 16,1 0-7-16,9-4 0 15,9-3-3-15,0 0 4 16,17-3-10-16,15-2 3 16,10-3-9-16,7-3 0 15,5 2-7-15,4 1-19 16,5 2 12-16,-2 3 20 15,0 2 3-15,-4 2 15 16,-8 2-8-16,-10 3 15 16,-11 2-16-16,-10 1 8 0,-12 1-14 15,-6 5-13-15,-3 4-13 16,-21 4-63-16,-1 6-24 16,-5 4 66-16,3 0 5 15,9 0 36-15,5 6 5 16,7 1-29-16,6 0 29 15,9 2-45-15,16 1 46 16,14 3 30-16,10 0-13 16,1 1 4-16,1 3-18 15,-5 1 4-15,-8 0 3 16,-11 2-10-16,-12 3 0 16,-7-1 31-16,-8 5 7 0,-1 0-8 15,-18 5-20-15,-7 1-9 16,0-2-2-16,2-1-54 15,18-8-87-15,6-6-141 16,3-12-203-16</inkml:trace>
  <inkml:trace contextRef="#ctx0" brushRef="#br0" timeOffset="62625.2152">14354 7559 1620 0,'0'0'178'15,"0"0"-135"-15,0 0-40 16,-85 20-2-16,40 5-1 0,2 6 0 16,7 8-1-1,15 1-15-15,7 0 17 0,14 1-1 16,6-6 38-16,23-1-5 16,7-6 7-16,10-7-17 15,3-5-8-15,2-9 17 16,-5-7-31-16,-7-1 15 15,-6-19 7-15,-8-10-22 16,-13-11 20-16,-8-7-19 16,-4-4 12-1,-4 1-24-15,-11 9 11 0,-4 12-1 16,-2 12 0-16,3 10-7 16,1 5-28-16,5 3-68 0,5 0-50 15,10 11-79 1,17 1-277-16,8-2 96 0</inkml:trace>
  <inkml:trace contextRef="#ctx0" brushRef="#br0" timeOffset="63323.4913">14785 7579 1026 0,'0'0'212'16,"0"0"-2"-16,0 0-21 15,0 0-26-15,0 0-76 16,0 0-42-16,0 0-26 15,19-44-19-15,-18 48-1 16,6 16-18-16,-4 7 16 16,3 9-6-16,-3 7 9 0,0 0 0 15,4 0-1-15,0-4 7 16,9-2-6-16,6-7 0 16,5-8 1-16,5-5 16 15,7-7-16-15,3-10 9 16,-3-1-10-16,0-21 5 15,-7-8-6-15,-3-13 1 16,-5-3-29-16,-12-7 16 16,-5 7-8-16,-7 6 21 15,0 18 52-15,0 12-45 16,-7 10-7-16,-9 3-13 16,2 16 3-16,2 10 1 15,6 5-1-15,6 5 10 0,0 1 8 16,12-1-7-1,8-2 20-15,9-6-21 0,7-6 0 16,9-8-5-16,7-8 5 16,3-9-14-16,3 0-4 15,-1-20-21-15,-9-12 37 16,-5-12-7-16,-9-8-17 16,-7-7 26-16,-11 3-15 15,-2 7 15-15,-8 12 82 16,-6 16 17-16,0 11-16 15,0 10-83-15,0 0-33 16,-10 11 32-16,0 12-25 16,1 12 26-16,2 10 0 0,0 9 1 15,1 7 14 1,3 4 10-16,3 1-19 0,-3 3 10 16,-1-1-5-1,3 1-11-15,-1-3 0 0,1 0 11 16,-1-6-11-16,1-5 0 15,-3-11-20-15,2-15-9 16,1-9-92-16,-1-14-5 16,2-26-1-16,0-12-9 15,0-14-690-15</inkml:trace>
  <inkml:trace contextRef="#ctx0" brushRef="#br0" timeOffset="63570.4135">15734 7635 1448 0,'0'0'207'15,"0"0"-64"-15,0 0-58 0,55-89-47 16,-33 78-19-16,10 8-19 16,5 3 10-16,2 4-20 15,1 16 8-15,-3 6-6 16,-5 3-1-16,-15 2-1 16,-11-1 4-16,-6-3-34 15,-9-5-15-15,-17-2 55 16,-10-3-6-16,-7-7 6 15,-2-4 34-15,3-6-34 16,2 0 3-16,5-9-3 16,16-5-187-16,9 1-551 0</inkml:trace>
  <inkml:trace contextRef="#ctx0" brushRef="#br0" timeOffset="63705.6585">16444 8081 1465 0,'0'0'201'15,"0"0"-201"-15,0 0-180 16,0 0-695-16</inkml:trace>
  <inkml:trace contextRef="#ctx0" brushRef="#br0" timeOffset="68051.0909">6278 8593 1149 0,'0'0'181'15,"0"0"-71"-15,0 0-40 16,0 0-16-16,0 0-12 15,0 0 26-15,3 0-14 16,0 0-9-16,-3 0 7 16,0 3-44-1,0 11-1-15,0 6-7 0,0 13 0 16,0 12 24-16,-6 18 5 16,-2 1-13-16,-2 2 38 15,1-1-36-15,3-13-3 16,3 2-4-16,0-5-9 15,3-5 6-15,0-9-8 0,0-11-22 16,0-14-58 0,9-7-137-16,3-3-321 0</inkml:trace>
  <inkml:trace contextRef="#ctx0" brushRef="#br0" timeOffset="68498.4564">6309 8973 1169 0,'0'0'405'15,"0"0"-289"-15,0 0-84 16,0 0-4-16,0 0-18 0,0 0 24 16,100 0-3-1,-40-7-20-15,13-6 16 16,0-4-27-16,-15 3-16 0,0-5 4 16,-10-3-48-16,-12-2 1 15,-9 0-27-15,-8-2-34 16,-13-6-10-16,-6-1 12 15,0-3 118-15,-6 2 31 16,-4 8 93-16,-2 3 39 16,4 10-8-16,2 5-8 15,2 5 8-15,4 3-41 16,-3 0-58-16,3 0-39 16,0 0-17-16,-3 4-13 15,0 16-6-15,0 8 12 16,-3 10 6-16,-3 11 1 0,0 4 0 15,-3 6 13-15,0 4-7 16,-1-3 16-16,-1 5-4 16,-2-4-17-16,4-3 7 15,6-8-8-15,6-4-56 16,12-17-53-16,18-12-108 16,4-17-158-16</inkml:trace>
  <inkml:trace contextRef="#ctx0" brushRef="#br0" timeOffset="68687.5429">7303 8877 1033 0,'0'0'653'0,"0"0"-570"0,0 0-64 15,0 0 31-15,0 0 1 16,0 0-20-16,113 7 30 15,-52-7-40-15,5-7 2 16,4-4-23-16,-10-1-23 16,-2-4-61-16,-16 6-103 15,-17 0-355-15</inkml:trace>
  <inkml:trace contextRef="#ctx0" brushRef="#br0" timeOffset="68897.701">7248 9118 795 0,'0'0'734'0,"0"0"-630"15,0 0 9-15,0 0-40 16,83 0-3-16,-31 0 25 16,8 0-45-1,1-4-6-15,0-3-34 0,-5-1-9 16,-10-2-1-16,6 0-101 15,-16 0-105-15,-8 3-442 0</inkml:trace>
  <inkml:trace contextRef="#ctx0" brushRef="#br0" timeOffset="70457.3927">8948 8493 641 0,'0'0'631'16,"0"0"-512"0,-83 0-32-16,44 4-48 0,2 9 3 15,4 4-30-15,9 0 7 16,9 0-19-16,12 1 1 16,3 2 29-16,0 1 17 15,11 2-37-15,8 6 16 16,0 1-15-16,-2 6 9 0,-1 1 6 15,-7 5-26-15,-6 4 25 16,-3 2-15-16,-9 3-9 16,-16 0 28-16,-11-2-28 15,-7-4 9-15,-5-5-7 16,2-9 7-16,1-9-4 16,2-8-6-16,10-11 0 15,5-3-3-15,11 0 3 16,8-17 0-16,9-1 0 15,0 0-7-15,3 1 0 16,10 1-5-16,7 9-3 16,-2 1 8-16,3 6-3 0,-5 0 3 15,4 7 5 1,-4 9-5-16,2 1 5 0,-3 7 2 16,0 1 0-16,-2 5 12 15,-4 7-3-15,-1-1 16 16,2 4 0-16,-4 5-23 15,3-1 19-15,3-2-16 16,6-2-4-16,4-7 14 16,5-3-9-16,6-6-6 15,4-8 0-15,29-9-85 16,-11-7-244-16,-10 0-1067 0</inkml:trace>
  <inkml:trace contextRef="#ctx0" brushRef="#br0" timeOffset="70692.5611">9229 9464 1187 0,'0'0'395'15,"0"0"-299"-15,0 0-80 16,0 0 4-16,0 0-19 16,0 0-2-16,131 7-24 15,-83-13-214-15,-2-3-600 0</inkml:trace>
  <inkml:trace contextRef="#ctx0" brushRef="#br0" timeOffset="70882.6946">9906 9511 1410 0,'0'0'218'0,"0"0"-84"15,0 0 20-15,0 0-107 16,0 0-37-16,100 0-4 16,-61 0-6-16,4 0 0 15,-1 0-58-15,16 0-108 16,-13 1-142-16,-5-1-392 0</inkml:trace>
  <inkml:trace contextRef="#ctx0" brushRef="#br0" timeOffset="70987.7684">10530 9522 136 0,'0'0'684'16,"0"0"-654"-16,0 0-30 15,113-11-572-15</inkml:trace>
  <inkml:trace contextRef="#ctx0" brushRef="#br0" timeOffset="71157.89">11143 9515 1385 0,'0'0'380'0,"0"0"-262"16,0 0-84-16,0 0-34 15,0 0-69-15,0 0-68 16,0 0-394-16</inkml:trace>
  <inkml:trace contextRef="#ctx0" brushRef="#br0" timeOffset="72415.9847">11114 9028 317 0,'0'0'263'16,"0"0"-112"-16,0 0-112 15,0 0-10-15,0 0 39 16,0 0 45-16,0 0 54 16,0 4-29-16,0-1 13 15,10 0 13-15,12-2-62 16,5 2-23-16,15 0-13 16,10-2-30-16,6-1 5 15,0 0-31-15,-7 0-10 16,-5 0 17-16,-7-1-16 15,-9-2-1-15,-8 3 0 16,-8 0-68-16,-8 0-145 0,-3 0-418 16</inkml:trace>
  <inkml:trace contextRef="#ctx0" brushRef="#br0" timeOffset="73113.4817">12312 8808 1208 0,'0'0'164'0,"0"0"54"15,0 0-49 1,13-79-87-16,-16 59-35 0,-14 2-28 15,-11 2-18-15,-9 6 0 16,-5 3-1-16,-6 5 0 16,-4 2-5-16,6 4 6 15,4 8-2-15,6 8 1 16,4 3-6 0,12 1-1-16,0 2 7 0,13 0 0 15,7 1-9-15,0-3 15 16,15-5-6-16,16 0 0 15,8-6 1-15,6-6 14 16,8-4-15-16,1-3 0 16,0-2-6-16,-12-12 2 15,-7-2 4-15,-6-4 0 16,-7 0 1-16,-5-4 7 16,-4-2-8-16,-4 2 0 0,-3 2 10 15,3 2-2-15,-3 4 45 16,-3 3 3-16,0 5-25 15,0 2 25-15,0 5-41 16,-3 1-6-16,0 0-9 16,0 0-11-16,0 10-6 15,0 10 1-15,-6 8 16 16,0 8 23-16,-5 7-17 16,2 3-3-16,2 1 19 15,-2 2-20-15,-1 2 15 0,0 0-2 16,3-2-8-1,1 4 20-15,-1-4-27 0,1-1 1 16,0-3 20-16,3-4-21 16,0-6 11-16,3-2-11 15,0-9 6-15,0-7 7 16,0-7-13-16,0-8-17 16,0-2-39-16,0-19-65 15,3-8-31-15,6 0-584 0</inkml:trace>
  <inkml:trace contextRef="#ctx0" brushRef="#br0" timeOffset="73432.7094">12915 9343 1350 0,'0'0'215'0,"0"0"-141"16,0 0-58-16,0 0 13 15,0 0 72-15,-6 79-38 16,2-52-19-16,-5 2 1 16,-1-2-31-16,1 1 31 15,-2 0-24-15,-2-2-20 16,-2-2 24-16,-3-2-24 15,0-2-1-15,2-3 0 0,0-4-24 16,8-6-51-16,8-7-89 16,7-1-138-16,13-15-105 0</inkml:trace>
  <inkml:trace contextRef="#ctx0" brushRef="#br0" timeOffset="73759.9441">13100 9049 720 0,'0'0'334'0,"0"0"-179"0,0 0-67 15,0 0 125-15,0 0-61 16,0 0-69-16,0 0-35 15,84 0-33-15,-45 0 11 16,4-1-20-16,-1-1 4 16,-3 1 35-16,-2-2-26 15,-5 0 9-15,0 2-17 16,-11-1-3-16,0 1-6 16,-5-2-2-16,-2 3-7 15,-2-3 6-15,-2 3-100 16,3-3-67-16,1-1-133 15,1 1-332-15</inkml:trace>
  <inkml:trace contextRef="#ctx0" brushRef="#br0" timeOffset="74347.5654">14233 8699 1045 0,'0'0'202'0,"0"0"43"16,0 0-69-16,0 0-49 15,0 0-39-15,0 0-34 0,0 0-22 16,-12-70-32 0,-11 70-2-16,-6 4-7 0,-4 12 6 15,-3 6 3-15,-3 6 5 16,-1 8-4-16,3 4 17 15,1 6-17-15,3 4-1 16,3 1 12 0,8 3-2-16,7-2-5 0,4-1 13 15,8 1-16-15,3-2 10 16,0-7-12-16,17 0 0 16,1-3 8-16,6-7 0 15,2-4-8-15,6-6 0 16,1-6 8-16,1-7-17 15,5-7 9-15,-2-3-3 16,-1-3-10-16,-7-11 13 0,0-9 0 16,-11-2 9-16,-3-6-7 15,-6-2-4-15,-6 4 0 16,-3 2 2-16,-3 4-1 16,-16 9 1-16,-1 2 0 15,-5 5 0-15,-2 4-3 16,-2 0-3-16,6 3 6 15,-6 0 0-15,4 3-14 16,-2 4 14-16,2 2 0 16,-2 4 0-16,3-3 9 15,9 3-23-15,-1-3 4 16,7-3-94-16,9 0-31 0,6 0-198 16,10-5-293-16</inkml:trace>
  <inkml:trace contextRef="#ctx0" brushRef="#br0" timeOffset="74612.7559">14597 9415 707 0,'0'0'756'0,"0"0"-586"16,0 0-126-16,0 0 25 15,-33 73 30-15,14-43-30 16,-8-1-7-16,3 1-4 0,0-3-39 16,2-3 12-16,-1-5-31 15,10-3 0-15,1-6-2 16,4-3-21-16,7-4-53 16,1-3-68-16,15 0-107 15,3-10-98-15</inkml:trace>
  <inkml:trace contextRef="#ctx0" brushRef="#br0" timeOffset="74923.9715">14906 9092 613 0,'0'0'742'0,"0"0"-552"16,0 0-95-16,0 0-54 15,0 0 48-15,0 0-9 16,0 0-38-16,55-3-27 16,-27 2-8-16,5-2 26 15,3 0-32-15,0 0 0 16,-4 2 6-16,3-2-6 15,-5-3-1-15,-1 5 0 16,0-5-71-16,10-7-74 16,-11 3-227-16,2-1-659 0</inkml:trace>
  <inkml:trace contextRef="#ctx0" brushRef="#br0" timeOffset="75532.3449">15672 8761 1385 0,'0'0'211'16,"0"0"-63"-16,0 0-89 15,0 0-15-15,0 0 30 16,0 0-37-16,0 0-36 16,106-16 1-16,-71 16-2 15,2 2 0-15,-4 9-1 16,-5 2-1-16,-5 4 1 0,-6 3-5 15,-6 0 3-15,-2-1-7 16,-9 4 8-16,0-2-11 16,-17 1 13-16,-6-2-30 15,-9 0 29-15,-4-3-33 16,1-4 1-16,2 0 22 16,4-6-18-16,9-2 28 15,8-2 1-15,2-3 0 16,10 0 2-16,0 0 5 15,0 0-6-15,19 0 38 16,3 2-38-16,11 0-1 16,6 2 0-16,-3 6 0 15,2 0-2-15,-5 9 2 16,-3-1 0-16,-9 5 11 0,-3 2-1 16,-3 2 7-16,-7 3-12 15,-2-1 2-15,-4-2 3 16,-2 3-10-16,0-5 1 15,-2-1-7-15,-5-1 18 16,-6-4-9-16,-3-2 8 16,-1-3-9-16,-5-1 14 15,-1-6-15-15,-9-4-1 16,3 0 25-16,-7-3-24 16,-1 0 0-16,5 0-1 15,6-7-31-15,1 1 13 16,8 0-30-16,5-1-25 0,2 4 10 15,0-4-87 1,4 6-128-16,3-5-331 0</inkml:trace>
  <inkml:trace contextRef="#ctx0" brushRef="#br0" timeOffset="76620.0604">16409 9447 1307 0,'0'0'382'0,"0"0"-233"0,0 0-89 15,0 0-29-15,0 0-31 16,0 0 8-16,0 0-5 15,0 18-3-15,-3-2 0 16,-1 4 11-16,-6 7 3 16,-2 6 33-16,-2 3-16 15,1 4-31-15,1-1 25 16,-5-3-25-16,4-3-1 16,3-6-22-16,4-10-84 15,6-10-66-15,0-7-182 16,6 0-507-16</inkml:trace>
  <inkml:trace contextRef="#ctx0" brushRef="#br0" timeOffset="77260.5267">17157 8880 1401 0,'0'0'188'0,"0"0"-107"16,0 0-65-16,0 0 3 0,0 0-19 15,0 0 8 1,-99-3-8-16,70 19 1 15,-4 4-1-15,1 3 21 16,3 7-21-16,-1 3 25 0,3 0-20 16,8 4-4-16,7 1 10 15,9-1-11-15,3 1 0 16,6-3 9-16,13 2-8 16,8-5 24-16,1 1-3 15,5-9-21-15,0-2 18 16,-4-8-18-16,4-4-1 15,2-4 0-15,-2-6 9 16,-2 0-7-16,-1-13-2 16,0-4 0-16,-7-5 17 0,-1-4-8 15,-3-1 6 1,-4 0 8-16,0-2 2 0,-6 2 7 16,-3-2-11-1,-2 5-6-15,-1-2 27 0,-3-1-42 16,0 5 2-16,0-5-1 15,0 4 9-15,-3 4-11 16,-7 2 1-16,-3 0-6 16,-3 4-6-16,0 2 8 15,-4 1 4-15,0 0 0 16,2 2 2-16,0 1-12 16,3 0 10-16,2 1-26 15,2 3 9-15,3-1-65 16,0 4-42-16,2 0-169 0,0 0-391 15</inkml:trace>
  <inkml:trace contextRef="#ctx0" brushRef="#br0" timeOffset="77568.0496">17651 9286 1098 0,'0'0'172'16,"0"0"-118"-16,0 0-2 0,0 0 103 15,0 0-27-15,0 0-42 16,-15 93-46-16,5-64-10 16,-1 1 20-16,2 0-29 15,-1 0 27-15,-2 0-3 16,1-1-24-16,-1-3 8 15,2-1-28-15,1-2-1 16,-5-4 6-16,4-3-6 16,1-3-72-16,5-6-86 15,1-3-187-15,3-4-448 0</inkml:trace>
  <inkml:trace contextRef="#ctx0" brushRef="#br0" timeOffset="79008.1867">18227 8798 978 0,'0'0'300'0,"0"0"-61"15,0 0-117-15,0 0-23 16,0 0-27-16,0 0-8 16,0 0 42-16,38-31-75 15,-11 21-22-15,5 2 2 16,3 1-11-16,1 4 0 15,-3 3 0-15,-1 0 1 16,-7 0-15-16,-4 10 14 16,-3 2-7-16,-4 8 7 15,-1 4-11-15,-3 2 9 16,-4 3-24-16,-3 1-17 16,-3-3 27-16,0-1-21 15,-3 0 5-15,-13-3 31 0,-7-5-24 16,-6-3 15-16,-3-2 4 15,-5-3 6-15,2-6-5 16,6-1 5-16,0-3 0 16,10 0 0-16,4 0 9 15,6-3 10-15,6-3 27 16,3-1-12-16,0 3 13 16,0-2-26-16,7 3 24 15,13-4-17-15,5 3-27 16,8 0-2-16,3 0-4 15,1 0 5-15,-3 4-8 16,1 0 8-16,-9 0 0 16,1 7-1-16,-1 5-17 0,-3 8 18 15,2 4 0-15,-5 2 0 16,-1 3-6-16,-3 5 6 16,-6-1 0-16,-3 0 0 15,-5 0 6 1,-2-4-2-16,0-2-4 0,-8 2 0 15,-6-8 3-15,-10-2-2 16,-4-3 9-16,-5-5 5 16,-3-5-15-16,-2-6 19 15,3 0-19-15,-1 0 1 16,-1-6 5-16,5-1-6 16,7 0 0-16,-2 1-21 15,5 2-65-15,-10-3-47 16,7 1-191-16,8 0-562 0</inkml:trace>
  <inkml:trace contextRef="#ctx0" brushRef="#br0" timeOffset="80138.9841">18976 9418 529 0,'0'0'656'15,"0"0"-556"-15,0 0-5 16,0 0-37-16,0 0-32 0,0 0-4 16,0 0 24-16,3-6-10 15,-3 6 26-15,0 0-7 16,0 0-13-16,0 0 18 31,0 0-26-31,0 0-11 0,0 0 9 0,0 0-32 16,0 7 8-16,-6 9-8 15,-3 5 1-15,-5 5 7 16,-1 6-8-16,-2 1 0 16,-6-3 6-16,-3 3-5 15,3-6-2-15,0-1-28 16,0-2-76-16,8-8-150 15,5-9-389-15</inkml:trace>
  <inkml:trace contextRef="#ctx0" brushRef="#br0" timeOffset="80847.4877">20028 8774 117 0,'0'0'1115'16,"0"0"-954"-16,0 0-51 16,0 0-77-16,0 0-5 15,0 0-27-15,-80-3 2 16,52 13 20-16,0 4-10 16,-1 2 14-16,-1 4 16 15,1 6-14-15,-3 4 24 16,4 7-24-16,1 2-10 15,7 1 1-15,6 5-19 16,8 1 14-16,6 1-15 0,0 0 2 16,10 2 21-16,13-5-22 15,0-5 10-15,6-3-11 16,-5-10 8-16,4-2-14 16,1-11 6-16,0-3 0 15,1-7-9-15,2-3 3 16,-1-3 5-16,-1-14 1 15,-4-6 0-15,-2-3-3 16,-3-4 3-16,-7-1-7 16,-7 1-3-16,-2 2 20 15,-5 5-9-15,0 3 20 16,-8 4-15-16,-9 6-2 16,-6 0-4-16,-7 3-1 0,-4 7-11 15,-2 0 10-15,-3 0 2 16,3 0 0-16,3 13 8 15,1-1-5-15,2 2-3 16,1 0 0-16,6-1 3 16,5 0-2-16,3-3-1 15,4 0 0-15,5-3-26 16,6-4-98-16,2 1-231 16,11-4-365-16</inkml:trace>
  <inkml:trace contextRef="#ctx0" brushRef="#br0" timeOffset="81142.7011">20521 9340 1530 0,'0'0'252'15,"0"0"-138"-15,0 0-89 16,0 0-19-16,0 0 15 15,0 0-1-15,-29 76 1 16,12-45 25-16,-1 0-37 16,2 5 10-16,-5-6-13 15,2 3 3-15,0-6 1 16,2 2-10-16,5-5 0 0,-5-1-9 16,7-4-26-1,4-6-69-15,6-7-60 0,4-5-190 16,14-1-223-16</inkml:trace>
  <inkml:trace contextRef="#ctx0" brushRef="#br0" timeOffset="81886.2304">21301 8936 598 0,'0'0'383'0,"0"0"-177"15,0 0-56-15,0 0 40 16,0 0-33-16,0 0-52 15,0 0-8-15,6-65-61 16,-23 55-11-16,-9 0-25 16,-6-1 9-16,-10 4-16 15,0 2 7-15,-3 5-3 16,5 0-6-16,1 14 7 16,2 7 2-16,3 6 0 15,5 4 2-15,7 1-2 0,7 4 0 16,12-6 0-1,3 3-10-15,9-6 8 0,21-5 2 16,10-6 0 0,8-6-9-16,4-9 2 0,1-1-14 15,-5-3-10-15,-6-14 24 16,-8-3 4-16,-7-9 2 16,-7 2 1-16,-7-2-6 15,-6 6 6-15,-4 6 12 16,-3 6 13-16,0 5 39 15,0 3-14-15,0 3 16 16,0 0-25-16,0 0-31 16,0 0 17-16,0 0-27 0,0 0 0 15,0 0-8 1,0 0 6-16,0 3 1 0,0 4-11 16,0 10 0-16,-1 5 6 15,-5 5 6-15,-3 6 0 16,5 4 6-16,-1 2-3 15,2 7 15-15,2-3 4 16,1 3-21-16,0-2 19 16,-3-1-20-16,3-1 6 15,-3-5-7-15,3-3 2 16,-3-6-2-16,-1-7-6 16,3-8-91-16,1-3-27 0,0-10-58 15,11 0-159 1,2 0-270-16</inkml:trace>
  <inkml:trace contextRef="#ctx0" brushRef="#br0" timeOffset="82163.4234">21787 9343 392 0,'0'0'1045'16,"0"0"-821"-16,0 0-118 15,0 0-75-15,0 0-31 16,0 0 60-16,0 0-18 16,-17 59-14-16,8-32 10 15,-3 2-23-15,2 1 7 0,-8 4-3 16,1-2-3-16,0-2 19 16,-3 0-34-16,1-4 11 15,-1-3-3-15,5-3-2 16,1-3-14-16,3-7-27 15,5-2-83-15,6-8-49 16,4 0-221-16,13 0-362 0</inkml:trace>
  <inkml:trace contextRef="#ctx0" brushRef="#br0" timeOffset="82414.6027">22440 9422 1149 0,'0'0'268'15,"0"0"-76"-15,0 0-89 16,0 0 18-16,0 0-68 16,0 0-28-16,101-3-13 15,-71 3-6-15,3 0-8 16,0 0 2-16,0 0-67 15,3-1-2-15,10-9-86 16,-4 1-167-16,-8-1-450 0</inkml:trace>
  <inkml:trace contextRef="#ctx0" brushRef="#br0" timeOffset="82543.6957">23016 9372 717 0,'0'0'603'0,"0"0"-368"15,0 0-57-15,0 0-33 16,0 0-29-16,0 0-39 15,0 0-77-15,82-32-53 16,-45 18-106-16,-1-2-360 0</inkml:trace>
  <inkml:trace contextRef="#ctx0" brushRef="#br0" timeOffset="82701.8073">23410 9330 1028 0,'0'0'372'0,"0"0"-154"0,0 0-103 16,0 0-32 0,0 0-7-16,0 0-71 0,0 0-5 15,65-4-54-15,-38-6-123 16,0-3-180-16</inkml:trace>
  <inkml:trace contextRef="#ctx0" brushRef="#br0" timeOffset="83499.3774">23996 8444 155 0,'0'0'1010'16,"0"0"-826"-16,0 0 42 16,0 0-63-16,0 0-69 15,0 0-34-15,58-79-7 16,-23 76-42-16,2 3 3 15,6 3-14-15,0 14-6 0,-4 8 4 16,-5 5-5 0,-10 4-11-16,-6 5 17 0,-9 5 2 15,-4 2 2-15,-5 5 19 16,0 3-22-16,-14-1 14 16,-4 6-14-16,0-2 0 15,1 0 4-15,3-5 4 16,4-3-8-16,7-2 0 15,3-5 6-15,4-2-4 16,20-7-2-16,12 0 0 16,10-7 53-16,8-7-33 15,1-5 2-15,-1-4-5 16,-8-7-16-16,-10-3 55 16,-11 0-27-16,-10 0-12 0,-10 0 3 15,-5 0-20-15,-6 0-22 16,-24 8-13-16,-8 8 18 15,-6 7 9 1,-3 3 0-16,7 1-1 0,4 6-1 16,12-1 2-16,7 2 8 15,4-1 0-15,9-1 1 16,2-1-4-16,2 1 3 16,0-1 0-16,11 2-3 15,0-1 3-15,-1-2 0 16,-3 3 0-16,-4-3 6 15,-3-1-13-15,0-1 7 16,-13-3 0-16,-7 2-12 0,-6 0 14 16,-7-2-2-1,-2-2 5-15,0-5 1 0,-2-5-6 16,2-3 0-16,-1-7 0 16,4-3-10-16,-1 0 6 15,-5-16-99-15,10-1-173 16,7 0-466-16</inkml:trace>
  <inkml:trace contextRef="#ctx0" brushRef="#br0" timeOffset="110532.9466">20142 6529 350 0,'0'0'29'0,"0"0"94"15,0 0-55-15,0 0-6 16,0 0 1-16,0 0-14 16,0 0 32-16,14 0-3 15,-12 0-6-15,1 0-15 16,1-3-39-16,-1-1-5 16,0 3-13-16,0-1 1 15,-3 2 2-15,3-1-3 16,-3 1-11-16,1-2-7 15,7-2-39-15,0 4-123 16,1-3-167-16</inkml:trace>
  <inkml:trace contextRef="#ctx0" brushRef="#br0" timeOffset="185190.1181">13357 4623 185 0,'0'0'117'0,"0"0"-91"15,0 0 199-15,0 0-49 16,0 0-19-16,0 0-8 15,-36 2-17-15,32-2-27 16,-2 2-2-16,0-2-75 0,0 1-12 16,3 1-16-1,0-2 1-15,3 0-11 0,0 1 14 16,3-1-4-16,6 1 64 16,10 2-27-16,7 0 25 15,14-2-12-15,8 2-36 16,7 0 33-16,3-2-40 15,5 1 18-15,-2-2 1 16,3 0-14-16,-1 0 8 16,-2 0 7-16,-3 0-27 15,-3 0 37-15,-1 0-36 16,-6-2 7-16,-5 1 19 16,-3-1-26-16,-3 1 12 15,-2 0-13-15,-2 1 8 0,-5 0-13 16,2 0 5-16,0 0 0 15,1 0 3-15,2 0 3 16,0 0-6-16,1 0 0 16,4 0 0-16,4 0 0 15,2 0 0-15,3 0 0 16,0 0-7-16,-1 0 13 16,0 0-6-16,0 0 0 15,-2 0 1-15,2 0 5 16,-1 0-6-16,1 0 0 15,0 0-1-15,3 0 8 16,1 0-7-16,0 0 0 16,6 0 1-16,-4 0 13 0,-4 0-14 15,4 0 0-15,-4 0-8 16,1 0 16-16,-4 0-8 16,1 0 0-16,-1 0 1 15,4 1 6-15,-4-1-7 31,4 0 0-31,1 0-7 0,1 0 7 0,1 0 0 16,-1 0 0-16,2 0 2 16,-4 0-6-16,0 0 4 15,-1 0 0-15,-2 0-1 16,-1 0 1-16,1 0 0 16,2 0 0-16,-2 0 1 15,-1 0 8-15,4 0-9 0,-1 0 0 16,1 0-2-1,-1 0 5-15,1 0-3 0,0 0 0 16,-3 0 1-16,2 0-1 16,-2 0 0-16,0 0 0 15,-1 0-1-15,1 0 0 16,-2 0 0-16,1 0 1 16,1 0 0-16,-4 0-3 15,4 0 3-15,-4-1 0 16,4 1-1-16,-1-2-2 15,-2-1 3-15,-6 2 0 16,0-2 7-16,-2 2-1 16,-2 0-6-16,-1-1 0 15,0 1-1-15,-2 1-1 16,-4 0 2-16,3 0 0 0,-9 0 8 16,2 0-13-16,-8 0 5 15,-2 0 0-15,-1 0-1 16,-5 0 6-16,-3 0-7 15,0 0 2-15,-3 0-1 16,0 0-10-16,0 0-9 16,0 0-52-16,0-3-68 15,0 2-242-15,0-4-605 0</inkml:trace>
  <inkml:trace contextRef="#ctx0" brushRef="#br0" timeOffset="220280.1309">2869 10727 183 0,'0'0'162'0,"0"0"-96"16,0 0-53-16,0 0 29 16,0 0-42-16,4 19 45 15,-2-12 18-15,-2-3-11 16,0 1-42-16,0-3 6 15,0 1-16-15,0-1-20 16,0-2-118-16</inkml:trace>
  <inkml:trace contextRef="#ctx0" brushRef="#br0" timeOffset="220636.3019">2918 10585 72 0,'0'0'191'0,"0"0"-191"0</inkml:trace>
  <inkml:trace contextRef="#ctx0" brushRef="#br0" timeOffset="221215.7139">2882 10493 983 0,'0'0'205'0,"0"0"-22"0,0 0-3 15,0 0-80-15,0 0-40 16,0 0-4-16,0 0-33 16,3-14-13-16,-3 14-20 15,0 0 4-15,0 10-14 16,0 4 20-16,0 8 0 15,0 4 19-15,0 3 15 16,0 2-24-16,0 2 30 16,0 1-30-16,0 2-1 15,0 0 19-15,-3 3-27 16,-1 1 12-16,1 2 6 0,3-1-13 16,-3-2 32-1,1-2-22-15,-1 1 0 0,0-4 11 16,0-1-27-16,0-7 14 15,3-2-14-15,0-4 6 16,-3-4 1-16,3-6-7 16,0-3-9-16,0-3-1 15,0-4-93-15,0 0-8 16,15-17-6-16,-3-7-108 16,0-6-484-16</inkml:trace>
  <inkml:trace contextRef="#ctx0" brushRef="#br0" timeOffset="221818.1512">2939 10951 740 0,'0'0'723'0,"0"0"-585"15,0 0-15-15,0 0-53 16,0 0-57-16,0 0 28 16,0 0-39-16,79-12-2 15,-39 2 5-15,6 0-4 16,1 0-1-16,2-4 0 15,-4 4-8-15,1-3-7 16,-6 3-38-16,-7 1-1 16,-3-1 12-16,-8 3-56 15,-8-3-11-15,-1 3-4 16,-10-6-13-16,0-1-26 16,-3-6-104-16,0-5 63 0,-3-5 40 15,-3-4 26-15,-1-1 127 16,1 1 172-16,3 5 145 15,-2 3-28-15,2 8-38 16,2 2-48-16,1 9-60 16,-2 1-74-16,2 5-5 15,0-2-21-15,0 3-20 16,0 0 20-16,0 0-35 16,0 0-8-16,0 0 0 15,0 3-21-15,-3 7 7 16,3 7 2-16,-3 7 12 15,0 8 22-15,-1 8-9 16,1 0-1-16,-3 3 17 0,0 0-21 16,0 3 15-1,0 1 0-15,-3-1-11 0,6-3 25 16,-3 2-27-16,3-4-8 16,-3-5 23-16,6 3-24 15,-3-9 14-15,3 0-15 16,0-7 1-16,0-4 0 15,0-5-1-15,0-4 0 16,0-4 0-16,0-3-58 16,-4-3-50-16,4-6-59 15,0-7-164-15,0-3-756 0</inkml:trace>
  <inkml:trace contextRef="#ctx0" brushRef="#br0" timeOffset="222342.6173">3701 10998 553 0,'0'0'488'15,"0"0"-311"-15,0 0-76 16,0 0 2-16,0 0 12 16,0 0-48-16,0 0-5 15,42 13-15-15,-21-9 26 16,6-1-3-16,1-3-43 16,2 0 6-16,3 3-6 15,-2-3-13-15,-1 0 28 0,4 0-41 16,-4 0 24-1,0 0-5-15,0 0-18 16,-5 0 9-16,2-3-11 0,-6 2 0 16,-2-1-8-16,-4-2-23 15,-3 1-50-15,-9 0-57 16,-3-4-194-16,0 3-427 0</inkml:trace>
  <inkml:trace contextRef="#ctx0" brushRef="#br0" timeOffset="222659.3113">3955 10839 345 0,'0'0'1237'0,"0"0"-1056"16,0 0-94-1,0 0-41-15,0 0-45 0,0 0 4 16,0 0-5-16,0 3-8 15,0 1 7-15,0 5 1 16,-3 8 0-16,3 2 38 16,0 5-6-16,0 3 9 15,0 2-1-15,-3 1-27 16,3-1 16-16,-3 1-21 16,0-3-7-16,3 0 12 15,-3-2-12-15,3-2-1 16,-3-3 0-16,3-4-71 0,0-2-41 15,0-1-90 1,0-3-162-16,0-3-271 0</inkml:trace>
  <inkml:trace contextRef="#ctx0" brushRef="#br0" timeOffset="223591.4667">4823 10724 1092 0,'0'0'526'15,"0"0"-438"-15,0 0-56 16,0 0-5-16,0 0-27 15,0 0 0-15,-91-7 0 16,66 20 8-16,-2 4-3 16,6 0 18-16,0 2-15 15,5 1 27-15,2 3-15 16,1 2 5-16,7-1 26 16,0 3-32-16,3 0 9 15,3 2-1-15,0 0-27 16,3-2 26-16,6-1-21 0,7 1-4 15,-1-4 17-15,6 1-11 16,0-5 14-16,3-2 8 16,1-4-29-16,-1 0 24 15,3-6-20-15,1 0-2 16,-5-4 12-16,2-3-2 16,-1 0-12-16,1 0 6 15,-1-1 1-15,-6-8 8 16,6-1-15-16,-5-1 0 15,-2-5 6-15,2 3 5 16,-4-1-11-16,0-1 0 16,-3 1 11-16,0-3-4 15,1-2-7-15,-5 1 0 16,-2 0 0-16,1-2 8 16,-4 3-8-16,0 3 5 0,-3-2 1 15,0 4 24-15,0 1-29 16,0-2-1-16,0 0 23 15,-6 0-23-15,-1-1 0 16,-2 0 0-16,-2 2 13 16,1-4-11-16,1 5-2 15,-3-2 0-15,3 3 11 16,-3 0-10-16,6 0 7 16,-4 5-8-16,4-2 13 15,0 2-17-15,1 0 4 16,-1 3 0-16,0-3-5 15,2 2 7-15,-2 0-2 16,0-1 0-16,0 1 7 0,0 0-13 16,0-1 6-16,0 1 0 15,-3-1-10-15,0-2 10 16,-1 5 0-16,2-5 0 16,-1 3 1-16,-1 0-5 15,4-1 4-15,0 1 0 16,0 2-9-16,-2-1 7 15,1-2-12-15,-2 4-12 16,-3 0-27-16,-1 0 31 16,-1 0-24-16,-5 0-11 15,-2 0-2-15,0 0-67 16,-3 4-55-16,5 5-164 0,10-5-495 16</inkml:trace>
  <inkml:trace contextRef="#ctx0" brushRef="#br0" timeOffset="224196.8063">5475 10816 671 0,'0'0'267'0,"0"0"-63"15,0 0-25-15,0 0-45 16,0 0-12-16,0 0 3 16,0 0-93-16,9 0-13 15,2 0 3-15,-1 0-13 16,8 3 35-16,6 0-12 16,7-2 3-16,12-1 28 15,2 0-45-15,4 0 1 16,-1 0-16-16,-2 0 7 15,-4-1-2-15,-6-2-8 16,-6 3 0-16,-8 0-11 0,-7-3-11 16,-3 3-57-1,-12 0-51-15,0 0-166 0,0 0-321 0</inkml:trace>
  <inkml:trace contextRef="#ctx0" brushRef="#br0" timeOffset="224554.1194">5496 11035 510 0,'0'0'166'0,"0"0"-125"15,0 0-31-15,0 0 33 16,0 0 50-16,0 0 68 16,0 0 35-16,30 11-86 15,-6-10 36-15,9-1-34 16,1 0-43-16,6 0-4 16,-1 0-38-16,3 0 8 15,-2 0-19-15,2-3-10 16,-5-1 4-16,-4 1-10 15,-3 2 0-15,-5 0-15 16,-4-1 15-16,-9-1-58 16,-12 3-76-16,0-2-168 15,0 2-486-15</inkml:trace>
  <inkml:trace contextRef="#ctx0" brushRef="#br0" timeOffset="226908.5475">6776 10274 970 0,'0'0'116'16,"0"0"-11"-16,0 0-38 0,0 0-18 15,0 0-18-15,0 0 2 16,0 0 12-16,-82-42 46 16,70 42-25-16,3 0-53 15,-4 0 22-15,-2 0-35 16,-3 3 0-16,3 11-7 15,-3 1 1-15,3 5 6 16,2 6-1-16,4 0-16 16,4 5 8-16,5 2 3 15,0 6 6-15,5 5 12 16,10-2-12-16,1 5 22 16,1-5-22-16,2 1 9 15,3-3 3-15,-5 0-12 0,-4-3 0 16,-1 1-1-16,-7-1 0 15,-5-1 1-15,0-2 0 16,-11 1 8-16,-11-4 5 16,-5-2-13-16,-4-6 0 15,-5-3 9-15,-3 0 1 16,-3-7-10-16,2-6 0 16,1-1 8-16,6-6 3 15,2 0-11-15,7 0 0 16,9 0-5-16,5-3 15 15,7 0-10 1,3 0 0-16,0-1 7 0,0-2-14 16,10-1-3-16,2 0-12 0,6 1 21 15,0 2-19 1,1 1 19-16,-2 3 0 0,-1 0-23 16,-1 0 22-1,-3 7-15-15,-3 6-2 0,0 4 19 16,-3 3-18-16,3-1 18 15,-3 4 0-15,-3 3 7 16,0 2 18-16,0 0-19 16,3 3 14-16,1 1 17 15,2 4-36-15,2-2 6 16,5-2-7-16,2-1 7 16,6-1 12-16,4-4-2 15,5-3 14-15,3-6 6 0,4-4-35 16,2-6 16-16,-3-7-18 15,7 0-74-15,-12-7-171 16,-7-6-588-16</inkml:trace>
  <inkml:trace contextRef="#ctx0" brushRef="#br0" timeOffset="228460.3501">7367 10419 1079 0,'0'0'154'15,"0"0"89"-15,0 0-99 16,0 0-45-16,0 0-40 16,0 0-34-16,0 0 8 15,0-12-33-15,0 12-8 16,0 15-3-16,-3 9-16 0,-3 13 27 16,-3 11 0-1,-1 6 7-15,-1 5 20 0,-1-3-26 16,2 4 19-16,1-4 10 15,1 0-29-15,-2 1 22 16,4-5-23-16,0-3 9 16,3-5 2-16,0-4-11 15,0-4 1-15,3-4 0 16,0-9 10-16,0 0-7 16,0-9-4-16,3-1 1 15,0-6 2-15,0-4-2 16,0-3-1-16,-3 0 0 15,0 0 10-15,0 0-8 16,0 0 5-16,3-10-7 16,0-7 0-16,3-9-3 0,6 0-8 15,0-8-4 1,4-4-19-16,4-3 33 0,2-2-18 16,2 1 1-16,1 3 9 15,2 5-4-15,-3 4 9 16,3 6 2-16,1 5 4 15,-1 3-3-15,-3 6 1 16,1 0 0-16,-5 6-4 16,-1-2 4-16,-4 3 0 15,-5 3-1-15,-5 0 0 16,-2 0 1-16,-3 0-13 16,0 3-2-16,3 7 2 0,-3 6 4 15,3 1 9-15,-3 4-1 16,0 1 3-16,0 5 10 15,0 1 11-15,0 2-17 16,-6 0 19-16,3-1-18 16,0-1-4-16,1-2 14 15,2-2-15-15,0-2 11 16,0-2-13-16,5 0 1 16,7-4 22-16,1-2-16 15,4 0 26-15,2-5 8 16,3 1-12-16,1-4 37 15,5-3-32-15,-1-3-28 16,-3 0 16-16,1 0-15 0,-8 0-14 16,-4-6 2-1,-1 2-39-15,-6-2 7 0,-6-1-68 16,0 2-100-16,0-2-367 0</inkml:trace>
  <inkml:trace contextRef="#ctx0" brushRef="#br0" timeOffset="229257.923">8120 10929 549 0,'0'0'122'0,"0"0"-17"16,0 0 35-16,0 0-3 15,0 0-14-15,0 0-53 16,0 0-56-16,-3 0 2 16,3 0-16-16,0 0 0 15,0 0 10-15,0 0-10 16,0 0 69-16,0 3 55 16,3-3-15-16,2 0-26 15,4 3-31-15,10-1-18 16,4 0 19-16,9 1-27 15,7-1 13-15,6 3 5 16,7-3-35-16,0 1 29 16,-2-3-29-16,-1 0-9 0,-7 0 16 15,-5 0-15-15,-7 0-1 16,-6 0 0-16,-8 0 0 16,-7-3 0-16,-9-4-85 15,0 0-80-15,-9-1-411 0</inkml:trace>
  <inkml:trace contextRef="#ctx0" brushRef="#br0" timeOffset="229551.0627">8380 10737 1290 0,'0'0'280'0,"0"0"-125"15,0 0-85-15,0 0-70 0,0 0 10 16,0 0-10-16,0 0-16 16,0 20 15-16,3-3 2 15,-3 5 32-15,0 5 5 16,0 3-9-16,0 5 24 16,0-1-39-16,0 2 4 15,0 0 21-15,0-2-38 16,0-2 4-16,0-2-5 15,0-1-7-15,0-5-12 16,0-4-71-16,10-1-93 16,4-9-157-16,5-9-333 0</inkml:trace>
  <inkml:trace contextRef="#ctx0" brushRef="#br0" timeOffset="230263.9295">9147 10776 1121 0,'0'0'210'0,"0"0"-26"15,0 0-92-15,0 0-38 16,0 0-9-16,0 0-35 0,-97-21 27 15,76 21-11 1,-1 0-6-16,5 7 23 0,-2 5-43 16,4 3 25-16,-3 5 5 15,6 4-30-15,3 3 25 16,-1 1-25-16,6 2 2 16,3 1 26-16,1-2-27 15,0 0 5-15,5-1-6 16,8-6 7-16,-1 4-3 15,5-6-4-15,2-4 0 16,0-2 3-16,1-4-2 16,-1-3-1-16,5-4 2 15,1-3 6-15,2 0 0 0,-3-1-8 16,0-8 0-16,1-2 0 16,-4-2 8-16,-3 1-8 15,0-1 5-15,-6 2 3 16,1-5 2-16,-4 3-10 15,-1-1 0-15,-2-1 36 16,-3-2-25-16,1-3 3 16,-1 3 0-16,0-3-14 15,-3 6 15-15,0-1-15 16,0 1 0-16,0 1 11 16,0 0-11-16,0 3 0 15,-3-1 0-15,0 0 12 16,-4 0-14-16,1 1 2 15,1 0 0-15,2 3-3 16,0 1 3-16,-3 2 0 0,-1-2 0 16,1 3 0-16,0 2-8 15,-7-2 3-15,-1 0 1 16,-1 3-11-16,-3-3 6 16,-1 2-3-16,-2-2-30 15,0 0-41-15,6 1 2 16,-6-5-80-16,8 2-134 15,7-2-301-15</inkml:trace>
  <inkml:trace contextRef="#ctx0" brushRef="#br0" timeOffset="231007.1071">10051 10168 808 0,'0'0'128'16,"0"0"101"-16,0 0-48 15,0 0-51-15,0 0-50 0,0 0-16 16,0 0-64-1,9 0-13-15,-15 20-10 0,-6 14 23 16,0 11 3-16,-9 9 23 16,-1 19 8-16,0-5 8 15,-1 2-26-15,-4-1 19 16,2-9 1-16,-5 6-9 16,-1-1 34-16,-2-2-24 15,0 1-24-15,0-5 22 16,2 0-35-16,-2-2 13 15,3-2 1-15,2-4-12 16,1-2 15-16,-1 0-17 0,1-6 0 16,4 1 24-16,4-5-22 15,0-3 6-15,5-7-8 16,1-5 6-16,7-4-11 16,0-10 5-16,6-3-55 15,0-7-31-15,22-14-45 16,5-12 16-16,6-4-438 0</inkml:trace>
  <inkml:trace contextRef="#ctx0" brushRef="#br0" timeOffset="231683.5607">10327 10505 713 0,'0'0'393'0,"0"0"-277"16,0 0-114-16,0 0-2 15,0 0-9-15,0 0 9 16,0 0 13-16,-3 47 30 16,-3-24 2-16,0 6 28 15,-3 5-21-15,-4 4 22 16,2 3-20-16,-2 2-5 15,1 3 20-15,-1 3-33 16,2 1-6-16,2-1 8 16,0-2-38-16,2-2 11 15,1-4-3-15,1-5-6 0,2 1 13 16,3-5-15 0,0-5 0-16,0-4 7 0,0-3-1 15,0-7-5-15,0-6-1 16,0-4 10-16,0-3 2 15,0 0-2-15,1 0 18 16,9-17 46-16,3-9-74 16,5-11 12-16,3-5-12 15,4-7 1-15,2-1 2 16,6 3-3-16,-5 4 0 16,5 8-3-16,-7 8 12 15,2 10-9-15,-4 4 0 16,-2 9 1-16,2 1-7 0,-9 3 6 15,1 0-9 1,-5 0 7-16,-2 7-21 0,1 6 22 16,-7 1-8-16,0 6 3 15,0 2-1-15,-3 4 7 16,0 1 0-16,0-1 3 16,0 4 3-16,0 0 0 15,-3-1-6-15,0-2 7 16,3 0-6-16,0-2-1 15,3-5 0-15,9-3 18 16,9-4-18-16,10-6-15 16,35-7-50-16,-5-10-133 0,-2-7-363 15</inkml:trace>
  <inkml:trace contextRef="#ctx0" brushRef="#br0" timeOffset="231954.095">11299 10690 1363 0,'0'0'218'0,"0"0"-129"16,0 0-80-16,0 0 5 15,-98-19-14-15,67 26 0 16,-5 12 18-16,2 7-17 16,4 5 40-16,6 4 0 15,1 5-7-15,9 0 20 16,5 3-28-16,6-4-2 15,3 1 18-15,3-6-40 0,13-2 25 16,4-5-10 0,5-4-9-16,5-7-16 0,3-3-34 15,16-13-104-15,-7 0-156 16,-8-3-433-16</inkml:trace>
  <inkml:trace contextRef="#ctx0" brushRef="#br0" timeOffset="232145.2292">11116 10991 1197 0,'0'0'277'0,"0"0"-72"16,0 0-8-16,0 0-46 15,0 0-11-15,0 0-86 16,88-17-48-16,-42 11-5 0,5 2-1 16,3-2 0-16,-6 2-10 15,-2-1-48-15,-4-2-64 31,7-6-62-31,-11 3-178 0,-3 0-333 0</inkml:trace>
  <inkml:trace contextRef="#ctx0" brushRef="#br0" timeOffset="232442.4861">11889 10628 1167 0,'0'0'264'0,"0"0"-40"16,0 0-46-16,0 0-115 15,0 0-34-15,0 0-29 16,0 0-14-16,7-14 8 0,-7 27-6 16,0 8 12-16,0 7 34 15,0 6 5-15,0 6 13 16,-3 3-21-16,-4 6-20 16,1-3 31-16,-4 1-33 15,4-1 5-15,0-3-3 16,1-4-5-16,2-2-6 15,1-4 0-15,1-3 2 16,1-4-14-16,0-7-35 16,0-5-78-16,0-8-97 15,7-6-295-15,6 0-109 0</inkml:trace>
  <inkml:trace contextRef="#ctx0" brushRef="#br0" timeOffset="232674.5538">11928 10981 1392 0,'0'0'242'16,"0"0"-103"-16,0 0-35 16,0 0-25-16,0 0-26 15,0 0-1-15,0 0-43 16,76-10 0-16,-37 7-2 16,2-1-7-16,8-2 0 15,4-1 0-15,-5 0 1 16,1-2-10-16,-7-1-4 0,-5-3-61 15,-4-1 0 1,-6-5-82 0,-2-11-134-16,-7 3-226 0,-6 1-182 0</inkml:trace>
  <inkml:trace contextRef="#ctx0" brushRef="#br0" timeOffset="232966.7623">12486 10700 223 0,'0'0'281'0,"0"0"-51"16,0 0 2-16,0 0-2 15,-33-82 3-15,28 74-41 16,4 2-17-16,1 3-44 15,0 3 14-15,0 0-70 16,0 0-40-16,0 0-2 16,0 0-32-16,0 3 2 15,0 4-3-15,0 6-9 16,0 4 8-16,0 6 1 16,0 3 0-16,0 11 17 15,-3 0-16-15,-3 5 20 0,3 5-17 16,-3 1 6-16,2 0 10 15,1-2-20 1,-3-1 0-16,3-1 4 0,-2-5 2 16,0 1-12-16,1-7-15 15,0-7-67-15,1-6-45 16,3-4-85-16,0-9-158 16,3-4-397-16</inkml:trace>
  <inkml:trace contextRef="#ctx0" brushRef="#br0" timeOffset="233888.1917">12789 10168 963 0,'0'0'207'0,"0"0"13"16,0 0-63-16,0 0-51 15,0 0 8-15,0 0-74 16,0 0 3-16,77-33-43 16,-44 33 0-16,3 0 3 0,-3 8-3 15,1 7-1-15,-1 5 1 16,-3 7-8-16,-8 3 0 16,-1 6 0-16,-6 4 3 15,-6 6-4 1,-5 2 9-16,-4 6 0 0,0-1 20 15,-13 7-19-15,-5-4 34 16,3-4-35-16,0 1 1 16,5-7 23-16,7-2-22 15,3-6 8-15,3-4 2 16,16-4-11-16,11-4 10 16,9-6-2-16,7-3 1 0,-1-7 31 15,-5-7-40 1,-7-3 19-16,-9 0 28 0,-11 0-39 15,-7 0 28-15,-6 0-32 16,0 0-5-16,-10 0-19 16,-10 7-15-16,-8 9 34 15,-2 4-1-15,-5 9-13 16,3 2 8-16,2 4-11 16,1 2-5-16,9 2 20 15,2 1-35-15,7 1 10 16,8 1 25-16,3 0-21 15,0 2 21-15,0 1-4 16,5-4 3-16,1 2-14 16,-6-7 18-16,0-3-1 15,0-4 0-15,-5-5 0 0,-8-5-6 16,-6-5 6-16,-4-4 0 16,-8-7 11-16,-6 1-3 15,-2-4-8-15,-3 0 0 16,-13-4-48-16,9-6-113 15,7 0-392-15</inkml:trace>
  <inkml:trace contextRef="#ctx0" brushRef="#br0" timeOffset="234815.5876">7377 11156 367 0,'0'0'217'0,"0"0"-104"16,0 0 5-16,0 0-71 15,0 0-24-15,0 0-23 0,0 0 14 16,0 0-8-16,0 0-6 16,11 0 0-16,1 0-59 15,1 0-145-15</inkml:trace>
  <inkml:trace contextRef="#ctx0" brushRef="#br0" timeOffset="235922.0023">13831 11114 1237 0,'0'0'394'0,"0"0"-237"16,0 0-25-16,0 0-118 16,97 0-5-16,-35 0-9 15,2 0 9-15,6 0-9 16,-3 3 0-16,-11-3 0 15,-8 2-7-15,-9-2-30 16,-7 7-83-16,-15-1-167 16,-11-2-276-16</inkml:trace>
  <inkml:trace contextRef="#ctx0" brushRef="#br0" timeOffset="236138.1566">13899 11365 1092 0,'0'0'302'16,"0"0"-68"-16,0 0-83 16,0 0-50-16,0 0-61 15,97 6-1-15,-45-6 14 16,6 0-52-16,2 0 18 16,-8 0-19-16,-7 0-3 15,-8 0-17-15,-7 0-64 16,-3-7-48-16,-8 1-143 15,-7-1-376-15</inkml:trace>
  <inkml:trace contextRef="#ctx0" brushRef="#br0" timeOffset="237177.4302">15434 10387 418 0,'0'0'767'16,"0"0"-645"-16,0 0 17 15,0 0-46-15,0 0-72 16,-106-63 11-16,66 57-10 15,1 5-21-15,3 1 8 16,8 2-9-16,4 12 0 16,6 6 2-16,3 7 6 15,3 0 11-15,6 8-1 16,6 2-17-16,0 2 31 16,3 4 8-16,12-3-14 0,9 3 22 15,-1 0-37-15,6 0 13 16,-2-4-24-16,-5 4 12 15,1-2-9-15,-11-2-3 16,-1 1 0-16,-8-4-1 16,-3-3 1-16,0-1 0 15,-7-5 0-15,-12-3-22 16,-8-4 21-16,-8-5-20 16,-2-1 21-16,-4-7-9 15,2-4 4-15,3-3 5 16,6 0-9-16,8 0 9 15,6-1 0-15,5-8 0 16,6-2 0-16,5 1-1 0,0 1-12 16,0 0 6-1,10 2 6-15,3 3-1 0,3-2-5 16,0 6 7-16,4-3-1 16,-5 3-8-16,1 0 9 15,1 6 0-15,-1 4 0 16,-3 4-1-16,4 5-10 15,-8 4 11-15,0 7 0 16,-4 4-5-16,-5 1 16 16,0 5-9-16,0 3 0 15,-2 0 8-15,-1 0 1 16,1 4-10-16,2-2 4 16,0 2 9-16,5-2-5 15,13-1-9-15,4-2 0 0,11-5 9 16,6-4 4-16,7-3-10 15,5-4 9-15,7-6 5 16,3-4-17-16,24-6-29 16,-16-3-152-16,-8-4-538 0</inkml:trace>
  <inkml:trace contextRef="#ctx0" brushRef="#br0" timeOffset="238566.8455">7436 11450 833 0,'0'0'157'15,"0"0"-18"-15,0 0-30 0,0 0-75 16,0 0-11-16,0 0-23 16,0 0 0-16,0 0 21 15,0 0-10-15,0 0 42 16,0 0 28-16,0 0-13 16,0 0 38-16,0 1-52 15,0-1-38-15,0 0 0 16,0 2-16-16,0-2-1 15,0 0-57-15,7 1-129 16,11-1-3-16,0 0-63 16,0 0-293-16</inkml:trace>
  <inkml:trace contextRef="#ctx0" brushRef="#br0" timeOffset="238897.0814">8780 11328 367 0,'0'0'92'0,"0"0"-49"15,0 0-42-15,0 0-1 16,0 0-3-16,0 0-10 15,0 0 13-15,-6 17-100 0</inkml:trace>
  <inkml:trace contextRef="#ctx0" brushRef="#br0" timeOffset="245282.5544">16048 10704 690 0,'0'0'200'0,"0"0"-86"15,0 0 45-15,0 0-84 16,0 0-10-16,0 0 22 0,0 0 0 16,0-46-17-16,0 46-20 15,0 0-42-15,0 0 5 16,0 0-13-16,0 0-33 16,0 13-1-16,0 6 4 15,-6 7 30-15,0 8 0 16,-2 2 0-16,-1 7 5 15,3 0-5-15,-4 4 0 16,3-5 4-16,1-2-3 16,2-1-1-16,1-2 0 15,-3 0 2-15,3-5 5 16,-4-2-7-16,2-1 0 16,2-2-9-16,0-4 12 0,1-3-3 15,-1-3 0 1,2-4 2-16,-1 0 1 0,-1-3-3 15,2 3 0-15,1 0-7 16,-3-3 9-16,3-1-2 16,0-2 0-16,0-2 2 15,0-3-2-15,0 1 0 16,0-3 0-16,0 0-2 16,0 0 9-16,0 0 7 15,9-7 16-15,3-5-29 16,9-8 20-16,-2-6-21 15,7-5 0-15,4-8 0 16,2-4 4-16,5-6-4 0,4 0 0 16,-2 2 1-16,-3 5-10 15,-4 8 6-15,-3 11 3 16,-9 9-7-16,-3 7 8 16,-5 4-1-16,-2 3 0 15,2 0-7-15,-1 10-3 16,1 4 7-16,-2 5 3 15,-1 1-1-15,2 1 2 16,-4-2-1-16,-4 4 0 16,-3 0 2-16,0-2 13 15,0-2-15-15,0 4 0 16,-3 0 5-16,-8 1 3 16,2 1-2-16,2-1 1 15,1 3-5-15,-1-1 40 16,4-3-19-16,0 0 8 0,3-1 6 15,0-2-11-15,0-3 31 16,9 0-9-16,7-1 9 16,5-5 44-16,3-1-38 15,6-1-17-15,7-3-6 16,-5-2-39-16,1-4 18 16,-1 0-19-16,-7 0-10 15,-2 0 10-15,-4 0-32 16,-1 0-26-16,-6 0-31 15,-9-3-84-15,0 2-149 16,-3-5-594-16</inkml:trace>
  <inkml:trace contextRef="#ctx0" brushRef="#br0" timeOffset="245744.8854">15967 11424 101 0,'0'0'152'0,"0"0"-106"16,0 0-45-16,0 0 15 15,0 0 33-15,0 0 12 16,0 0-15-16,-7-10-46 16,14 3-41-16,-3 0 10 15,2 4 31-15,-6 0 66 0,3 3-31 16,-3 0-9-16,0-1 24 16,0-2-2-16,3-2-48 15,-3 0 0-15,0 0-271 0</inkml:trace>
  <inkml:trace contextRef="#ctx0" brushRef="#br0" timeOffset="246102.1384">15967 11424 532 0,'16'-86'225'0,"-16"86"-86"0,0 0-37 15,0 0 27-15,0 0-36 16,0 0-6-16,0 0-28 0,0 0 18 15,0 0 4-15,0 0-56 16,-3 6-2-16,3 1-7 16,-3 3-10-16,3 2 49 15,-3 2-22-15,0 6-12 16,-1-3 32-16,0 3-30 16,1 0 5-16,-1-1-9 15,-1 1-17-15,1 0 21 16,-2-3-17-16,2-2 1 15,-2-1 29-15,3-5-35 16,0-5 5-16,3-1-6 16,0 0 10-16,0-3 1 15,0 0-11-15,3-6-34 16,10-4-37-16,-3-2-244 0</inkml:trace>
  <inkml:trace contextRef="#ctx0" brushRef="#br0" timeOffset="247710.4139">17295 10789 398 0,'0'0'105'0,"0"0"-47"16,65-82 23-16,-36 39 7 15,3-7 42-15,-2-2 13 0,-5 5 4 16,-2 8 46-16,-10 12 7 16,-4 10-40-16,-5 7-63 15,-2 7-71-15,-2 3-8 16,0 0-18-16,0 10-25 15,-5 13 23-15,-7 11-2 16,-2 11 4-16,-10 6 11 16,0 11-10-16,-10 8 25 15,-10 15-20-15,-2 15 7 16,-3 2 23-16,7-9-35 16,5-4 34-16,9-13-7 15,-2 2-12-15,2-2 26 0,5 0-35 16,3-12-6-1,7-12 7-15,3-13-1 0,4-8-7 16,0 2 0-16,0-1-36 16,2-5-10-16,4-13-65 15,19-14-88-15,4-11-52 16,7-16-398-16</inkml:trace>
  <inkml:trace contextRef="#ctx0" brushRef="#br0" timeOffset="248221.6477">17646 10747 785 0,'0'0'904'16,"0"0"-843"-16,0 0-10 0,0 0-51 16,0 0 0-16,0 0 0 15,0 0-4-15,8 62 4 16,-16-9 34-16,-2 10-33 15,-8 0 13-15,3 3-14 16,2-6 9-16,-3-1 7 16,6-7-16-16,1-8 0 15,5-5 0-15,-2-9 8 16,3-10-8-16,-1-7 0 16,4-6 0-16,0-7-6 15,0 0 6-15,0 0 0 16,0-10 0-16,4-10-15 0,8-7-1 15,10-5 15-15,6-2 1 16,7-2-9-16,1 3 9 16,-1 7 0-16,-3 8-1 15,-5 5-1-15,-12 7 2 16,-1 6 0-16,-5 0 2 16,-2 0-10-16,0 10 8 15,-1 9 0-15,-6 2 3 16,3 6 4-16,-3 5-3 15,0 1-4-15,0 3 9 16,0 1-5-16,0-4-4 16,0 0 0-16,0-4 0 15,4-5 5-15,12-5-12 16,9-5-40-16,24-11-58 0,-4-3-92 16,1 0-493-16</inkml:trace>
  <inkml:trace contextRef="#ctx0" brushRef="#br0" timeOffset="248494.8441">18482 10905 1397 0,'0'0'199'16,"0"0"-138"-16,0 0-47 15,0 0-11-15,-80-17-2 16,47 27-1-16,-6 11 0 0,0 9 0 15,0 8 5 1,3 3-5-16,11 4 0 0,4 1 29 16,10 4-29-16,10-1 29 15,1-2 2-15,12-1-12 16,15 1 22-16,3-8-41 16,7-6 0-16,26-6-29 15,-11-8-108-15,-4-12-203 0</inkml:trace>
  <inkml:trace contextRef="#ctx0" brushRef="#br0" timeOffset="248687.0098">18352 11239 679 0,'0'0'906'0,"0"0"-757"0,0 0-38 15,0 0-37-15,0 0-62 16,95-20-5-16,-43 19-4 15,7-5-3-15,-1 2 0 16,3-4 0-16,1-2-58 16,9-11-61-16,-15 1-189 15,-11-3-447-15</inkml:trace>
  <inkml:trace contextRef="#ctx0" brushRef="#br0" timeOffset="248926.0331">19073 10929 1041 0,'0'0'168'0,"0"0"116"0,0 0-48 16,0 0-91-16,0 0-44 16,0 0-54-16,0 0-47 15,7-20 0-15,-7 39-22 16,-10 10 22-16,-6 12 0 16,2 8 0-16,0 8 25 15,3 5-16-15,3-3-8 16,3 1 16-16,4-4-17 15,1-3 0-15,0 0 0 16,0-10-49-16,18-3-87 16,-6-10-184-16,3-15-426 0</inkml:trace>
  <inkml:trace contextRef="#ctx0" brushRef="#br0" timeOffset="249349.3335">19064 11262 1437 0,'0'0'192'16,"0"0"-51"-16,0 0-97 16,0 0-43-16,106-10 15 15,-54 7-15-15,6 2-1 16,2-5 0-16,-5-4 7 16,-7-4-17-16,-5-4-12 15,-10-6-22-15,-14-6 11 16,-7-4-46-16,-11-1 54 15,-1-2 24-15,-3 5 1 16,-8 1 22-16,2 3 27 16,3 8 14-16,-2 3 67 0,6 7-41 15,1 3-2 1,-2 3-18-16,3 2-57 0,0 2 2 16,0 0-14-16,0 6-25 15,0 11 25-15,0 10-19 16,0 12 19-16,0 11 0 15,0 6 7-15,0 6-11 16,-4 2 4-16,-2 1 0 16,0-2-6-16,1-1 7 15,4-5-2-15,1-8-22 16,0-2-81-16,0 2-23 16,6-15-134-16,3-9-294 0</inkml:trace>
  <inkml:trace contextRef="#ctx0" brushRef="#br0" timeOffset="250030.1445">19817 10270 1222 0,'0'0'141'16,"0"0"50"-16,0 0-58 0,0 0-78 16,0 0-8-16,0 0-40 15,97-35-7-15,-77 54 0 16,-1 8 6-16,-1 11 2 15,0 9-1-15,-6 16-6 16,-1 20 14-16,-3-3-6 16,-3-8-6-16,-5 0 3 15,0-19 1-15,-4 9-2 16,-3 6-5-16,1-9 0 16,0 3-2-16,6-5 11 15,0-5-9-15,9-8 0 16,15-9 12-16,8-8-6 0,7-7 5 15,3-6 0-15,4-5 20 16,-5-6-30-16,-7-3 7 16,-10 0-8-16,-10 0 11 15,-7 0-22-15,-7 7 5 16,0 6-84-16,-15 7 79 16,-3 7-13-16,-4 2 24 15,-7 8 0-15,1 5 3 16,0 5-12-16,2-1 9 15,7 4-9-15,-2-1 0 16,3 1-7-16,5-4 15 16,-2-3 1-16,4-1-5 15,1-5-2-15,0-4 7 0,-1 0 0 16,-1-3-9-16,-3-4 10 16,-2-6-1-16,-3-3 0 15,-2-4 6-15,-10-3-9 16,-2-7 3-16,-4-3-6 15,-24 0-4-15,7-7-237 16,7-6-349-16</inkml:trace>
  <inkml:trace contextRef="#ctx0" brushRef="#br0" timeOffset="251406.8229">21014 11218 1497 0,'0'0'212'0,"0"0"-4"16,0 0-51-1,0 0-106-15,0 0-23 0,95-39-28 16,-44 33 0-16,1 6-6 31,-3-1 6-31,-3 1 0 0,-8 0 0 0,-4 0-34 16,-2 1-50-16,-7 15-97 15,-4-5-107-15,-12 1-287 0</inkml:trace>
  <inkml:trace contextRef="#ctx0" brushRef="#br0" timeOffset="251621.3341">21005 11513 1347 0,'0'0'298'15,"0"0"-142"-15,0 0-120 16,88 0-1-16,-35 0-21 16,3 0-7-16,2 0 5 15,-5 0-12-15,0 0 0 16,-2 0-1-16,-5-4-67 16,7-6-86-16,-11 0-208 15,-9-3-765-15</inkml:trace>
  <inkml:trace contextRef="#ctx0" brushRef="#br0" timeOffset="251928.2006">22031 10898 1667 0,'0'0'213'16,"0"0"-31"-16,0 0-54 15,0 0-100-15,0 0-10 16,0 0-18-16,0 0-35 16,-9-3 34-16,2 27-21 15,-4 11 22-15,-4 22 2 16,-2 22 7-16,-8 14 7 16,3-4-14-16,6-17 7 15,7-22-5-15,6-10-4 16,1 6 0-16,2 3 1 0,0 1-1 15,0-4-17-15,0-13-70 16,3-6-98-16,5-14-84 16,4-10-494-16</inkml:trace>
  <inkml:trace contextRef="#ctx0" brushRef="#br0" timeOffset="252425.5528">21930 11365 1612 0,'0'0'201'0,"0"0"-72"16,0 0-95-16,0 0-32 0,123-7 5 15,-60 4-1-15,4-4-6 16,5 0 0-16,-4-6-1 16,0-4-10-16,-4-5-16 15,-8-5-38-15,-7-6-33 16,-11-3-131-16,-17-1-42 15,-9 3-81-15,-12-4 149 16,0 4 51-16,-15-1 41 16,0-2 111-16,-3 3 117 15,5-1 94-15,-1 1 41 16,5 2-24-16,2 5-15 16,2 7-11-16,4 10-69 15,-1 3-26-15,1 7-67 0,1 0-40 16,-2 0 0-1,2 7-23-15,-2 10 23 0,-1 9 0 16,0 7 0 0,-5 7 19-16,2 7 22 0,-2 2-32 15,1 7 21-15,1 4-29 16,2 2 0-16,1 4 7 16,1-1-7-16,2 1-1 15,0-2 0 1,0-2 7-16,0-3-8 0,0-5 1 15,0-5 0-15,0-5-11 16,2-6-9-16,-2 0-74 16,0-8-115-16,0-11-365 0</inkml:trace>
  <inkml:trace contextRef="#ctx0" brushRef="#br0" timeOffset="266875.5127">2915 11979 201 0,'0'0'164'0,"0"0"-40"15,0 0-39-15,0 0-37 16,0 0-5-16,0 0 14 15,0-13 25-15,0 9 0 16,0 1-31-16,0 0-27 16,0 3-8-16,0 0-9 0,0 0-7 15,0 0 9-15,0 0 36 16,0-1 45-16,0-2-28 16,0 0 0-16,0-1-5 15,0 1-18-15,0 0 23 16,0 3 8-16,0 0 5 15,0 0 0-15,0 0-33 16,0 0-10-16,0 0-22 16,0 7-9-16,0 9-1 15,-3 4 1-15,-1 3-1 16,-4 7 33-16,5 3-31 16,-6 0 17-16,3 0 4 15,-3 4-16-15,2 1 31 16,-1-1-16-16,2-1-9 0,-1-2 14 15,-2 4-27-15,3-4 7 16,3 0 4-16,-2-2-10 16,2-5 4-16,1-1-5 15,2-5 0-15,0-3 2 16,0-4-2-16,0-4-18 16,0-3-61-16,8-7-71 31,0 0-153-31,1-10-211 0</inkml:trace>
  <inkml:trace contextRef="#ctx0" brushRef="#br0" timeOffset="267138.6982">2872 12335 1213 0,'0'0'282'16,"0"0"-121"-16,0 0-67 15,0 0-11-15,0 0-30 16,0 0-1-16,0 0-33 15,58-13 3-15,-21 7 15 16,5-1-20-16,1 0 2 16,2 0-19-16,-3-2 2 15,1 2 1-15,-3 0-3 16,-1-3-2-16,-3-2-23 16,-3-1-43-16,-5-1-26 15,-1-6-30-15,-8-4-95 16,2-18-51-16,-9 6-270 0,-3 6-89 15</inkml:trace>
  <inkml:trace contextRef="#ctx0" brushRef="#br0" timeOffset="267414.8939">3440 11986 519 0,'0'0'254'0,"0"0"13"15,0 0-73-15,0 0 0 16,0 0-11-16,0 0-65 16,0 0-42-16,-30-24-53 15,27 24-22-15,3 0 2 16,-3 10-2-16,3 3-1 15,-4 6 18-15,1 5-17 16,0 6 39-16,0 6-8 16,-3 4-10-16,-2 2 19 15,0 2-19-15,-3-2-6 16,5 1-7-16,-3-4 0 16,5-2-5-16,-1 0-4 0,4-4 0 15,-1 0-3-15,2-3 3 16,0-1-26-16,0-5-61 15,8-8-97 1,5-6-215-16,-1-10-763 0</inkml:trace>
  <inkml:trace contextRef="#ctx0" brushRef="#br0" timeOffset="267825.5354">3780 12391 62 0,'0'0'1218'0,"0"0"-957"16,0 0-135-16,0 0-50 15,0 0-3-15,0 0-39 16,0 0-12-16,57 0 7 0,-17 0 20 16,7 0 18-1,6 0-39-15,1-6 0 0,-6 3-3 16,-2-1-25-16,-7 1 14 15,-2 0-14-15,-7-1 0 16,-5 4-7-16,-7-3-28 16,-3 3-56-16,-5-4-56 15,-10-2-159-15,0 2-239 16,0-6-387-16</inkml:trace>
  <inkml:trace contextRef="#ctx0" brushRef="#br0" timeOffset="268150.767">4037 12121 1073 0,'0'0'397'0,"0"0"-160"16,0 0-119-16,0 0-70 15,0 0-4-15,0 0-30 16,0 0 5-16,-6 10-19 15,3 6 0-15,1 3 14 16,-1 11 1-16,-2 4-3 16,-3 2 11-16,5 7-7 15,-3-1 18-15,0-1-24 16,0 2-1-16,-1-4 10 16,4 1-18-16,1-4-1 15,1 0 0-15,1-6 6 0,0-1-12 16,0-5-63-1,16-7-79-15,2-5-78 0,3-7-389 0</inkml:trace>
  <inkml:trace contextRef="#ctx0" brushRef="#br0" timeOffset="269045.4029">4826 12025 796 0,'0'0'254'0,"0"0"10"16,0 0-9-16,0 0-72 16,0 0-36-16,0 0-6 15,0 0-60-15,0-36-28 16,0 36-39-16,0 0-14 16,0 7-2-16,0 2-35 0,0 11 26 15,0 6 4 1,-3 8 14-16,-1 2-4 0,1 7 13 15,0-1-7 1,0-1 30-16,0 1-30 0,0-2-8 16,1-1 29-16,1 1-30 15,-1-4 10-15,2 0-10 16,0-2 7-16,0-2-2 16,0-5-5-16,0 0 0 15,0-5 2-15,0-5-1 16,0-3-1-16,0-4 0 15,0-4-5-15,0-6-4 16,5 0-123-16,-2 0-151 16,0-10-464-16</inkml:trace>
  <inkml:trace contextRef="#ctx0" brushRef="#br0" timeOffset="269651.8457">5650 12375 362 0,'0'0'784'15,"0"0"-647"-15,0 0 55 0,0 0-61 16,0 0-47-16,0 0-40 15,0 0 32-15,95 20 19 16,-53-13-38-16,3-1-14 16,4 1-13-16,-4-4-22 15,1 1 28-15,-4-4-22 16,-2 0-8-16,-3 0 4 16,-7 0-9-16,-3 0-1 15,-6 0 0-15,-3 0-16 16,-9 0-27-16,-3 0-74 0,-6 6-57 15,0 1-139-15,0-1-354 16</inkml:trace>
  <inkml:trace contextRef="#ctx0" brushRef="#br0" timeOffset="269947.0484">5748 12666 651 0,'0'0'125'0,"0"0"40"16,0 0-64-16,0 0 48 15,0 0-26-15,0 0 2 0,0 0 22 16,6 20-54 0,8-15-11-16,5 0 19 0,11-3-6 15,4 1 7-15,8-3-49 16,7 0-25-16,3 0-4 15,-4 0-23-15,3-3 4 16,-11 1-5-16,-4-1-16 16,-6 1-15-16,-2 0-81 15,-10-1-100-15,-9-1-426 0</inkml:trace>
  <inkml:trace contextRef="#ctx0" brushRef="#br0" timeOffset="272270.6985">7121 11998 1129 0,'0'0'264'15,"0"0"-209"-15,0 0 9 16,0 0-33-16,0 0-30 15,0 0 7-15,-63-32-8 0,48 31 1 16,2-2 5-16,1 3-6 16,-3 0 0-16,0 0-1 15,-4 10-3-15,-4 7 4 16,1 5 0-16,-2 5-1 16,9 3-11-16,0 2 8 15,9 2 1-15,6-2 2 16,0 2 1-16,3-1 3 15,15-1 7-15,0-1-9 16,1 2 23-16,-2-1-24 16,2 2 15-16,-5 1-3 15,-7-1-10-15,-7 6 9 16,0-1-11-16,-15 1 1 0,-10-1 8 16,-11-5-9-1,-3-7 2-15,-4-5 5 0,1-9 2 16,5-6-2-16,4-7 0 15,9 0-7-15,12-10 21 16,2-4-20-16,10-1 8 16,0-2-9-16,7 1-9 15,8 8 8-15,0-1-11 16,3 8-3-16,1 1 14 16,-2 0-11-16,2 4 9 15,-5 9 3-15,2 1 0 16,-1 6 3-16,-2 2-3 0,-5 5 0 15,1 3 4 1,-2 2-4-16,2-1 22 0,-3 5 7 16,3-7-18-16,3 4 15 15,0-2-12-15,4-2 1 16,4 1 26-16,5 0-31 16,2-4 6-16,3 1 0 15,1-4-14-15,2-1 12 16,13-8-14-16,-7-5-124 15,-3-9-266-15</inkml:trace>
  <inkml:trace contextRef="#ctx0" brushRef="#br0" timeOffset="276752.762">7595 12257 72 0,'0'0'71'16,"0"0"-71"-16,0 0-95 0</inkml:trace>
  <inkml:trace contextRef="#ctx0" brushRef="#br0" timeOffset="277663.3406">7634 12001 1008 0,'0'0'227'16,"0"0"17"-1,0 0-71-15,0 0-78 0,0 0-27 16,0 0 0-16,0 0-43 16,3-5-2-16,-3 5-23 0,0 5-10 15,0 9 0-15,0 9-7 16,0 7 17-16,-3 6-5 15,-3 10 7-15,-1 0-2 16,-4 4 0-16,2-1 1 16,-4 0 6-16,1-1-7 15,-2 0 0-15,-2-1-7 16,1-1 7-16,0 1 0 16,0-2 0-16,5-4 6 15,-2-4-5-15,4-2-1 16,-2-8 0-16,4-5-6 15,3-5 12-15,3-7-6 0,0-3 0 16,0-1 0 0,0-5-1-16,0-1 1 0,0 0 0 15,0 0 0-15,0 0 9 16,0 0-9-16,0 0 8 16,0-1-8-1,0-5 19-15,0-7-14 0,0-4 1 16,6-6-12-16,3-4 6 15,3-6-7-15,3-2-14 16,1-2-1-16,8-2 16 16,-3-2 5-16,6-1-10 15,1 2 3-15,2 3 0 16,0 2 8-16,-5 8-9 16,-1 3 5-16,-3 8-5 15,-6 3 9-15,-3 7-6 16,-2 6 5-16,-4 0-25 15,-3 0 10-15,3 16 15 0,-3 0-2 16,2 8-3-16,-2-1 6 16,0 3 0-16,-3-3-1 15,0 3-2-15,0-2 3 16,0 0 0 0,0 1 3-16,0 2 4 0,0 0-7 15,0 2 0-15,0 1 7 16,0 0 0-16,0-4-7 15,0 0 8-15,0-2-7 16,0-4 18-16,4-5-17 0,-1-4 5 16,3-2 19-16,0-5-15 15,0-1 37-15,4-3-3 16,1 0-8-16,4 0 24 16,1 0-28-16,5 0-19 15,0 0 9-15,0-6-22 16,-2 2-1-16,-4 1 0 15,0 0-45-15,-3 2-71 16,-3 1-95-16,-6 0-377 0</inkml:trace>
  <inkml:trace contextRef="#ctx0" brushRef="#br0" timeOffset="278447.895">8219 12536 871 0,'0'0'342'16,"0"0"-105"-16,0 0-133 16,0 0-25-16,0 0-6 15,0 0-38-15,0 0-3 16,0 0-25-16,3 0 6 0,-3 0 14 16,0 0-26-1,0 0 13-15,0 0-4 0,3 0-9 16,-3 0 20-1,0 0-21-15,0 0 0 0,0 0 1 16,0 0 9 0,0 0-10-16,0 0 4 0,0 0-2 15,0 0 13-15,0 0-15 16,0 0 0-16,0 0-1 16,0 0 7-16,0 0-6 15,0 0 0-15,0 0 1 16,0 0 9-16,0 0-10 15,0 0 0-15,0 0-1 16,9 1-7-16,7-1 8 16,5 3 24-16,10-3-10 0,5 0 14 15,12 0-18 1,1 0 1-16,8 0 7 0,-2-3-17 16,-1-1 7-16,-5-1-8 15,-7 3 2-15,-12-1 3 16,-5 1-5-1,-13 2 0-15,-3 0 0 0,-6 0-11 16,-3 0-18-16,0 0-52 16,0 0-51-16,-12 0-120 15,3-3-139-15,-3 1-122 0</inkml:trace>
  <inkml:trace contextRef="#ctx0" brushRef="#br0" timeOffset="278815.7149">8562 12292 345 0,'0'0'1148'0,"0"0"-967"15,0 0-47-15,0 0-90 16,0 0-16-16,0 0 5 15,0 0-24-15,-9 3 9 16,9 7-18-16,-3 4 0 16,-4 8 22-16,1 5 1 15,-2 7-4-15,2 4 22 16,-4 2-22-16,1 3 17 0,3 0 0 16,-5 0-12-1,4 0 11-15,-2-4-34 0,3-2 5 16,3-3-3-16,0-5 5 15,0-6-5-15,3-3-3 16,0-6-7 0,0-5-39-16,-7-9-102 15,4 0-85-15,-5 0-456 0</inkml:trace>
  <inkml:trace contextRef="#ctx0" brushRef="#br0" timeOffset="282123.6987">9166 12206 804 0,'0'0'611'16,"0"0"-445"-16,0 0 8 15,0 0-86-15,0 0 4 16,0 0-5-16,0 0-17 15,0-3 10-15,0 3-26 16,0 0 3-16,0 0 34 16,0 0-34-16,0 0-14 15,0 0-36-15,0 0-7 16,0 3 0-16,0 8-30 16,-3 8-11-16,3 10 29 0,-4 11 11 15,-2 6 1 1,0 8 10-16,-3 1-8 0,0 1 13 15,0-5-15-15,0 1 1 16,0-5 11-16,2-5-6 16,4-2-4-16,-2-10-1 15,2-7 8-15,3-7-8 16,0-9-1-16,0-4-16 16,0-3-48-1,0 0-77-15,0-13-56 0,8-4-132 16,2-5-768-16</inkml:trace>
  <inkml:trace contextRef="#ctx0" brushRef="#br0" timeOffset="282635.7103">10130 11817 1154 0,'0'0'309'0,"0"0"-143"16,0 0-75-16,0 0-85 16,0 0-6-16,0 0-7 15,0 0 7-15,-33 79 19 16,14-39 22-16,-3 13-18 16,-4 16 28-16,-11 14 1 15,-5 19-13-15,0-1 14 16,2-5-23-16,3-10-10 15,7-12 22-15,-3 2-23 16,8-14 2-16,2-9-5 16,4-13-15-16,1 0 21 0,-3-1-22 15,2 8 0 1,-5 2-2-16,6-2 2 0,0-8-1 16,3-3-45-16,5-10-41 15,4-6-19-15,6-6-60 31,6-8-180-31,10-6-417 0</inkml:trace>
  <inkml:trace contextRef="#ctx0" brushRef="#br0" timeOffset="283270.1549">10555 12075 214 0,'0'0'1165'0,"0"0"-998"32,0 0-103-32,0 0-64 0,0 0 0 0,0 0 0 15,-16 86 15-15,4-38 5 16,-3 5 38-16,0 10-24 15,-1 0 17-15,2 13 0 16,-2-7-11-16,4 3 1 16,3-5-21-16,3-11-19 15,3 0 18-15,0-6-18 0,0-11 5 16,3-9-4-16,-3-6 4 16,3-7-1-16,-3-7-5 15,0-5 0-15,3-5-9 16,0 0 21-16,0-2-8 15,0-15 15-15,0-3-19 16,6-10 11-16,6-2 15 16,6-2 7-16,4 1 25 15,-2 0-46-15,5 3 2 16,2 7-12-16,-2 7 4 16,2 6-12-16,0 3 3 15,-3 4 1-15,3 3-5 16,-5 0 7-16,-1 3-1 15,-3 8 1-15,-5 4-19 16,-9 5 18-16,-1 10-14 0,-3 0 14 16,0 6-12-16,-1-2 20 15,-5 4-7-15,-4-4 0 16,1-1 6-16,6-3-2 16,0-1-4-16,3-5 0 15,0-7 2-15,3-2-2 16,13-11 0-16,26-4-65 15,-3-7-125-15,4-10-303 0</inkml:trace>
  <inkml:trace contextRef="#ctx0" brushRef="#br0" timeOffset="283571.0009">11452 12378 1415 0,'0'0'193'16,"0"0"-145"-16,0 0-27 16,-79-10-20-16,47 10 9 15,0 20 24-15,-4 7-15 16,0 15 41-16,-7 17-2 16,11 1-15-16,10 3 40 15,3 3-47-15,15-13 6 0,4 0-5 16,4-7-14-1,15-10 24-15,3-3-28 16,14-9-10-16,0-5-9 0,6-5-31 16,4-8-53-1,8-6-94-15,-8-16-225 0,-10-3-986 0</inkml:trace>
  <inkml:trace contextRef="#ctx0" brushRef="#br0" timeOffset="283746.4848">11270 12821 1250 0,'0'0'498'16,"0"0"-263"-16,0 0-78 16,0 0-34-16,0 0-79 15,0 0-38-15,109-27-6 16,-60 20 0-16,6 4 0 0,2 1-10 16,-9-5 8-16,7-6-91 15,-13 3-108-15,-11-4-505 0</inkml:trace>
  <inkml:trace contextRef="#ctx0" brushRef="#br0" timeOffset="284313.6647">12110 12097 1220 0,'0'0'376'16,"0"0"-255"-16,0 0-83 16,0 0-31-16,0 0-7 15,-27 93 1-15,18-46 46 16,-3 8-12-16,2 4 13 16,1 5-4-16,2 11-29 15,3 12 14-15,4-8-21 16,0-10-7-16,0-10 19 15,1-16-19-15,12-2-1 16,0 4 0-16,2-8-29 0,-3-14-62 16,9-10-115-16,-5-7-98 15,-6-6-182-15</inkml:trace>
  <inkml:trace contextRef="#ctx0" brushRef="#br0" timeOffset="284764.8567">12124 12609 1224 0,'0'0'201'0,"0"0"-5"16,0 0-82-16,0 0-58 15,0 0 5-15,107-19-30 16,-55 15 8-16,3-5-5 16,6-1-24-16,-6-4 17 0,1-2-27 15,-4 0 0-15,-13-1-6 16,-7-6-8-16,-6-1-44 15,-10-1-10-15,-7-5-33 16,-4-1-60-16,-5-4 10 16,0 1 70-16,0 1 78 15,0 4 3-15,3 5 94 16,0 4 37-16,3 7-27 16,-2 6 24-16,-4 4-28 15,0 3-62-15,0 0-38 16,0 6-5-16,0 11-11 15,0 13 16-15,0 6-2 16,0 8 2-16,0 5 0 0,0 4 8 16,-4 3 31-1,4 3-18-15,-6 4 5 0,0-3-5 16,-1 2-20 0,1-5 11-16,1-4-12 0,5-7-10 15,0-10-17-15,0-9-60 16,14-10-55-16,9-7-188 15,-4-10-493-15</inkml:trace>
  <inkml:trace contextRef="#ctx0" brushRef="#br0" timeOffset="285493.6222">13048 12075 523 0,'0'0'807'16,"0"0"-621"-16,0 0-29 15,17-71-64-15,2 53-53 16,2 1-27-16,3 7 16 16,3 3-7-16,-1 7-7 15,3 0-11-15,-6 4 3 0,-1 15-14 16,-3 4-9-16,-4 13 4 16,-6 2-1-16,-6 7 15 15,-3 4-2-15,0 2 0 16,0 4 6-16,-9 2-12 15,-6-1 6-15,3 0 0 16,2 3-3-16,7-9 1 16,3 0 2-16,0-8 0 15,19-5 7-15,11-8-1 16,9-6-6-16,7-9 0 16,-1-11 19-16,1-3-18 15,-9-3 10-15,-4-10 15 0,-12-1-2 16,-12 1 20-1,-9 6 2-15,0 7-6 0,-6 0-40 16,-15 13-23-16,-10 11 23 16,-5 9-1-16,-3 6-9 15,2 5 9-15,4-2-42 16,8 2 1-16,10-2 24 16,4-2-4-16,8 2 0 15,3-1 10-15,0 1-18 16,0 2 24-16,3-2-7 15,1 1 13-15,-2-4-5 16,-2-2 6-16,0-7-1 16,-13-1 20-16,-8-9 1 15,-6-3 37-15,-3-7-6 16,-4-3-8-16,-2-7-8 0,-4 0-36 16,-14-17-73-1,8-3-163-15,10 0-869 0</inkml:trace>
  <inkml:trace contextRef="#ctx0" brushRef="#br0" timeOffset="287887.2031">14094 12735 1247 0,'0'0'184'16,"0"0"-46"-16,0 0-45 15,0 0-43-15,0 0 20 16,0 0-21-16,0 0 1 15,3 0-18-15,0 0-11 0,0 0 29 16,4 0-18-16,10 0-12 16,8 0 13-16,14 0-22 15,10-7 7-15,6 4-6 16,4-1-11 0,-7 1-1-16,-7 0 0 0,-5 3-45 15,-13 0-18-15,-3 0-72 16,-15 0-104-16,-2 0-253 15,-7 0-354-15</inkml:trace>
  <inkml:trace contextRef="#ctx0" brushRef="#br0" timeOffset="288179.3915">14181 12930 347 0,'0'0'679'16,"0"0"-566"-16,0 0-59 15,0 0 59-15,0 0 24 16,0 0-9-16,0 0-17 16,10 32-69-16,-4-28-5 15,4-1 33-15,4 0-7 16,4-3 18-16,6 0-19 16,7 0-10-16,5 0-1 15,4-3-36-15,-1-4 1 16,0 2-16-16,-5-2 6 15,-4 0-13-15,-3 1-40 16,-8-1-62-16,-7 4-54 16,-5 2-204-16,-3-2-603 0</inkml:trace>
  <inkml:trace contextRef="#ctx0" brushRef="#br0" timeOffset="296416.8226">12432 9211 212 0,'0'0'142'0,"0"0"-75"16,0 0-67-16,0 0-8 0,0 0-158 16</inkml:trace>
  <inkml:trace contextRef="#ctx0" brushRef="#br0" timeOffset="299165.3942">15967 12255 980 0,'0'0'169'0,"0"0"-1"16,0 0 31-16,0 0-55 15,0 0-15-15,0 0-27 16,0 0-40-16,4-49-48 16,-22 46-12-16,-7 0-4 15,-5 3-3-15,-5-4 5 16,3 1 9-16,2 3-9 0,6 0 22 16,6 0-22-16,5 0 1 15,4 0 0-15,6 3-1 16,-4 10 0-16,7 4-1 15,0 4 2-15,0 4 2 16,13 5-3-16,3 7 0 31,5-1 14-31,3 7-14 0,-4 3 1 0,2 1-1 16,-9-1 9-16,-3 4-8 16,-3-4-1-16,-7-1 0 15,0-1-9-15,-4-6 8 16,-14-4 0-16,-5-4 0 15,-10-3 0-15,-3-8-5 0,-7-2 6 16,-1-7-9-16,-2-4 8 16,1-2-14-16,2-4 2 15,1 0 2-15,7-4-18 16,2-9 16-16,4 0-24 16,9-1 4-16,4 2 32 15,9-5-10-15,7 1 11 16,0-1 11-16,6 0-10 15,14 4 20-15,0 6-21 16,6 1 0-16,-1 6-9 16,-1 0 9-16,-2 0 0 15,1 9 0-15,-6 5-5 16,2 2-2-16,-6 1 5 0,0 3 2 16,0 2 16-1,0 2-14-15,-7-1 17 0,0 4 13 16,-3 2-14-16,-3 1 29 15,0 0-14-15,0-1-2 16,0 5 13-16,0-2-29 16,0-2 1-16,0 4 6 15,0-4-15-15,7-1 32 16,7 1-11-16,-2-1-12 16,7-2 22-16,5-1-20 15,1-2 6-15,5-5-18 16,0-3-6-16,-3-2-1 0,3-4-60 15,0 0-38 1,2-10-34-16,-3 0-75 0,-6 0-392 0</inkml:trace>
  <inkml:trace contextRef="#ctx0" brushRef="#br0" timeOffset="299874.2736">16265 13287 1144 0,'0'0'310'16,"0"0"-95"-16,0 0-108 15,0 0-31-15,0 0-35 16,0 0-31-16,0 0 28 16,76 3 6-16,-57 0-4 15,4-2 17-15,-1 2-47 16,1 0 2-16,-1 0-12 16,-2-2-7-16,3 2-33 15,6-3-118-15,-9 0-220 16,3 0-792-16</inkml:trace>
  <inkml:trace contextRef="#ctx0" brushRef="#br0" timeOffset="300139.4601">16870 13380 1377 0,'0'0'285'16,"0"0"-126"-16,0 0-57 15,0 0-50-15,0 0-44 16,87 3 7-16,-61-3-15 16,2 0 0-16,2 0-7 15,-5 0-74-15,6 0-70 16,-5 0-207-16,-9-4-627 0</inkml:trace>
  <inkml:trace contextRef="#ctx0" brushRef="#br0" timeOffset="300342.6052">17226 13380 1152 0,'0'0'355'0,"0"0"-136"16,0 0-107-16,0 0-18 16,0 0-68-16,0 0-24 15,0 0-4-15,52 6-52 16,-19-6-47-16,-4 0-106 15,0-7-390-15</inkml:trace>
  <inkml:trace contextRef="#ctx0" brushRef="#br0" timeOffset="300557.3421">17542 13346 766 0,'0'0'701'0,"0"0"-521"0,0 0-78 16,0 0-36-16,0 0 1 16,0 0-58-16,0 0-3 15,27 3-6-15,-9-3-40 16,11 0-61-16,0 0-177 16,-2-3-352-16</inkml:trace>
  <inkml:trace contextRef="#ctx0" brushRef="#br0" timeOffset="300624.3909">17875 13294 176 0,'0'0'476'0,"0"0"-476"0</inkml:trace>
  <inkml:trace contextRef="#ctx0" brushRef="#br0" timeOffset="303767.3873">18341 13326 1005 0,'0'0'276'15,"0"0"-112"-15,0 0-65 16,0 0-22-16,0 0-41 16,0 0-2-16,6 0-1 15,-4 0 17-15,-1 0 38 16,1 0-21-16,-2 0-1 15,1 0-2-15,-1 0-28 16,0 0 15-16,0 0-15 16,2 0-23-16,2 7-3 15,6 3-10-15,0 9 0 0,0 5 8 16,-2 2-7 0,-5 7 19-16,-3 1 8 0,-5-2-19 15,-17 1-9-15,-10-4-2 16,-30 1-92-16,3-9-103 15,4-11-382-15</inkml:trace>
  <inkml:trace contextRef="#ctx0" brushRef="#br0" timeOffset="304785.7967">12386 9237 802 0,'0'0'107'0,"0"0"-45"16,0 0-36-16,0 0-26 15,0 0-3-15,0 0 2 16,0 0 1-16,0 7-1 15,0-1 1 1,0-2-31-16,3-1-165 0</inkml:trace>
  <inkml:trace contextRef="#ctx0" brushRef="#br0" timeOffset="305823.9796">7537 12775 434 0,'0'0'290'0,"0"0"-171"16,0 0-12-16,0 0-36 15,0 0-2-15,0 0-4 16,0 0 9-16,3 0-25 16,-3 0-10-16,0 0-30 0,3 0-9 15,3 0-94-15,0 0-236 16</inkml:trace>
  <inkml:trace contextRef="#ctx0" brushRef="#br0" timeOffset="312245.9396">18452 12966 527 0,'0'0'489'0,"0"0"-376"15,0 0-22-15,0 0-27 16,0 0-2-16,0 0 9 16,1 0-5-16,3 0-13 15,-1 0 45-15,-3 0 17 16,4 0-18-16,-4 0-2 16,6 0-31-16,0 0-13 15,10 0 13-15,13 0-39 16,8 0 10-16,8 0-5 15,7 0-24-15,3 3 15 16,-3-3-21-16,-1 3 0 16,-6-3 3-16,-7 1-3 15,-6-1 0-15,-13 0 0 0,1 3-25 16,-11-3-18-16,-5 0-61 16,1 0-53-16,-3 0-42 15,0 0-206-15,1 0-465 0</inkml:trace>
  <inkml:trace contextRef="#ctx0" brushRef="#br0" timeOffset="313082.0159">19537 12705 408 0,'0'0'904'0,"0"0"-744"0,0 0-5 16,0 0-2-16,0 0-24 15,0 0-85-15,-22-79-13 16,5 72-31-16,-5 0 1 16,-4 4-5-16,-4 3 4 15,-5 0 0 1,-1 6-1-16,1 8 3 0,4 6-5 15,7 3 3-15,11-2 0 16,-1 1-9-16,10 5 10 16,4-1-1-16,0 0 7 15,0 1-6-15,15 0 28 16,3-2-16-16,9-1-12 0,2 2 23 16,6-2-23-1,5-2 6-15,-4 2 2 0,-1 2-7 16,-2-4 7-16,-4-2-9 15,-6 0 0-15,-4-2-12 16,-5 1 13-16,-5 0-1 16,-4-2 0-16,-4 3 2 15,-1-3-4-15,0 3-18 16,-9-3-2-16,-8-2 21 16,-5-1 0-16,-1-4 1 15,-10-3 1-15,0-4 0 16,-2-3 11-16,3 0-12 15,-1-4 0-15,8-6 8 0,-1-6-7 16,9 2 6-16,6-1 3 16,5 1-9-16,6-2 13 15,0 2 5-15,3 1-18 16,18-4 1-16,1-2-2 16,11-1 0-16,9-3 0 15,0-1 2-15,7-1-10 16,-3-2 8-16,2-3 0 15,-9 4-10-15,-4-4 11 16,-8 7-1-16,-4 2 3 16,-11 3 3-16,-9 1-6 15,-3 3 1-15,0-2-1 16,0-4 19-16,-6 4-19 0,-7-1 0 16,2 0 0-1,-1 1 2-15,0 3-4 0,-3-1 2 16,3 5 0-16,-1-1-10 15,1 3 9-15,0 4 0 16,3 0-33-16,0 3-38 16,0 0-41-16,-5 3-61 15,4 21-90-15,4-5-54 16,2 4-258-16</inkml:trace>
  <inkml:trace contextRef="#ctx0" brushRef="#br0" timeOffset="313384.2343">20271 13366 654 0,'0'0'693'15,"0"0"-446"-15,0 0-84 16,0 0 1-16,0 0-55 15,0 0-28-15,0 0-16 16,-9 17-41-16,3-10 4 16,-8 5-13-16,-1 8 4 15,-6 6 30-15,-4 3-40 16,-2 2 11-16,-2 2-9 16,-3-1-10-16,1-1-2 0,-19 5-69 15,9-7-128-15,4-9-151 16</inkml:trace>
  <inkml:trace contextRef="#ctx0" brushRef="#br0" timeOffset="314529.0064">7673 12933 201 0,'0'0'990'0,"0"0"-854"0,0 0-96 15,0 0-11 1,0 0-29-16,0 0-43 0,0 0-53 15,25-3-105-15,-14-7-159 0</inkml:trace>
  <inkml:trace contextRef="#ctx0" brushRef="#br0" timeOffset="319961.0786">20444 13003 631 0,'0'0'563'0,"0"0"-422"15,0 0-9-15,0 0-65 16,0 0 13-16,0 0 0 16,3 3 10-16,3-3-28 15,-5 0-10-15,4 0 23 16,2 0-34-16,2 0-5 16,8 0 1-16,8 0 2 15,12-3 27-15,26 3-22 16,4 0 4-16,0 0 8 0,3 0-40 15,-15 3 0-15,2 3-14 16,-12-2 5-16,-9-1-14 16,-9 1-8-16,-13-4-68 15,-8 0-11-15,-6 0-77 16,-3 0-85-16,-8-4-408 0</inkml:trace>
  <inkml:trace contextRef="#ctx0" brushRef="#br0" timeOffset="320731.629">21599 12686 1270 0,'0'0'552'0,"0"0"-464"16,0 0-9-16,0 0-36 15,0 0-7-15,0 0-35 16,0 0 1-16,-45-27-2 16,13 20-22-16,-5-3 20 15,-5 0-17-15,3 4 19 16,4-1-1-16,6 4-4 16,9-1-3-16,3 4 8 15,5 0 0-15,6 0-6 16,3 0 7-16,2 0-1 0,1 0 0 15,0 0-4 1,0 0-3-16,0 0 7 16,-3 10-4-16,-7 7-2 15,-1 6 7-15,-3 11-1 0,0 2 18 16,-2 4-18 0,3-4 14-16,4 3-14 0,5-8 0 15,1-2 4-15,3-3-1 16,0-5-3-16,0-3 10 15,0-4-8-15,6-4-2 16,-2-3 0-16,2-4-2 16,1 0-7-1,-1-3 18-15,7 0-6 0,0 0 22 16,6-3-13-16,5-4 13 0,6 0-25 16,4-2 1-1,4-1 17-15,2 6-17 0,-1-1 8 16,0 3 2-16,-4 2-10 15,-3 0 10-15,-2 0-11 16,-10 7 0-16,3 7-5 16,-7 2 6-16,2 1-1 15,-1 6 14-15,-9-4-13 16,-2 5 1-16,-6-1-2 16,0 0-6-16,-4-3-4 15,-12 3 18-15,-8-3-8 16,-5 0 0-16,-3-3 1 15,-4-5 6-15,-6-2-7 16,-3-7 0-16,2 1 4 16,-2-4-2-16,2 0-2 0,5-3 0 15,6-4-32-15,5 3 2 16,12-2-27-16,1-1-31 16,14 0-41-16,0 2-187 15,14-2-544-15</inkml:trace>
  <inkml:trace contextRef="#ctx0" brushRef="#br0" timeOffset="320989.809">22080 13270 1490 0,'0'0'481'0,"0"0"-311"16,0 0-43-16,0 0-95 15,0 0-23-15,0 0 39 16,-68 89-11-16,36-55 0 16,-4 2-8-16,-2 4-28 15,0-5 15-15,3-1-16 16,-4-1-7-16,0-7 5 16,3-3-122-16,-16-6-89 15,9-4-112-15,5-9-838 0</inkml:trace>
  <inkml:trace contextRef="#ctx0" brushRef="#br0" timeOffset="323454.5982">22398 12844 552 0,'0'0'325'16,"0"0"-214"-16,0 0-48 0,0 0-13 16,0 0 28-16,0 0 17 15,0 0 23-15,-16 4 11 16,16-4-45-1,0 0-8-15,0 3 1 0,0-3-27 16,0 3 16-16,0-3-18 16,0 3-1-16,0-2 31 15,7-1-14-15,5 3 23 16,11 2 3-16,11 0-27 0,15 2 20 16,11-2-46-1,2 2-25-15,2 0 3 0,-2-1-14 16,-9-2-1-1,-2-1 7-15,-3 0-6 0,-8-3-2 16,-5 0-11-16,-15 0-41 16,-6 0-20-16,-11 0-81 15,-5 0-41-15,-11-3-75 16,-3-1-357-16</inkml:trace>
  <inkml:trace contextRef="#ctx0" brushRef="#br0" timeOffset="324066.3773">23229 12755 552 0,'0'0'878'0,"0"0"-736"16,0 0-51-16,0 0-30 15,0 0-51-15,0 0 3 16,0 0 16-16,-15-34 15 15,15 18 44-15,0-3-13 16,11-8-29-16,2 0 4 16,4-2-26-16,0-1-3 15,1 7 15-15,2 6-18 16,-4 7 19-16,7 3-37 16,-4 5 9-16,8 2-21 15,-2 0 11-15,4 14-1 16,0 5 2-16,0 4-13 15,-2 7 13-15,-7-1 0 0,-3 8-5 16,-5 0-2-16,-6-2-3 16,-6 5 1-16,0-4 9 15,-20 1-12-15,-8-2 11 16,-11-1 1-16,-10-1-7 16,-9-3-1-16,-7 0 4 15,0-4 4-15,2-3 0 16,11-3 8-16,7-4-8 15,16-2 0-15,12-7-5 16,11-1 4-16,6-2 2 16,1-1-1-16,21 4 55 0,16-2-9 15,15 5 8 1,8 0-20-16,6 0-26 16,0 0 5-16,-9-3-13 0,-4 0 0 15,-10-1 0-15,-5-2 4 16,-7-1-4-16,-7 0 0 15,-5-3-10-15,-4 0 10 16,-4 0-56-16,-3 0-16 16,-2 0-18-16,2 0-69 15,-1-3-114-15,3-4-524 0</inkml:trace>
  <inkml:trace contextRef="#ctx0" brushRef="#br0" timeOffset="324330.5341">24081 13046 1570 0,'0'0'295'16,"0"0"-92"-16,0 0-137 16,0 0-51-16,0 0-12 15,0 0 4-15,-19 76 27 16,2-40 37-16,-5 7-40 15,-5 3 23-15,-4 1-20 16,-4 2-9-16,-2-3-1 16,0-6-24-16,-6 0 0 15,1-5-27-15,-20 5-143 16,12-13-77-16,3-8-406 0</inkml:trace>
  <inkml:trace contextRef="#ctx0" brushRef="#br0" timeOffset="325231.555">17066 9367 517 0,'0'0'571'0,"0"0"-462"16,0 0-14-16,0 0-50 15,0 0 12-15,0 0 4 32,0 0-31-32,-2 5 15 0,2-5-26 0,0 3-10 15,0-2-3-15,0 2 2 16,0 0-6-16,0 1-2 16,-6-1-108-16,2 0-109 15,-1-3-647-15</inkml:trace>
  <inkml:trace contextRef="#ctx0" brushRef="#br0" timeOffset="327169.9676">24443 12553 1483 0,'0'0'197'16,"0"0"-62"-16,0 0-47 15,0 0-41-15,0 0 22 16,0 0-46-16,0 4 5 15,-1 9-9-15,-8 4-11 16,0 8 65-16,-3 9-2 0,-4 6-18 16,1 2 11-16,-1 5-18 15,0-1-6-15,3 1 2 16,3-5-26-16,2 1 18 16,1-3-27-16,5-4-6 15,1-3 11-15,-1-3-11 16,1-7-2-16,-2-6-38 15,0-8-105-15,-2-2-49 16,2-7-80-16,2 0-204 16,1-7-407-16</inkml:trace>
  <inkml:trace contextRef="#ctx0" brushRef="#br0" timeOffset="327424.1495">24727 13191 1232 0,'0'0'570'16,"0"0"-474"-16,0 0-5 15,0 0 19-15,0 0-7 16,0 0 10-16,-13 93-33 16,2-63-30-16,-2 2 1 15,-5 2-44-15,-3-2 9 16,-2 1-16-16,0-6-3 15,-4-5-10-15,-3-2-91 0,-13 0-71 16,4-6-67 0,5-4-387-16</inkml:trace>
  <inkml:trace contextRef="#ctx0" brushRef="#br0" timeOffset="328691.9919">8923 12959 605 0,'0'0'290'16,"0"0"-199"-16,0 0-57 0,0 0-34 16,0 0-74-16,0 0-105 15,0 0-159-15</inkml:trace>
  <inkml:trace contextRef="#ctx0" brushRef="#br0" timeOffset="337006.7824">18620 9114 403 0,'0'0'186'31,"0"0"-99"-31,0 0 44 0,0 0-12 0,0 0-28 15,0 0-31-15,0 0 11 16,0 0-10-16,0 0-20 0,0 0-1 16,0 0-18-1,0 0-8-15,0 0 20 0,0 0-28 16,0 0 2 0,0 0-8-16,0 0-11 0,0 0-7 15,0 0-51-15,3 0-80 16,3 3-42-16,-1-2-305 0</inkml:trace>
  <inkml:trace contextRef="#ctx0" brushRef="#br0" timeOffset="339321.0606">25343 12474 975 0,'0'0'662'16,"0"0"-566"-16,0 0 34 15,0 0-43-15,0 0-71 16,0 0-7-16,0 0-5 15,0 16 3-15,-1-2 18 16,-4 5 17-16,-2 5-14 16,-4 6 15-16,-4 2-30 15,-6 8-5-15,-8 2 5 16,-6 2-13-16,-5 3 15 0,-3-8-15 16,4-2 0-16,8-8 0 15,5-6 0-15,10-6 0 16,4-4 0-16,8-3 7 15,4-3-4-15,0 0-3 16,7-2 0-16,17 2 27 16,12 0-1-16,14 2 8 15,8-5-13-15,7 3-20 16,0-4 9-16,0 0-10 16,-1 0 1-16,-3-2-2 15,-3 2 1-15,-3 0 0 16,-5 0 0-16,-6-2 6 15,-5-1-6-15,-8 0 0 0,-5 0-15 16,-7 0 0 0,-7 0-57-16,-4 0-37 0,-8-14-31 15,0 1-83-15,0 0-361 16</inkml:trace>
  <inkml:trace contextRef="#ctx0" brushRef="#br0" timeOffset="339623.2744">25628 12794 1224 0,'0'0'232'0,"0"0"-38"15,0 0-26-15,0 0-17 0,0 0-44 16,0 0-50-16,0 0-6 16,-3-4-44-16,2 8-6 15,-4 6 5-15,-2 7 2 16,-7 6 11-16,1 6 22 15,-6 8 1-15,2 6 17 16,-1-3-37-16,3 6 3 16,2-3 4-16,4-3-29 15,3-1 11-15,0-2-11 16,3-7 6-16,2-5-16 16,-1-5-49-16,2-6-79 15,0-11-43-15,3 0-105 16,12-3-333-16</inkml:trace>
  <inkml:trace contextRef="#ctx0" brushRef="#br0" timeOffset="339870.4504">26252 13078 1551 0,'0'0'352'16,"0"0"-220"-16,0 0-42 15,0 0-23-15,0 0-30 16,0 0 43-16,-47 106-3 16,25-62-41-16,0 1 1 15,1 1-24-15,0-2-13 16,2-5 12-16,2-6-12 0,-4-6-27 16,-5-10-93-16,-28-12-93 15,5-5-77-15,-5-2-675 16</inkml:trace>
  <inkml:trace contextRef="#ctx0" brushRef="#br0" timeOffset="340812.6745">20062 9356 561 0,'0'0'243'15,"0"0"-119"-15,0 0-60 0,0 0-30 16,0 0 17-1,0 0-6-15,0 0 21 0,0 0-3 16,0 0 5-16,0 0 42 16,0 0-29-16,0 0-15 15,0 0-4-15,0 0-27 16,0 0 18-16,0 0-4 16,0 0-9-16,0 1 17 15,0-1-37-15,0 0-2 16,0 0 4-16,0 1-19 15,0-1-3-15,0 0 0 16,0 0-14-16,0 0-24 0,0 2-112 16,0 1-217-16,-6-1-443 15</inkml:trace>
  <inkml:trace contextRef="#ctx0" brushRef="#br0" timeOffset="342681.6209">26425 12454 1288 0,'0'0'225'0,"0"0"-149"16,0 0-47-16,0 0 4 15,0 0-5-15,0 0 17 16,0 0 17-16,0 6-13 15,1-5 17-15,2-1-1 16,2 0-14-16,4 3 18 16,4-3-62-16,9 6 5 15,13 1-9-15,8 0 6 16,14 6-8-16,4 4-1 16,5-3 6-16,1 1-10 15,0-1 4-15,-6-1 0 0,-7-6 2 16,-5-1 7-16,-12-3-9 15,-7-3 0-15,-11 0 1 16,-8 0 12-16,-8 0-13 16,-3 0 0-16,0 0 0 15,0 0 5-15,0 0-5 16,0 0 0-16,0 0 0 16,0 0-5-16,0 0 5 15,0 0-4-15,0 1 2 16,0-1-11-16,0 6 12 15,-3 1-11-15,-3 9 5 16,-3 4 0-16,-4 13 7 16,-2 3 0-1,-5 7 13-15,1 3-12 0,-2 4 18 0,-1-4-4 16,-1 4-14-16,1-4 17 16,-1 1-17-16,0-2 0 15,0-1 15-15,4-5-14 16,1-6 3-16,4-9-5 15,1-5-10-15,6-3 10 16,2-9-68-16,4-4-50 16,1-3-60-16,7 0-173 15,9 0-338-15</inkml:trace>
  <inkml:trace contextRef="#ctx0" brushRef="#br0" timeOffset="343013.8555">27426 13125 230 0,'0'0'1238'16,"0"0"-1024"-16,0 0-80 15,0 0-44-15,0 0-13 16,0 0-40-16,0 0-24 15,-23 42 49-15,9-18-12 0,-4 3-3 16,-3 5 8 0,-1 2-16-16,0 1 12 0,2-1-11 15,2-4-27-15,1-1 9 16,3-3-22-16,2-5 0 31,2-5-1-31,3-4 0 0,3-5-14 0,4-3-75 16,0-4-70-16,7 0-45 15,7-4-291-15</inkml:trace>
  <inkml:trace contextRef="#ctx0" brushRef="#br0" timeOffset="343655.8104">28020 12507 643 0,'0'0'355'15,"0"0"-257"-15,0 0 57 16,0 0 34-16,0 0-50 16,0 0-24-16,0 0-35 15,0-30-25-15,0 30 10 0,0 10-46 16,0 10-17-16,-6 10 29 15,-5 13 30-15,-1 13 21 16,-4 4-21-16,1 6-26 16,0-4 18-16,2-3-25 15,2-2-4-15,4-4 0 16,2-5-23-16,4-4 8 16,1-7-9-16,0-2-7 15,0-8 7-15,0-7-88 16,0-6-37-16,9-9-32 15,28-5-87-15,-3 0-50 16,7-7-458-16</inkml:trace>
  <inkml:trace contextRef="#ctx0" brushRef="#br0" timeOffset="344191.9119">28692 12772 823 0,'0'0'585'15,"0"0"-518"-15,0 0-34 16,0 0-5-16,0 0 33 16,0 0-6-16,0 0-17 15,-95-51-9-15,71 62-28 16,-6 9 24-16,-1 8 4 16,0 3-17-16,-1 6 23 15,4 1-23-15,4-1 8 16,8 2 13-16,2-5-26 15,7 3 8-15,7-5-15 0,0-2 7 16,1-3 1-16,13-5-8 16,4-2 0-16,2-3-1 15,0-4 2-15,4-6-1 16,3-4 0-16,1-3 1 16,3 0 1-16,2-3-2 15,2-10-6-15,0-4 6 16,3-6-20-16,-1 0 18 15,-3-4-15-15,-3 1 15 16,-4 0 1-16,-9-1 1 16,-3 0 0-16,-6-1 6 0,-6 1 3 15,-3-3-9 1,0 1 0-16,-7 2 0 16,-8-3-7-16,1 6 7 0,0 5 0 15,0 3-8-15,-1 2 11 16,2 4-3-16,-2 3 0 15,-5 1-6-15,0 3-2 16,-4 3 2-16,3 0-56 16,1 0-34-16,5 16-109 15,4 1-85-15,9-1-293 0</inkml:trace>
  <inkml:trace contextRef="#ctx0" brushRef="#br0" timeOffset="344494.9691">29089 13065 967 0,'0'0'729'0,"0"0"-570"0,0 0-80 16,0 0-60-16,0 0-16 15,0 0-3-15,0 0 0 16,-11 63 18-16,-2-30 6 15,-1 4 24-15,0-1-29 16,-2 7 0-16,1-6-10 16,0 1-2-16,2-4-7 15,3-8 0-15,0 0-14 16,6-9-34-16,2-7-65 0,5-6-67 16,15-4-188-1,3 0-432-15</inkml:trace>
  <inkml:trace contextRef="#ctx0" brushRef="#br0" timeOffset="344693.6859">29431 13161 871 0,'0'0'723'0,"0"0"-633"15,0 0 38-15,0 0-34 16,0 0 3-16,0 0-48 15,0 0-49-15,112-10 0 0,-76 10-18 16,2 0-59-16,-2 0-33 16,18-3-80-16,-12-1-205 15,-2-1-642-15</inkml:trace>
  <inkml:trace contextRef="#ctx0" brushRef="#br0" timeOffset="344854.3466">29998 13112 431 0,'0'0'921'0,"0"0"-686"16,0 0-72-16,0 0-85 15,0 0 14-15,0 0-92 0,0 0-76 16,119 13-76 0,-74-9-133-16,-2 1-333 0</inkml:trace>
  <inkml:trace contextRef="#ctx0" brushRef="#br0" timeOffset="345011.4608">30419 13144 606 0,'0'0'254'0,"0"0"-63"0,0 0 16 15,0 0-13-15,0 0-38 16,0 0-25-16,79-19-20 16,-64 19-41-16,-3-3-46 15,2 3-23-15,-1 0-2 16,12-4-18-16,-3 1-135 15,2 0-387-15</inkml:trace>
  <inkml:trace contextRef="#ctx0" brushRef="#br0" timeOffset="346228.0878">30837 11949 793 0,'0'0'123'16,"0"0"47"-16,0 0 28 15,0 0-5-15,36-73-15 0,-22 57-32 16,3-1-58-16,4 0-12 16,7 1-31-16,6 0-25 15,11 6-14-15,6 7-4 16,4 3-3-16,2 0 1 15,-4 16 0-15,-6 4-7 16,-11 6 7-16,-8 1-3 16,-9 8-8-16,-10 2 1 0,-9 7 10 15,0 1 0-15,-7 9 0 16,-11 2-3-16,0-1 3 16,-2 4 0-16,5-2 0 15,4-1-4-15,6 1 4 16,5 2 0-16,3 0 0 15,21-2 8-15,9-1-8 16,7-7 0-16,8-2 1 16,2-9 7-16,-2-11-8 15,-3-10 4-15,-11-10 4 16,-10-4 9-16,-6-3-10 16,-10 0-1-16,-5 0-5 15,-3 0-1-15,0 0-7 16,-8 0-35-16,-13 4 8 15,-4 6 27-15,-7 8 7 0,1 3-5 16,-3 5 4 0,5 4-13-16,1 6-5 0,4 8-16 15,7 1-8-15,6 9 11 16,6 2-4-16,5 3 11 16,0-2 13-16,0 2-20 15,2-4 19-15,-2-4 3 16,0-2-2-16,-5-3 5 15,-11-7 7-15,-2-2-1 16,-4-8 0-16,-2-2-10 16,-4-7 11-16,-4-7 0 15,-5-6 2-15,-8-7 14 0,-3 0-16 16,-5-10 0-16,-20-20-24 16,13 3-176-16,8 2-319 0</inkml:trace>
  <inkml:trace contextRef="#ctx0" brushRef="#br0" timeOffset="349988.7155">2916 13362 309 0,'0'0'215'16,"0"0"6"-16,0 0-86 16,0 0-2-16,0 0-13 15,0 0-1-15,11-6 0 16,-11 6 9-16,0 0-9 15,0 0-35-15,0 0-5 16,0 0-9-16,0 3-48 16,0 4 0-16,0 6-13 0,-5 6-7 15,-4 15 8-15,-4 11-9 16,-9 22 25 0,-4 16 30-16,-2 13-17 0,1-7-9 15,6-17-5-15,6-23-25 16,2-12 19-16,-1 2-19 15,-2 5 1-15,1-1 3 16,5-7 2-16,2-9-6 16,4-7 0-16,2-10-8 15,2-5 8-15,0-5-97 16,0 0-92-16,21-29-124 16,-6-7 44-1,4 0-778-15</inkml:trace>
  <inkml:trace contextRef="#ctx0" brushRef="#br0" timeOffset="350459.0516">2772 13864 814 0,'0'0'679'15,"0"0"-548"-15,0 0 18 16,0 0-35-16,0 0-83 16,0 0-18-16,113-59 9 15,-59 33-22-15,1-1 14 16,5 4-14-16,-5 0 0 15,-6 3-5-15,-7 3 5 16,-5 0-32-16,-7 2-10 0,-6 1-24 16,-2-5 20-1,-8 2-15-15,-5 1 1 0,-6-4 33 16,1 0 5 0,-4 3 22-16,0-3 0 0,-4 5 19 15,-2-2 33-15,-2 4-1 16,-1 2-10-16,2 1 23 15,1 4-12-15,3 3 12 16,0 2 15-16,0 1-41 16,3 0-6-16,0 0-32 15,0 1 0-15,-3 9-2 16,1 10-17-16,-4 13 19 16,-4 19 1-16,-2 24 8 0,-1-6 19 15,4-2-19 1,-2-11-9-16,5-14 13 0,-4 0-12 15,4 0-1-15,0-7 3 16,3-6 3-16,0-11-12 16,3-5-23-16,0-4-85 15,0-10-61-15,12 0-196 16,1-7-549-16</inkml:trace>
  <inkml:trace contextRef="#ctx0" brushRef="#br0" timeOffset="350737.4606">3521 13944 983 0,'0'0'634'0,"0"0"-528"16,0 0 33-16,0 0-83 15,0 0-22-15,83 0 29 16,-39 0-33-16,6-7-2 15,4 0-9-15,-2-2-19 16,-1-1 12-16,-5 0-12 16,-4 0 0-16,-8 3 1 15,-7 1-1-15,-3-1-25 16,-6 4-51-16,-8-7-74 16,-2 6-130-16,-8-4-300 0</inkml:trace>
  <inkml:trace contextRef="#ctx0" brushRef="#br0" timeOffset="351003.1681">3755 13647 1360 0,'0'0'258'16,"0"0"-74"-16,0 0-45 15,0 0-47-15,0 0-40 16,0 0-17-16,0 0-23 15,-5 29-11-15,5-5 15 16,2 15 9-16,-2 4 7 16,3 9 29-16,-3 2-36 0,0-5-3 15,3-2-12 1,0-5-2-16,0-2-5 0,-3-6-3 16,3-2-74-16,0-2-58 15,1-3-95-15,2-12-158 16,0-8-550-16</inkml:trace>
  <inkml:trace contextRef="#ctx0" brushRef="#br0" timeOffset="351571.2304">4371 13825 466 0,'0'0'777'15,"0"0"-693"-15,0 0-15 0,0 0-45 16,0 0-1-16,-55-77 21 16,49 55 37-16,0-8-25 15,6 0-21-15,0 7 6 16,0 3-11-16,12 4-20 16,4 9 20-16,1 0-20 15,5 7 4-15,5 0 7 16,-2 0-21-16,5 4 7 15,0 9-7-15,-6 4 1 16,3 6 8-16,-8 0-8 16,-1 3-1-16,-6 4 13 0,-9 3-13 15,-3 0 10 1,0 6-10-16,-21-2 1 0,-4 3-3 16,-8-1 0-1,-3-5 2-15,0-4 0 0,-1-5 1 16,4-4 6-16,3-1-7 15,5-2 1-15,6-7 20 16,5-1-20-16,5-3 11 16,5-1-12-16,4-3-2 15,0-3 1-15,0 0-8 16,0 4 9-16,7-1 23 16,5 4-1-16,9-1 12 15,4 1 17-15,5-3-22 16,9 2 17-16,3-3-27 0,7-3-18 15,-4 0 20 1,4 0-21-16,-7 0-38 0,-5 0-32 16,3 0-52-16,-13 4-69 31,-9-4-459-31</inkml:trace>
  <inkml:trace contextRef="#ctx0" brushRef="#br0" timeOffset="352007.0678">5396 13953 1111 0,'0'0'484'0,"0"0"-407"16,0 0 28-16,0 0-36 16,0 0-12-16,0 0-33 15,112-35-2-15,-67 21 39 0,4-2-22 16,-1 3-11-16,1 2-17 16,-7 5-10-16,-2-1-2 15,-6 4-83-15,-1 3-105 16,-9 0-151-16,-12 0-530 0</inkml:trace>
  <inkml:trace contextRef="#ctx0" brushRef="#br0" timeOffset="352246.2447">5326 14169 1144 0,'0'0'362'0,"0"0"-180"15,0 0 5-15,0 0-119 16,0 0-20-16,97 0 15 16,-45 0-9-16,6-4 10 15,-4-2-29-15,-5 2-19 16,-5-2-11-16,-6 3-5 16,-5-1-36-16,6-3-105 15,-11 1-119-15,-7 2-741 0</inkml:trace>
  <inkml:trace contextRef="#ctx0" brushRef="#br0" timeOffset="357431.0625">12189 4617 360 0,'0'0'73'0,"0"0"112"0,0 0-64 0,0 0-25 0,0 0-11 16,0 0-37-16,-17-1-31 16,17 1 18-16,0 0-11 15,0 0 2-15,0 0 1 16,0 0-26-16,0 0-2 15,0 0-15-15,0 0-48 16,0 0-77-16,0 0 3 16,0 1-20-16,0 2-183 0</inkml:trace>
  <inkml:trace contextRef="#ctx0" brushRef="#br0" timeOffset="374257.3365">9266 9878 165 0,'0'0'59'15,"3"80"-59"-15,-3-42-32 16,-9-4-20-16</inkml:trace>
  <inkml:trace contextRef="#ctx0" brushRef="#br0" timeOffset="378102.8242">6787 13389 745 0,'0'0'240'0,"0"0"-7"15,0 0-27-15,0 0-12 16,0 0-65-16,0 0-15 16,-8-33 3-16,5 33-74 15,0 0 0-15,-3 0-37 16,-4 3 12-16,-7 11-36 0,-8 6-1 15,-2 9-17-15,-1 1 27 16,4 0-19-16,6-1 28 16,9-2 0-16,5-4-11 15,4-1-4-15,0-1-5 16,16 5 20-16,3 1 2 16,1-1 4-16,-1 10-3 15,2-3-3-15,-6 7 2 16,-3 2 2-16,-5-1-3 15,-7 2-1-15,0-1 1 16,-13 2 12-16,-8-2-7 0,-9-2-6 16,-7-1 0-1,-2-5-15-15,-1-7-3 0,-5-8-4 16,2-3 6-16,4-9-28 16,9-7 31-16,6 0-4 15,8 0 17-15,10-10-12 16,6-3 12-16,0 2 0 15,6-1-3-15,9-1-7 16,0 3 9-16,1 3 1 16,-4 4-13-16,0 3-2 15,0 0 5-15,-3 3-11 16,1 10 20-16,-2 4 1 16,1 2-1-16,1 5 1 15,-4 6 0-15,3-1-1 0,2 7 1 16,2-2 0-1,-1 2 0-15,4-3 14 16,1 1-4-16,5-2-6 0,5-5 8 16,4-2-3-16,2-1-9 15,3-4 0-15,3-7-1 16,7-3-8-16,15-10-55 16,-6-13-180-16,-10-7-265 0</inkml:trace>
  <inkml:trace contextRef="#ctx0" brushRef="#br0" timeOffset="378842.7981">7240 13469 626 0,'0'0'576'16,"0"0"-492"-16,0 0 115 15,0 0-41-15,0 0-108 16,0 0-15-16,0 0-35 16,-19-7-31-16,16 39 18 15,3 15 26-15,0 19-10 16,-3 23 35-16,0-3-31 15,0-10 39-15,3-9-22 0,-3-15-24 16,3 1 33 0,0 7-31-16,0-5 3 15,0-6 7-15,0-2-4 16,3-11 1-16,3-3-9 0,-3-6 2 16,0-10 3-16,-3-7-3 15,0-5-2-15,4-5 26 16,-4 0-26-16,0 0 43 15,0-12-33-15,0-8-1 16,-7-3-18-16,1-7-14 0,3-3 23 16,0 0-8-1,3-3 7-15,0-1 1 16,0-1 0-16,12 7 0 0,4 4-13 16,-2 1 8-1,2 10 5-15,2 3 0 0,0 0 4 16,-2 6-10-16,-1 3 6 15,-4 4-11-15,2 0-4 16,-4 0 2-16,0 0-3 16,-2 10 16-16,1 1-20 15,-2 7 18-15,3 2 2 16,-2 0 0-16,-1 4-9 16,-3 3 9-16,3-2 0 15,-1 2 0-15,-4 0 14 16,1-1-17-16,1 0 3 0,4-2 0 15,-4-2-5-15,6-2 6 16,-3 0-1-16,7-6 0 16,1 2 7-16,2-6-19 15,4-6-8-15,26-8-107 16,-9-13-144-16,2-9-852 0</inkml:trace>
  <inkml:trace contextRef="#ctx0" brushRef="#br0" timeOffset="379113.9897">7789 14063 1122 0,'0'0'316'0,"0"0"-175"16,0 0-67 0,0 0-15-16,0 0 6 0,0 0-13 15,0 0-6-15,14 0-46 16,5 0 1-16,5-3 51 15,7-1-23-15,2-2 12 16,6-1-8-16,-3 3-27 16,1-5 3-16,0 5-9 15,-1-3 0-15,-3 2-6 16,-2-2 6-16,-4 0-29 16,1 1-57-16,-1-8-104 15,-7 1-102-15,-7 0-275 0</inkml:trace>
  <inkml:trace contextRef="#ctx0" brushRef="#br0" timeOffset="379393.2518">8019 13690 1362 0,'0'0'216'0,"0"0"-88"16,0 0-37-16,0 0-82 15,0 0 1-15,0 0 6 16,0 0-15-16,7 62 29 16,1-25-18-16,-2 3-11 15,0 6 49-15,0 0-31 16,-2 0-6-16,-1 1-10 0,0-5 12 16,-3 2-11-16,3-5-4 15,-3-3-17-15,0-7 11 16,6-5-136-16,2-11-177 15,2-13-444-15</inkml:trace>
  <inkml:trace contextRef="#ctx0" brushRef="#br0" timeOffset="379934.5501">8492 14116 1147 0,'0'0'222'0,"0"0"-14"15,0 0-52-15,0 0-86 0,0 0-29 16,0 0-41-16,0 0 1 16,-12-93-2-16,12 57 1 15,0-4-31-15,0 8 19 16,12 1 11-16,3 8 1 16,4 3 0-16,5 8 1 15,0 2 17-15,6 6-18 16,7 4 0-16,-1 0 0 15,-2 10-5-15,-1 9-2 16,-3 5 7-16,-5 3-7 16,-11 5-2-16,-5 2-7 15,-9 6 16-15,0 5-1 16,-23 2 14-16,-5 5-14 0,-8-2 1 16,-7 3 0-1,4-7-3-15,3-3 5 16,2-10-2-16,7-7 0 0,8-5 13 15,8-5-15-15,5-9 2 16,3-2-7-16,3-3-2 16,0-2 18-16,0 0 38 15,9 0-3-15,12 0-44 16,10 0 40-16,8-7-11 16,9 0-5-16,5-3 31 15,6 3-49-15,-4-3-3 16,0 4-3-16,-10 2 14 0,-3 1-22 15,-9 3 8 1,-5 0-29-16,-7 0-26 16,1 0-97-16,-5 3-152 15,-1-3-432-15</inkml:trace>
  <inkml:trace contextRef="#ctx0" brushRef="#br0" timeOffset="380369.5581">9754 13383 1618 0,'0'0'170'15,"0"0"-34"-15,0 0-70 16,0 0-60-16,0 0-12 0,0 0-13 15,0 0-6-15,0 62 9 16,-3-3 21-16,-7 27-5 16,-7 30 18-16,-5 7-18 15,-5-8 40-15,5-13-17 16,2-22-3-16,-2-2 39 16,10-14-44-16,0-11 13 15,3-8 4-15,3-1-32 16,-4 5 25-16,1 11-25 15,1 6 1-15,-1-4-7 16,2-5 6-16,1-8 0 16,-3-7-1-16,3-5 7 15,-3-13-20-15,6-8-34 0,-3-6-69 16,3-10-18-16,0 0-165 16,0-16-217-16</inkml:trace>
  <inkml:trace contextRef="#ctx0" brushRef="#br0" timeOffset="382756.7168">10351 13693 713 0,'0'0'116'16,"0"0"112"-16,0 0-74 16,0 0 40-16,36-83-18 15,-30 66-45-15,-2 4-16 16,-1 6 15-16,-3 5-71 15,0 2-14-15,0 0-45 16,0 6-9-16,-7 17-31 16,-6 24-29-16,-7 26 69 0,-4 29 4 15,0-6 2-15,2-17-6 16,11-27 4-16,5-12 8 16,-1 0-10-16,1 3-2 15,0-1 0-15,6-11-9 16,0-8 15-16,0-11-6 15,0-8 0-15,0-4 7 16,0 0 17-16,0-9-16 16,3-18-2-16,3-7-6 15,4-8-53-15,2-1 40 16,2 7 12-16,2 6 2 16,-1 10 23-16,3 3-24 15,1 7 1-15,1 3-8 16,5 5 7-16,-1 2-1 15,1 0 0-15,-2 7-4 0,-1 5-8 16,2 5 13-16,-5 3-1 16,1 3-20-16,-4 3 15 15,-4 4 6-15,-3 0-1 16,0 2 2-16,-3 2 5 16,0-2-6-16,0-2-18 15,7-6 18-15,23-11-130 16,0-6-134-16,6-7-246 0</inkml:trace>
  <inkml:trace contextRef="#ctx0" brushRef="#br0" timeOffset="383049.4492">11276 13798 1508 0,'0'0'169'0,"0"0"-61"16,-121 28-36-16,63 7-53 15,4 12 15-15,5 5-25 16,10 4-8-16,13 4 32 16,22-7-33-16,4 0 17 15,24-7 24-15,15-4-41 16,28-2 42-16,-1-13-42 16,34-14-55-16,-20-9-73 15,-23-4-424-15</inkml:trace>
  <inkml:trace contextRef="#ctx0" brushRef="#br0" timeOffset="383337.6617">11149 14189 1382 0,'0'0'352'0,"0"0"-65"16,0 0-154-16,0 0-53 16,106-37-45-16,-39 17-34 15,3-5-2-15,-4 4-33 16,25-9-159-16,-20 4-107 15,-15 5-721-15</inkml:trace>
  <inkml:trace contextRef="#ctx0" brushRef="#br0" timeOffset="383381.6871">11848 13769 1152 0,'0'0'567'15,"0"0"-377"-15,0 0-100 16,0 0-45-16,0 0-45 15,-47 72 0-15,29-25 18 16,2 8-17-16,5 2 22 16,5 3 9-16,6-1-24 15,0-2 19-15,0 1-27 16,6-5-12-16,11-6 10 16,2-5-158-16,17-15-68 15,-3-13-128-15,-5-11-450 0</inkml:trace>
  <inkml:trace contextRef="#ctx0" brushRef="#br0" timeOffset="383709.8993">11847 14189 1568 0,'0'0'254'16,"0"0"-26"-16,0 0-129 16,0 0-50-16,136-53-48 15,-38 17 16-15,4-1-34 16,-22 3-21-16,-25 12-112 15,-20 2 4-15,-2-3-47 16,-3-4-12-16,-8-2 41 16,-13 2 91-16,-9 4 73 15,0 9 151-15,-9 4-7 16,-4 5 9-16,1 2-64 0,-2 3-2 16,-2 6-31-16,1 10-53 15,-3 7 37-15,3 10-24 16,2 3-5-16,0 8 51 15,9 8-45-15,-3 5 20 32,7-1-21-32,0 3-7 0,0 1 6 15,3-4-15-15,11-4-53 0,18 12-86 16,-2-18-205-16,-2-10-547 0</inkml:trace>
  <inkml:trace contextRef="#ctx0" brushRef="#br0" timeOffset="384768.2672">12769 13438 1363 0,'0'0'74'0,"0"0"21"15,0 0-26-15,0 0-45 16,100-42-13-16,-64 42-19 16,0 6 8-16,-3 17-5 0,-8 7-15 15,-7 9 18 1,-9 11 2-16,-9 16 0 0,-3 17 16 15,-17-4 25-15,4-10-32 16,-3-9-8-16,8-17 54 16,1 3-41-16,1 3 29 15,9-2-8-15,0-8-29 16,6-5 24-16,18-9-30 16,4-5 1-16,8-9 15 15,0-11-6-15,4 0-10 16,-9-7 2-16,-5-10 14 15,-13 2-10-15,-9 5-6 16,-4 6 0-16,0 4 29 16,-4 0-29-16,-12 13 0 15,-4 13-1-15,-2 7 0 0,2 3-6 16,4 8 7 0,0 3-5-16,3 2-12 0,3 3 8 15,-3 2-4-15,1 2 12 16,-3 6-26-16,0-2 19 15,-1 2-7-15,-3-3 15 16,5-5-15-16,2-8 16 16,-2-6-1-16,4-8 0 15,-2-8 7-15,-1-8-8 16,-3-2 1-16,-1-4 0 16,-1-3 22-16,-3-2-22 15,-1-2 15-15,2-1-12 16,1-2-3-16,-8 0-16 0,5 0-158 15,3-2-424-15</inkml:trace>
  <inkml:trace contextRef="#ctx0" brushRef="#br0" timeOffset="385220.5892">13766 14184 1390 0,'0'0'173'0,"0"0"-42"0,0 0-19 15,0 0-90-15,88 2 7 16,-40-2 31-16,10 0-45 16,-3-2 22-16,1 0-37 15,-3 2 0-15,-5-3-12 16,-5 3-58-16,-12 0-109 16,-11 0-368-16</inkml:trace>
  <inkml:trace contextRef="#ctx0" brushRef="#br0" timeOffset="385435.5851">13805 14479 1224 0,'0'0'195'0,"0"0"28"0,0 0-44 16,0 0-104-16,97 0 1 15,-39 0-30-15,4 0-28 16,7-3-2-16,-7 2-16 15,18-5-90-15,-21 2-134 16,-8 1-560-16</inkml:trace>
  <inkml:trace contextRef="#ctx0" brushRef="#br0" timeOffset="386566.6355">15437 13769 967 0,'0'0'208'16,"0"0"2"-16,0 0 22 15,0 0-68-15,0 0-24 16,1-70-105-16,-14 70-18 15,-13 0-17 1,0 0-14-16,-7 17 0 0,-2 6 8 16,9 3 5-16,3 7 1 15,13 1-25-15,7 2 22 16,3 7-3-16,9-1 5 16,12 2-17-16,7 2 31 15,5 4-13-15,-4 2 0 16,1 1 12-16,-1 4-8 15,-11 2-4-15,-4 0 0 0,-7-2-4 16,-7-5 5 0,0 0-1-16,-23-5 0 15,-7-6 11-15,-8-6 1 0,-7-5-12 16,-11-10 0-16,1-11-14 16,2-7 1-16,2-2-8 15,5-10-11-15,11-4-26 16,12-3 57-16,9 4-10 15,12 3 11-15,2 0 0 16,7 6 1-16,8-2-1 16,7 4 0-16,2 0-2 15,-1 2-8-15,3 0 10 16,-7 10 0-16,4 7-20 16,-8 3 12-16,3 10-3 15,-3 0 9-15,-4 9 2 0,1 0 3 16,2 8-3-1,-2-1 2-15,1-2 34 0,7 1-35 16,3-5 7-16,6-7 4 16,7-3-2-16,34-10-20 15,-8-6-57-15,3-11-290 0</inkml:trace>
  <inkml:trace contextRef="#ctx0" brushRef="#br0" timeOffset="386803.1111">15959 14873 1500 0,'0'0'232'16,"0"0"-51"-16,0 0-106 15,0 0 18-15,0 0-93 16,0 0 12-16,83-7-22 15,-44 3 10-15,6 1-33 16,-3 0-72-16,17-1-85 16,-11 4-116-16,-6-3-331 0</inkml:trace>
  <inkml:trace contextRef="#ctx0" brushRef="#br0" timeOffset="386996.2406">16480 14843 803 0,'0'0'240'16,"0"0"-6"-16,0 0 38 0,0 0-130 15,0 0-13-15,0 0-25 16,107-18-69-16,-65 8 3 16,10 2-38-16,29-4-66 15,-13 3-103-15,-5 3-513 0</inkml:trace>
  <inkml:trace contextRef="#ctx0" brushRef="#br0" timeOffset="387171.3733">17123 14783 1007 0,'0'0'510'0,"0"0"-256"16,0 0-49-16,0 0-24 16,0 0-95-16,0 0-74 0,0 0-8 15,83-7-4-15,-55 7-93 16,17 0-109-16,-4 0-301 16,-8 0-719-16</inkml:trace>
  <inkml:trace contextRef="#ctx0" brushRef="#br0" timeOffset="387210.3936">17610 14812 1160 0,'0'0'302'0,"0"0"-160"0,0 0-142 16,0 0-72-16,0 0-482 0</inkml:trace>
  <inkml:trace contextRef="#ctx0" brushRef="#br0" timeOffset="387800.1173">18421 14965 481 0,'0'0'792'0,"0"0"-570"16,0 0 17-16,0 0-99 0,0 0 0 15,0 0-60-15,0 0 1 16,16-27-45-16,-16 27-29 16,1 0 0-16,-1 3-7 15,0 14-19-15,0 7 18 16,-3 5-2-16,-11 7-9 15,-10-3 3-15,-11 4-25 16,-9 3 16-16,-52 6-116 16,13-6-88-16,-2-13-438 0</inkml:trace>
  <inkml:trace contextRef="#ctx0" brushRef="#br0" timeOffset="388676.6262">8871 14551 690 0,'0'0'278'16,"0"0"-118"-16,0 0 12 0,0 0-90 15,0 0-3-15,0 0 6 16,0 0-74-16,3 0 4 15,-3 0-9 1,0 0-6-16,0 0-11 16,-9 0-119-16,-3 0-235 0</inkml:trace>
  <inkml:trace contextRef="#ctx0" brushRef="#br0" timeOffset="390312.9476">12331 14740 506 0,'0'0'277'0,"0"0"-56"16,0 0-58-16,0 0-30 15,0 0-53-15,0 0-22 0,0 0 35 16,0 0-23-1,0 0 16-15,0 0 12 0,0 0-35 16,-3 0-2-16,-11 0-61 16,-11 0 10-16,-11 0-11 15,-13 0 2-15,-9 3-1 16,-2 0 0 0,3-3 9-16,2 0-13 0,6 0 4 15,7 0 0-15,9 0-11 16,11 0 11-16,10 0-2 15,4 0-18-15,7 0-51 16,1 0 15 0,0 0-138-16,24 0-35 15,-2 0-27-15,2 4-335 0</inkml:trace>
  <inkml:trace contextRef="#ctx0" brushRef="#br0" timeOffset="391400.9731">12104 14795 872 0,'0'0'157'16,"0"0"-1"-16,-111-8-47 16,65 4-28-16,-2 1-55 15,2-1 37-15,-2-2-31 16,2 2 14-16,-2-2 4 15,3-1-31-15,-4-3 16 16,3 3-29-16,-3 1-5 16,-3 2 15-16,1 1-15 0,-4 3-1 15,0 0 0 1,1 0 12-16,3 0-7 0,2 0-5 16,7 0 0-16,0 0 15 15,7 0-14-15,2 0 8 16,0 0-7-16,-1 0 11 15,1 0-14-15,0 0 1 16,-2-3 0-16,0 3-4 16,-2-4 4-16,1 2 0 15,-6-1-1-15,0-1 15 16,-4-2-15-16,1 2 1 16,2-2 0-16,2 2-1 15,6-2 8-15,5 2-7 16,0 1 0-16,5 0 10 0,1 2-16 15,6-2 6 1,-3 3 0-16,-1 0-6 0,-2 0 7 16,-3 0-1-16,0 0 0 15,-4 0 10-15,4 0-9 16,0 3-1-16,5-3 0 16,4 0-2-16,3 0 11 15,6 0 1-15,3 0 18 16,3 0-22-16,3 0 32 15,0 0-24-15,0 0-8 16,6 0 37-16,15 0-42 0,9 4-1 16,16 2 0-1,12 1 13-15,5 0-11 0,4 3-2 16,2-3 0-16,2 0-8 16,-2 1 8-16,1-1 0 15,2-4 0-15,-1 1 13 16,-2-1-17-16,1-3 4 15,-4 0-9-15,-2 0-9 16,-5 0 19-16,0 0-1 16,-1 3 0-16,-6-3 8 15,3 1-17-15,-4-1 9 16,3 0 0-16,-2 0-7 16,-4 0 7-1,-2 0 0-15,2 0 0 0,-2 0 15 16,-1-1-21-16,1-2 6 0,-7 0 0 15,-4 3-3-15,0 0 3 16,2-3 0-16,-4 2-2 16,1 1 14-16,2-3-10 15,-3 3-2-15,0-3 0 16,-5 3-16-16,2 0 16 16,-7-3 0-16,3 3 0 15,-5 0 12-15,0 0-12 16,-3 0 0-16,-4 0 0 15,-1 0-13-15,-3 0 14 16,-4 0-1-16,0 0 0 16,-3 0 11-16,-2 0-17 15,2 0 6-15,0 0 0 0,5 0-16 16,-5 0 15-16,3 0-17 16,-3 0 11-16,-3 0-24 15,3 0 30-15,-3 0-11 16,0 0-25-16,0 0-34 15,0 6-181-15,0-2-110 0</inkml:trace>
  <inkml:trace contextRef="#ctx0" brushRef="#br0" timeOffset="394144.1385">11079 9542 386 0,'0'0'136'0,"0"0"-77"16,0 0-3-16,0 0 34 15,0 0-11 1,0 0 37-16,0 0-35 0,0 0-54 15,0-4 4-15,0 4-31 16,0 0-8-16,0 0-15 16,0 0-149-16,0 0-20 15,0 0 86-15,0 0 11 0,0 0 72 16,0 0 23 0,0 0 45-16,0 0 57 0,0 0-43 15,0 0 5-15,0 0 8 16,0 0-8-16,0 0 21 15,-3 0-17-15,3 0-36 16,0 0 34-16,0 0 8 16,-6 0 24-16,3 0 21 31,-3-5-48-31,3-3 14 0,-3 1-24 0,6 3-16 16,-3-2 35-16,3 3-49 15,0 2 11-15,0 1-2 16,0 0-33-16,0 0-14 0,6 8-1 15,-3 5 7-15,3 6-23 16,-5 4 41-16,-1 0-17 16,0-2 37-16,0 4-36 15,-7-2 24-15,-12 1-25 16,-4 0 6-16,-5-2 3 16,-8 5 4-16,-4-4-12 15,-5-3-1-15,-4-1-79 16,-12-3-14-16,10-5-209 15,11-8-576-15</inkml:trace>
  <inkml:trace contextRef="#ctx0" brushRef="#br0" timeOffset="396827.0624">18827 14671 304 0,'0'0'0'0,"0"0"-104"0,0 0 77 15,0 0 25-15,0 0-71 16</inkml:trace>
  <inkml:trace contextRef="#ctx0" brushRef="#br0" timeOffset="397239.3474">18629 14608 848 0,'0'0'247'16,"0"0"-58"-16,0 0 23 16,0 0-81-16,0 0-13 15,0 0-51-15,0 0 12 16,-23-13-2-16,23 13-23 0,3 0 31 16,3 0-38-1,10 0-3-15,11 0-17 0,9 0-18 16,16 0-9-16,10 0 9 15,6 0-8-15,-4 0 38 16,-5 3-38-16,-5 1 1 16,-11 2 0-16,-8-2 0 15,-8 2-3 1,-11-4 1-16,-9 0-86 0,-5-2-1 16,-2 3-83-16,-8-3-73 15,-6 2-17-15,-3-2-311 0</inkml:trace>
  <inkml:trace contextRef="#ctx0" brushRef="#br0" timeOffset="397728.6949">19089 14262 1294 0,'0'0'284'16,"0"0"-122"-16,0 0-61 15,0 0-59-15,0 0-40 16,0 0 33-16,0 0-15 0,69 18-9 16,-23-7 30-1,11 5-28-15,4-3 10 0,2 1-23 16,-8-4 12-16,-5 0 1 15,-8 0-13-15,-10-5-2 16,-9-4-12-16,-9 2 9 16,-9 0 5-16,-1-3 0 15,-4 0 6-15,0 0-12 16,0 3 6-16,0-2 0 16,-7 5-12-16,2 1 10 15,-3 10 2-15,-2 3 0 16,0 7 2-16,-4 5 1 15,3 8-3-15,-2 2 0 16,0 5 8-16,-5 2-7 0,3 0-1 16,-6-2 0-16,0-5 10 15,5-1-11-15,-8-5 1 16,2-3-67-16,-5 7-76 16,6-11-177-1,4-6-295-15</inkml:trace>
  <inkml:trace contextRef="#ctx0" brushRef="#br0" timeOffset="398027.9191">19836 15061 1562 0,'0'0'335'0,"0"0"-119"15,0 0-70-15,0 0-100 16,0 0-26-16,0 0-5 16,0 0-13-16,-28 73 36 15,15-45-37-15,-5 2 0 16,-4 4 10-16,-3 1-9 16,-5 2-4-16,-2 2-13 15,-4-5-74-15,0 2-4 16,-4 1-105-16,9-7-112 15,10-11-702-15</inkml:trace>
  <inkml:trace contextRef="#ctx0" brushRef="#br0" timeOffset="402397.1386">20314 14627 535 0,'0'0'504'16,"0"0"-330"-16,0 0-38 15,0 0-5-15,0 0-82 16,0 0-5-16,0 0 7 16,0 0-3-16,0 0 44 15,0 0-15-15,0 0-11 16,0 0 7-16,0 0-46 0,-4 0 12 16,4 0 2-16,0 0-29 15,0 0 29-15,0 0-33 16,4 0-7-16,6 0 20 15,9 0-21-15,13 0 0 16,11 7 0-16,8 0 14 16,7 2-15-16,1-2 1 15,-6 0 0-15,-1-1-6 16,-10-2 7-16,-10-1-1 16,-10-3 0-16,-12 0-53 15,-8 0-8-15,-2 0-57 16,0 0-65-16,-20 0-46 15,-1-3-135-15,4-4-546 0</inkml:trace>
  <inkml:trace contextRef="#ctx0" brushRef="#br0" timeOffset="402808.7533">21267 14301 1264 0,'0'0'347'16,"0"0"-213"-16,0 0 38 16,0 0-114-16,0 0-57 15,0 0-2-15,0 0-30 0,-18 39 30 16,1-3-7-16,-8 5 14 16,-6 7-6-16,-4-1 0 15,-3-1 0-15,2-3-1 16,5-10 1-16,6-3 0 15,10-7-1-15,8-6 7 16,5-7-6-16,2-1 1 16,9-2-1-1,9 3 61-15,19-4-35 0,17 1-1 16,31-4 14-16,23-3-38 16,8 0 21-16,-22-3-22 15,-23-3 6-15,-29 2-2 16,-8 1-4-16,1-1-1 15,-3 1-1 1,-2-3-69-16,-11 5-5 0,-9-5-44 0,-10-7-47 16,-3 0-102-16,-13 0-741 15</inkml:trace>
  <inkml:trace contextRef="#ctx0" brushRef="#br0" timeOffset="403168.0091">21472 14469 1197 0,'0'0'238'0,"0"0"-64"16,0 0 3-16,0 0-76 15,0 0-41-15,0 0-31 0,0 0-29 16,-5 3 0 0,4 17-14-16,-2 13 14 0,-3 4 2 15,-2 12 7-15,-1 4 10 16,0 1 20-16,0 4-39 15,1-5 15-15,5 1-15 16,-4-5 11-16,4-4-24 16,0-5 13-16,0-9-85 15,3-3-57-15,0-11-161 16,0-10-305-16</inkml:trace>
  <inkml:trace contextRef="#ctx0" brushRef="#br0" timeOffset="403459.2183">22167 14921 1227 0,'0'0'358'0,"0"0"-212"0,0 0-45 16,0 0-34-16,0 0-59 15,0 0 41-15,0 87 29 16,-5-51-56-16,-3 0 15 15,-3 0-12-15,-1-2-25 16,-4-1 35-16,-4 0-34 16,-2-4-1-16,-7-2 0 15,-3-1-14-15,-31-2-73 16,9-5-101-16,4-12-360 0</inkml:trace>
  <inkml:trace contextRef="#ctx0" brushRef="#br0" timeOffset="405758.7886">22492 14704 499 0,'0'0'861'16,"0"0"-673"-16,0 0-3 15,0 0-74-15,0 0-32 16,0 0-4-16,26 0-50 15,-4 0 3-15,9 0 31 16,13 0 6-16,3 0-1 0,7-3-16 16,-2-1-46-16,2 1 20 15,-4 0-22-15,-5 0 0 16,-6 2-13 0,-6-2-2-16,-8 0-26 0,-7 2-24 15,-9-2-56-15,-4-4-28 16,-4-2-119-16,-1 2-303 0</inkml:trace>
  <inkml:trace contextRef="#ctx0" brushRef="#br0" timeOffset="406105.9122">23313 14373 1181 0,'0'0'213'0,"0"0"-22"16,0 0-45-16,0 0-67 16,0 0 9-16,0 0-41 15,0 0-19-15,4-7 24 16,-4 7-52-16,0 0 2 16,0 0-2-16,0 10-5 15,0 4-2-15,0 13 7 16,-4 8 0-16,-1 12 36 15,1 2-35-15,-1 5 10 0,1 1-8 16,4 2 7 0,0-4-5-16,0-1-5 15,0-5 0-15,0-5-11 16,0-5-9-16,0-5-50 0,0-1-66 16,5-8-97-16,2-7-263 0</inkml:trace>
  <inkml:trace contextRef="#ctx0" brushRef="#br0" timeOffset="406416.1326">23877 14921 763 0,'0'0'801'0,"0"0"-638"16,0 0-48-16,0 0-68 15,0 0-35-15,0 0-5 16,-21 83 15-16,3-43 9 16,-3-1 1-16,0 5 22 15,-3-2-41-15,0 1 1 16,2-7-10-16,2 1 6 16,0-7-20-16,-1-7 0 15,-12-4-93-15,6-5-64 16,2-14-409-16</inkml:trace>
  <inkml:trace contextRef="#ctx0" brushRef="#br0" timeOffset="410546.9623">24287 14680 804 0,'0'0'122'0,"0"0"-98"16,0 0 30-16,0 0 9 15,0 0 11-15,0 0 40 16,-61-65-19-16,56 48 25 0,5-3-27 15,0 0-43-15,5-2 25 16,1 1-44-16,6 1-12 16,1-3 53-16,4 6-42 15,0 2 23-15,1 1-3 16,3 4-44-16,1 1 17 16,4 8-23-16,-2 1-1 15,6 0-13-15,-2 14 14 16,0 11-1-16,-2 6-6 15,-6 8-54-15,-6 1 37 16,-5 6-5-16,-6-6 19 16,-3 3-5-16,0-4 15 0,-10 1 0 15,-13-3 0 1,-7-4 2-16,-11 6 1 16,-9-6-3-16,-4 0 0 0,2-3-5 15,7-7 7-15,8-7-2 16,15-5 3-16,7-2 4 15,10-5 4-15,4-1-11 16,1-3 0-16,0 3 4 16,8 1-3-16,14-1 66 15,11 1-1-15,14 2-25 16,10-3 9-16,7 1-32 16,5-4-17-16,-7 2 7 15,-5 1-7-15,-10-1-1 0,-10 0 0 16,-9-2-56-1,-6 3 5-15,-2-3-54 0,-2 0-59 16,-2 0-105-16,-2 0-375 0</inkml:trace>
  <inkml:trace contextRef="#ctx0" brushRef="#br0" timeOffset="410816.1007">25261 14948 965 0,'0'0'751'16,"0"0"-603"-16,0 0-78 15,0 0-45-15,0 0-25 16,0 0-2-16,-7 79 1 16,-4-43 2-16,-4 4 7 15,0 7-4-15,-2-5 5 16,-3 4-8-16,1-4-1 15,-14 12-58-15,4-11-87 16,3-13-406-16</inkml:trace>
  <inkml:trace contextRef="#ctx0" brushRef="#br0" timeOffset="412960.6825">26125 14539 924 0,'0'0'277'16,"0"0"-227"-16,0 0-26 15,0 0-24-15,-91-13 0 16,76 9 1-16,3 1 9 16,6-1 22-16,0 1 32 0,3-3-32 15,-1 5 23-15,1-5-40 16,-3 2-7-16,-2 1-6 16,2-3 9-16,0 2-11 15,2 1 0-15,1 0 2 16,1 2 56-16,1-2-14 15,1 3-14-15,0 0 13 16,0 0-41-16,0 0 13 16,-3 0-15-16,2 0-22 15,-5 0-46-15,-8 4-127 16,-2 5-4-16,2-2-169 0</inkml:trace>
  <inkml:trace contextRef="#ctx0" brushRef="#br0" timeOffset="413910.3553">26128 14509 515 0,'0'0'341'0,"0"0"-100"0,0 0-60 15,0 0-74-15,0 0 4 16,0 0-31-16,0 0-37 16,0 3 30-16,-9-3-44 15,-6 0-23-15,-6-6-3 16,-4 5 4-16,-5-2-7 16,-4 0 0-16,-4 0 2 15,-3 3 11-15,-1-1-13 0,0 1 0 16,0 0 3-16,7 0 4 15,5 0-7-15,7 0 0 16,8 0 2-16,8 0 7 16,4 0-9-16,3 0 0 15,0 0 4 1,0 0 5-16,0 0-9 0,0 0 0 16,0 4 7-16,0 6-11 15,0 7 5-15,0 8-1 16,0 5 35-16,0 7-35 15,0 2 16-15,0 1-16 16,0-4 10-16,0 1 2 16,0-2-12-16,0-4 0 15,1-5 0-15,1-5 9 0,1-2-9 16,0-3 0-16,0-3 1 16,0-3 6-16,1-3-7 15,4-3 0-15,1-1 6 16,3-3 4-16,7 0 10 15,8-7 20-15,6-10-34 16,6-3 25-16,3-2-31 16,0 2 0-16,-1 3-1 15,-5 4 2-15,-3 6-1 16,-5 7 0-16,0 0 1 16,-2 0-11-16,-3 10 10 15,-3 7-2-15,-1 6-6 16,-3 0 2-16,-7 7 6 15,-4 0 0-15,-5-4 0 16,0 4-5-16,-9-4 5 0,-10-3 0 16,-7 0 5-16,-2-6 2 15,-3-2 0-15,-4-3 14 16,-2-6-20-16,-2-6 38 16,-2 0-32-16,0 0-7 15,5-10 15-15,7 0-15 16,5-3-10-16,7 6-41 15,5-3-46-15,11 3-26 16,1 1-180-16,0 2-392 0</inkml:trace>
  <inkml:trace contextRef="#ctx0" brushRef="#br0" timeOffset="414218.5784">26646 15077 1532 0,'0'0'304'16,"0"0"-164"-16,0 0-75 15,0 0-65-15,0 0 15 16,0 0-15-16,-26 92 7 16,8-52-1-16,-7 3 10 15,-3 3-14-15,-7-6-4 16,-4 0-36-16,-25 2-91 0,8-12-40 15,1-13-234-15</inkml:trace>
  <inkml:trace contextRef="#ctx0" brushRef="#br0" timeOffset="416131.7814">27195 14469 1196 0,'0'0'358'15,"0"0"-284"-15,0 0-5 16,0 0-31-16,0 0-36 15,0 0 2-15,0 0-4 16,-93-19 0-16,57 34-12 16,2 5 13-16,1 4-2 15,8 1 1-15,9 2 0 16,7 0-10-16,9-4 7 0,0 0 2 16,16 0-8-1,9 1 12-15,14-4-3 0,6 2 0 16,7-2 10-1,5 4-13-15,-2 4 3 0,-3-1 0 16,-7 3 0-16,-11 0 1 16,-11-1-1-16,-7-2 0 15,-10-3 7-15,-6-2-2 16,0-2-5-16,-9-3 0 16,-12-1 2-16,-2-6 6 15,-7-3-3-15,-2-3 6 16,-2-4-9-16,-2 0 12 15,2 0-14-15,1-10 0 0,3-1 11 16,8 1-5-16,7-3 14 16,5 3 37-16,6-3-19 15,4-1 5-15,0-5-33 16,20-8-9-16,6-6 3 16,12-6-3-16,8-5-1 15,2-1 0-15,-1 1 7 16,-3 5-17-16,-8 2 10 15,-8 5 0 1,-7 2-10-16,-11 3 11 0,-4 2-1 16,-6 1 0-16,0 1 11 15,-3 3-21-15,-10 3 10 0,-8 5-23 16,-1 2 11-16,-4 3-51 16,-1 4-9-16,0 3-14 15,5 0-103-15,2 25-24 16,7-4-148-16,9 2-486 0</inkml:trace>
  <inkml:trace contextRef="#ctx0" brushRef="#br0" timeOffset="416404.9768">27921 15017 1196 0,'0'0'326'0,"0"0"-194"15,0 0-88-15,0 0-16 16,0 0 36-16,-13 83-16 16,5-53-1-16,1-1-32 15,-2 4-8-15,0-3 18 16,0 0-18-16,-3-2-7 16,2 0 0-16,-1-4-3 15,0-9-5-15,4-4-92 16,4-8-33-16,3-3-124 15,0-4-275-15</inkml:trace>
  <inkml:trace contextRef="#ctx0" brushRef="#br0" timeOffset="416778.7468">28473 14287 428 0,'0'0'1136'0,"0"0"-991"16,0 0 20-16,0 0-100 16,0 0-58-16,0 0 2 15,0 0-9-15,0 33-4 16,-5 1 3-16,-3 12 2 15,0 6 39-15,2 5 8 0,2 2-24 16,1 3 26-16,2-1-27 16,1-2-15-16,0 0 18 15,0-2-18-15,0-8-7 16,0-6-1-16,0-7-15 16,1-6-26-16,2-7-69 15,-2-9-55-15,11-14-72 16,-1 0-289-16,4-14-221 0</inkml:trace>
  <inkml:trace contextRef="#ctx0" brushRef="#br0" timeOffset="417087.9661">28874 14393 320 0,'0'0'1225'0,"0"0"-1079"15,0 0-2-15,0 0-32 16,0 0-57-16,0 0-41 16,0 0-11-16,5-36-3 15,-4 49-9-15,1 7 7 16,-2 10 2-16,0 9-8 16,0 8 8-16,0 5 0 15,0 5 23-15,0 2-15 16,3 3-6-16,0-3-2 15,0-2 9-15,0-7-23 16,0-4 9-16,-3-7-57 16,0-12-15-16,0-4-97 0,0-13-126 15,0-3-357-15</inkml:trace>
  <inkml:trace contextRef="#ctx0" brushRef="#br0" timeOffset="417718.0347">29454 15007 22 0,'0'0'1421'16,"0"0"-1234"-16,0 0-123 16,0 0-31-16,0 0-23 15,0 0-1-15,0 0-10 16,0-3 1-16,0 3 0 16,0 0 43-16,0 0 0 15,0 0 32-15,0 0-2 16,0 0-48-16,0 0 18 15,0 0-35-15,0 0-6 0,0 0 8 16,0 0-4-16,0 0-6 16,0 0 3-1,0 0 7-15,0 0-1 0,0 0-9 16,0 0 0-16,0 0-6 16,0 0 7-16,0 0-1 15,0 0 0-15,0 0 7 16,0 0-7-16,0 0 0 15,0 0 0-15,0 0-6 16,0 0 6-16,0 0 0 16,0 0 0-16,0 0 1 15,0 0-6-15,0 0 5 16,0 0-9-16,0 3 1 16,0-2 2-16,0 8 6 15,0 1-8-15,-2 4 16 16,-4 6-9-16,-1 2 1 0,-3 5 0 15,-3 3-8 1,0 2 8-16,-4-2 0 0,1-3 0 16,-3-1 6-16,-1-6-13 15,4-3-50-15,0-4-53 16,3-13-54-16,6 0-193 16,5 0-322-16</inkml:trace>
  <inkml:trace contextRef="#ctx0" brushRef="#br0" timeOffset="417964.2043">29925 15051 590 0,'0'0'1089'15,"0"0"-937"-15,0 0-14 16,0 0-91-16,0 0-20 15,0 0-26-15,91 0-1 16,-58 6 3-16,1-2 4 16,-1-2-14-16,-6-2-27 15,-1 0-52-15,9 0-62 16,-5-5-340-16,-4-5-728 0</inkml:trace>
  <inkml:trace contextRef="#ctx0" brushRef="#br0" timeOffset="418152.3397">30483 15024 810 0,'0'0'720'0,"0"0"-542"15,0 0 18-15,0 0-116 16,0 0-39-16,0 0-28 16,0 0-13-16,97 0-9 15,-70 0-74-15,13 0-104 16,-6-7-161-16,-2 1-403 0</inkml:trace>
  <inkml:trace contextRef="#ctx0" brushRef="#br0" timeOffset="418336.1469">30862 15004 439 0,'0'0'585'0,"0"0"-344"16,0 0 18-16,0 0-96 15,0 0-34-15,0 0 4 16,0 0-54-16,25 7-35 15,-10-7-44-15,3 0-10 16,7-7-72-16,-2-9-91 16,-4-2-389-16</inkml:trace>
  <inkml:trace contextRef="#ctx0" brushRef="#br0" timeOffset="419068.4277">31192 14089 1318 0,'0'0'177'15,"0"0"-44"-15,0 0-59 16,0 0-26-16,0 0 27 16,0 0-21-16,82-80-35 0,-50 72 19 15,3 4-29-15,1 1-8 16,-2 3 6-16,-3 0 0 15,-4 10-14-15,-3 9 6 16,-5 8 1-16,-2 12-12 16,-4 4 12-16,-5 7 0 15,-3 3-2-15,-5 6-5 16,0 1 7-16,0-1 0 16,-7-6 1-16,-2 0-7 15,3-10 6-15,3 0 0 16,3-8-1-16,0-5 0 15,9-9 1-15,7-1 0 0,3-11 2 16,4-2 12-16,6-4-14 16,2-3 6-16,-3 0-5 15,-2 0 1-15,-10 0-2 16,-8 0 0-16,-4 0-14 16,-4 7 13-16,0 6-24 15,-13 4 13-15,-9 9 4 16,-10 7 13-16,-5 7-5 15,-5 2 0-15,-1 5 0 16,7-1-13-16,8 0 14 16,10-3-1-16,10 0 0 15,8 0-2-15,0 0 2 16,8-1 0-16,4 2 1 0,1-5 1 16,-4-2-2-16,-6-5 0 15,-3-8-2-15,-2-1-8 16,-15-9 10-16,-6-1 0 15,-12-6 0-15,-6-1 3 16,-5-4-3-16,-9-2-7 16,-4 0-12-16,-24 0-84 15,16-5-137-15,9-2-379 0</inkml:trace>
  <inkml:trace contextRef="#ctx0" brushRef="#br0" timeOffset="420325.8716">2690 15166 147 0,'0'0'0'0,"0"0"-105"0</inkml:trace>
  <inkml:trace contextRef="#ctx0" brushRef="#br0" timeOffset="420607.9806">2703 15011 116 0,'0'0'204'15,"0"0"-131"-15,0 0 263 16,0 0-176-16,42-73 18 15,-39 67-45-15,0 5-45 16,-3 1 12-16,0 0-23 16,0 0 10-16,0 0-1 15,0 1-45-15,0 8-10 16,0 8-24-16,0 7 2 16,-3 8 20-16,0 11-3 15,-5 0-13-15,-2 7 18 16,-2-1-31-16,-3 3 25 0,-1 2 3 15,-1-5-28 1,-2 4 33-16,3-7-31 0,-1-2-1 16,5-2 12-16,0-5-11 15,5-8-2-15,-1-2 0 16,5-10-3-16,-1-4-38 16,4-13-88-16,4 0-181 15,8-4-210-15</inkml:trace>
  <inkml:trace contextRef="#ctx0" brushRef="#br0" timeOffset="420860.3094">2612 15407 876 0,'0'0'649'16,"0"0"-556"-16,0 0 15 0,0 0 10 15,0 0-87-15,0 0-24 16,0 0 3-16,94-29-8 15,-42 15 10-15,7-6-12 16,-1 3 1-16,3-1-6 16,-6 1 5-16,0 0-38 15,-4-3-29-15,-5 3-41 16,-4-2-73-16,-8-1-15 16,-5-7-45-16,-10 5-50 15,-10 2-117-15</inkml:trace>
  <inkml:trace contextRef="#ctx0" brushRef="#br0" timeOffset="421140.7141">3236 15057 732 0,'0'0'218'16,"0"0"76"-16,0 0-48 16,0 0-62-16,0 0-41 15,0 0-49-15,0 0 4 16,-39-36-41-16,37 32-29 16,2 4 16-16,0 0-44 15,-1 0-8-15,1 0 7 16,-2 4-42-16,1 12 26 15,-1 10-3-15,1 8 20 16,-5 12 8-16,0 3-7 16,0 7 14-16,3-2-1 0,-6 2-13 15,2-1 16 1,4-4-17-16,-3-3 0 0,3-8 1 16,-2-4 1-1,5-9-4-15,0-7-8 0,0-10-110 16,0-10-56-16,0 0-198 15,8-10-296-15</inkml:trace>
  <inkml:trace contextRef="#ctx0" brushRef="#br0" timeOffset="421478.0988">3446 15418 700 0,'0'0'572'0,"0"0"-527"15,0 0 56-15,0 0 14 0,0 0-67 16,0 0 9-16,0 0-16 16,108 0 26-16,-70 0 12 15,4-5-38-15,3 0 8 16,-2-2-28-16,-1 0-15 15,-6 0 8-15,-5 4-13 16,-4 0-1-16,-2 0 0 16,-4 2 8-16,-3 1-10 15,0-3 2-15,-3 0-47 16,1-1-33-16,-5-2-60 16,-4-11-95-16,-4 5-114 0,-3-5-664 0</inkml:trace>
  <inkml:trace contextRef="#ctx0" brushRef="#br0" timeOffset="421766.7612">3750 15193 441 0,'0'0'871'16,"0"0"-693"-16,0 0-13 15,0 0-43-15,0 0-62 16,0 0-38-16,0 0 24 15,-1 6-46-15,1 4 6 16,1 3-3-16,1 6 3 0,1 8 10 16,-3 3-4-16,0 4 2 15,0 2 18-15,0 3-31 16,0 1 8-16,0-4-8 16,0-3 7-16,0-3-16 15,0-5 7-15,3-6-87 16,16-7-79-16,-2-6-114 15,5-6-101-15</inkml:trace>
  <inkml:trace contextRef="#ctx0" brushRef="#br0" timeOffset="422371.832">4200 15192 1020 0,'0'0'379'0,"0"0"-174"16,0 0-40-16,0 0-41 15,0 0-89-15,0 0-14 16,80-68-17-16,-47 57 5 16,1 4 3-16,-1 4-12 15,0 3 0-15,-3 0-7 16,3 17 4-16,-5 3 3 15,-4 3 0-15,-5 6 0 16,-7 1-2-16,-6-4-26 16,-6 1-1-16,0 0 23 15,-12-4-20-15,-10-4 26 0,-2-2-1 16,-3-7 3 0,0-3-5-16,6-4 3 0,2-3 0 15,7 0 9-15,9 0-8 16,3-4 15-16,0 1 22 15,0 0-38-15,0 0 9 16,12 2-9-16,4 1-6 16,4 0-7-16,8 0 14 15,5 0-1-15,0 10 0 16,5 7 1-16,-5 2-7 16,0 5 6-16,-6 6-1 15,-6 0-14-15,-8-1 5 0,-8 1-8 16,-5 0 12-16,-5-1-1 15,-17-5 7-15,-8 2 7 16,-9-7-7-16,-5-2 31 16,-1-3-29-16,-1-4 5 15,5-1 11-15,4-8-18 16,7-1 20-16,5 0-20 16,1 0-14-16,4-9-18 15,4-6-89-15,4 1-163 16,6-2-523-16</inkml:trace>
  <inkml:trace contextRef="#ctx0" brushRef="#br0" timeOffset="422695.9849">5238 15433 675 0,'0'0'945'15,"0"0"-787"-15,0 0 20 16,0 0-62-16,0 0-63 16,0 0 2-16,88-13-42 15,-49 6 2-15,4-2-5 16,2 2-4-16,1 1 2 15,-4 2-8-15,-5 1 0 16,-1 0-12-16,0 0 3 0,-6 3-78 16,-2 0-55-16,-7 0-88 15,-9 0-276-15,-5 6-523 0</inkml:trace>
  <inkml:trace contextRef="#ctx0" brushRef="#br0" timeOffset="422905.1716">5332 15628 1015 0,'0'0'208'0,"0"0"-24"15,0 0-27-15,0 0-30 0,0 0-76 16,0 0 13-16,113 0-19 16,-65-6-1-16,0-1-4 15,-5 4-40-15,-3 0 15 16,-7 3-15-16,-6 0-36 15,10 0-56-15,-10 3-177 16,-3 0-495-16</inkml:trace>
  <inkml:trace contextRef="#ctx0" brushRef="#br0" timeOffset="423810.591">6927 14915 980 0,'0'0'187'0,"0"0"98"16,0 0-30-16,0 0-64 15,0 0-43-15,0 0-117 16,0 0-22-16,-115-53-9 16,54 64 1-16,1 11-2 15,2 8 1-15,10 3-9 16,15 0-2-16,11 0 8 15,13-3 1-15,6-1-5 16,3-2-9-16,9 3 16 0,10-1-1 16,7 1 2-16,1 3 12 15,1-3-13-15,-4 6 0 16,-2 0 2-16,-7 4 4 16,-7 1-6-16,-8 1 0 15,0 1 6-15,-20-4-18 16,-8 1 12-16,-11-7-9 15,-10-3 3-15,-3-4-11 16,-5-10 8-16,3-3-14 16,8-9-20-16,7-4 42 15,14 0-5-15,11 0 6 16,7-4 12-16,7-2-10 0,0 3 8 16,0-1-10-1,12 1-13-15,-3 1 7 0,4 2-3 16,2 0-6-16,-4 0 14 15,2 5-21-15,-4 9 21 16,-3 4-6-16,1 7 0 16,-1 4-2-16,-4 5 9 15,-1 5 0-15,2-1 0 16,2 4 7-16,1-7-7 16,10 2 0-16,1-5 0 15,5-1 15-15,5-5-15 16,4-6 0-16,8-6 3 15,4-5-3-15,2-3-13 16,4-6-33-16,2-6-40 16,28-30-105-16,-18-1-119 0,-3-5-358 15</inkml:trace>
  <inkml:trace contextRef="#ctx0" brushRef="#br0" timeOffset="424418.022">7385 15285 801 0,'0'0'642'0,"0"0"-468"16,0 0 26-16,0 0-71 15,6-76-32-15,-6 63-72 16,3 0 23-16,-3 9-4 0,0 1-32 16,0 3 22-1,0 0-34-15,0 0 1 0,0 0-2 16,0 6-15-16,-3 11-3 15,-3 10 10-15,-2 8 4 16,1 13 3-16,1 7 2 16,-3 4 0-16,0 5 9 15,-3-2-3-15,0-2-5 16,-1-1-1-16,4-9 0 16,0-5-3-16,-3-11 3 15,6-8 0-15,3-9-1 16,0-7-30-16,0-8-1 15,3-2-2-15,0 0 33 16,0-2 1-16,0-18 4 0,0-7-1 16,3-8-6-1,3 1 12-15,7 1 0 0,1 4 14 16,2 5-22-16,2 4 26 16,3 0-27-16,1 5 0 15,1 2-1-15,-4 4 7 16,-5 4-6-16,-1 5 0 15,-4 0-20-15,-3 5 19 16,0 14-12-16,3 3 13 16,-6 5-11-16,-3 2 19 15,0 0-8-15,0 2 0 16,0 2 7-16,0-4 0 16,0 1-7-16,0-3 0 0,3-4-6 15,0-3 13 1,6-4-7-16,1-3 0 0,5-9-11 15,6-4-12-15,27-14-86 16,-2-12-69-16,-1-6-437 16</inkml:trace>
  <inkml:trace contextRef="#ctx0" brushRef="#br0" timeOffset="424752.2548">7822 15639 1099 0,'0'0'298'0,"0"0"-48"0,0 0-84 16,0 0-75-16,0 0-56 16,97-4 28-16,-58-3-12 15,4-3-8-15,-4 1-15 16,-5 5-27-16,-4-1 22 15,0 3-22-15,-5-1 0 16,-1 3 3-16,-6 0-4 16,0-2-11-16,-6 2-48 15,-2-2-83-15,-7-3-26 16,0-2-161-16,-3-2-219 0</inkml:trace>
  <inkml:trace contextRef="#ctx0" brushRef="#br0" timeOffset="425084.4909">8095 15308 595 0,'0'0'798'16,"0"0"-593"-16,0 0-30 16,0 0-96-16,0 0-22 15,0 0-26-15,0 0-19 16,0 40 57-16,0-10-14 15,0 10-12-15,0 6 20 16,0 6-30-16,-3 1 8 16,-3 0-19-16,-1 2-22 0,-1-4 22 15,-1-2-22 1,3-3 0-16,2-10-8 0,1-5-3 16,0-8-52-16,3-7-50 15,0-12-83-15,16-11-85 16,4-13-31-1,5-10-615-15</inkml:trace>
  <inkml:trace contextRef="#ctx0" brushRef="#br0" timeOffset="425566.8366">8510 15371 1340 0,'0'0'197'15,"0"0"-28"-15,0 0-107 0,94-53-17 16,-57 43-16-16,-1 4-27 16,4 6 40-16,-4 0-7 15,-3 0-4-15,0 10 10 16,-8 5-40-16,-7 2 13 16,-9 3-3-16,-6 7-10 15,-3 2-2-15,-17 8-16 16,-11 3-3-16,-9 2 19 15,-5-2-34-15,3-10 4 16,5-4 18-16,4-9-2 16,6-10 14-16,5-7 1 15,4 0 0-15,7-4 25 16,1-9-23-16,7-4 3 0,4 0 11 16,13-1-16-1,8 1 6-15,8 4-6 0,0 5-4 16,3 5 4-1,-2 3 7-15,2 3 9 0,-2 11 6 16,-3 6-16-16,-1 6 18 16,-4 4-23-16,-4 7-1 15,-9 2 38 1,-5 6-37-16,-8-1 12 0,0 1-1 16,-12-1-11-16,-6-4 11 15,-9-8-11-15,-1-4-1 16,1-8 29-16,-1-7-29 0,-5-8 13 15,0-5 5-15,-3-3-18 16,-1-16-27-16,-6-1-77 16,-17-4-56-1,12 4-129-15,2 10-422 0</inkml:trace>
  <inkml:trace contextRef="#ctx0" brushRef="#br0" timeOffset="426269.1598">9909 15127 869 0,'0'0'703'0,"0"0"-604"16,0 0 59-16,0 0-44 0,0 0-72 15,0 0-18 1,0 0-24-16,-19 45 10 0,-8 24-7 15,-7 24-2-15,-8 13 7 16,6 0 28-16,3-7-23 16,8-13 18-16,4-14 0 15,6-13-30-15,2-12 25 16,2-6-26-16,-5 8 0 16,1 3-3-16,0 5 3 15,0-15-37-15,5-8-54 16,10-9-71-16,7-15-46 15,14-9-177-15,6-1-198 0</inkml:trace>
  <inkml:trace contextRef="#ctx0" brushRef="#br0" timeOffset="426760.3137">10412 15394 662 0,'0'0'845'0,"0"0"-705"16,0 0 32-16,0 0-52 16,0 0-63-16,0 0-57 15,0 0 0-15,-22 19-1 16,2 38 1-16,-8 25 23 16,-5 18-23-16,3-4 11 15,8-20 7-15,4-21-18 0,9-18 16 16,3 2-16-16,-3 2 0 15,2-3-2-15,1-11 2 16,6-10 0-16,0-11 0 16,0-6-6-16,0-6-2 15,16-21 8-15,7-17-5 16,12-5-4-16,4-6-5 16,3 4 14-16,-2 13 0 15,-4 11 0-15,-8 13 17 16,-8 9-1-16,2 5-16 15,-4 2 12-15,-3 18-6 16,1 10-6-16,-2 6 24 16,-5 7-11-16,4 1 21 15,-7 2-27-15,0-1-5 16,1-4 1-16,4-3 5 0,1-10-8 16,4-5 0-16,4-7-41 15,11-9-19-15,32-10-100 16,-5-11-85-16,0-13-371 0</inkml:trace>
  <inkml:trace contextRef="#ctx0" brushRef="#br0" timeOffset="427019.4936">11253 15523 1315 0,'0'0'209'16,"0"0"-36"-16,0 0-44 0,-116 3-72 15,73 20-19-15,-2 7-9 16,5 6-14-16,4 8 38 16,12 5-7-16,4 4 1 15,13 3 21-15,4-3-32 16,3 3 20-16,9-4-3 16,12-5-40-16,6-8 13 15,6-9-26-15,7-11-34 16,-1-9-19-16,19-15-83 15,-10-12-45-15,-8-10-314 0</inkml:trace>
  <inkml:trace contextRef="#ctx0" brushRef="#br0" timeOffset="427230.6438">11124 15854 1279 0,'0'0'318'15,"0"0"-65"-15,0 0-81 16,0 0-28-16,0 0-73 15,0 0-25-15,104 5-39 16,-50-5 14-16,5-3-21 16,3-6 0-16,-7-4-8 15,-3-1-57-15,-4-6-57 16,1-12-56-16,-10 5-146 16,-9-3-370-16</inkml:trace>
  <inkml:trace contextRef="#ctx0" brushRef="#br0" timeOffset="427447.9823">11731 15563 408 0,'0'0'700'0,"0"0"-451"16,0 0 4-16,0 0-56 16,0 0-1-16,0 0-77 15,0 0-34-15,3-44-60 16,-3 54-24-16,-9 10-2 16,-9 17 0-16,0 9 1 15,-6 9 24-15,2 6-15 16,1 1 13-16,6-2-7 15,-1-1-9-15,7-3 1 16,1-10-7-16,5-6-25 16,0-7-52-16,3-10-110 15,6-16-50-15,11-4-293 16,-1-3-443-16</inkml:trace>
  <inkml:trace contextRef="#ctx0" brushRef="#br0" timeOffset="427862.1265">11646 15847 851 0,'0'0'708'0,"0"0"-493"16,0 0-61-16,0 0-72 15,85-10-25-15,-33 7-36 16,2 2 29-16,5-2-25 16,0-4-13-16,-1-2 7 15,-6-2-19-15,-7-5 0 0,-5-1-13 16,-12-2-44-1,-5-8-2-15,-7-6-48 0,-9-3 1 16,-3-4 61-16,-4 1-2 16,0-1 36-16,-5 6 11 15,-1 5 0-15,3 9 104 16,-1 7 10-16,4 7-25 16,0 6-28-16,0 0-55 15,0 0-5-15,-3 6-1 16,0 11-2-16,0 9 2 15,0 13 13-15,-3 8 9 16,0 9 41-16,-6 3-42 16,3 1 9-16,0 0-18 15,-1-3-5-15,1-2-6 16,2-9-1-16,4-3-56 0,3-11-32 16,2-5-96-16,12-13-117 15,5-11-386-15</inkml:trace>
  <inkml:trace contextRef="#ctx0" brushRef="#br0" timeOffset="428457.9255">12650 15206 1475 0,'0'0'209'0,"0"0"-57"0,0 0-52 16,0 0-71-16,0 0-5 15,91-17-24-15,-70 30-4 16,0 8-6-16,-5 4 4 16,-4 7 6-16,-8 6 0 15,-4 5 10-15,0 3-11 16,-7 4 1-16,-12 2 0 15,0 2-6-15,2 2 6 16,5 0 0-16,1-3 0 16,10-4 1-16,1-3-1 15,9-13 0 1,12-6-11-16,6-10 5 0,7-8-23 16,6-9 17-16,2-10-4 0,-6-13-39 15,-10-3 21-15,-6 3 3 16,-17 6 31-16,-3 7 31 15,-16 10-31-15,-17 0 0 16,-9 23 0-16,-7 13-5 16,1 14 4-16,5 6 1 15,7 4 0-15,11 0-9 16,11-4 10-16,8 0-1 16,2-4 1-16,4-1 10 15,0-4-10-15,0-3-1 16,0-7 0-16,0-7 6 15,0-8-6-15,0-5 0 16,-9-10 2-16,-6-4 4 16,-9-3-1-16,-14 0-5 0,-9 0-13 15,-43-5-24-15,13 3-174 16,1-4-396-16</inkml:trace>
  <inkml:trace contextRef="#ctx0" brushRef="#br0" timeOffset="428982.8353">13626 15916 1467 0,'0'0'221'0,"0"0"-11"15,0 0-44-15,0 0-37 16,0 0-70-16,119-50-51 16,-53 40 16-16,8 5-22 15,4 5-1-15,-11 0-1 16,0 0-4-16,-16 8-63 16,-11 9-83-16,-21-4-117 15,-11 1-467-15</inkml:trace>
  <inkml:trace contextRef="#ctx0" brushRef="#br0" timeOffset="429191.9837">13740 16226 818 0,'0'0'657'15,"0"0"-424"-15,0 0 7 16,0 0 3-16,0 0-64 16,88 3-94-16,-1-16-30 15,31-3-55-15,15-7-22 16,1-4-94-16,-34 4-151 15,-26 1-317-15</inkml:trace>
  <inkml:trace contextRef="#ctx0" brushRef="#br0" timeOffset="429693.6546">15416 15404 1542 0,'0'0'185'0,"0"0"-14"15,-76-89-44-15,28 59-62 16,-4 10-14-16,3 13-51 16,4 7-6-16,6 10 4 15,12 17-17-15,14 10 19 16,10 2-1-16,3 5-10 16,17 4 9-16,15 1 2 15,1 5 0-15,3 2-1 0,-8 3-4 16,-7 4 5-1,-15 13 0-15,-6 13 2 0,-27-10 5 16,-6-6-7-16,-8-14 0 16,-1-19-3-16,-10 0-3 15,-6-1 6-15,2-12 0 16,4-10 1-16,10-10 9 16,3-7-10-16,14-7 0 15,7-13-7-15,12-10 1 16,6 1-4-16,0 2-12 15,13 7 11-15,13 7 1 16,4 9 1-16,-1 4-11 0,0 1 14 16,-7 19-23-1,-2 9 22-15,-7 4 1 0,-3 10 0 16,-4 0-4 0,-3 7 10-16,5-1 0 0,-5 1 4 15,3-4-2-15,3 1 3 16,7-2 2-16,7-5-6 15,7-4 22-15,5-9-7 16,5-7 2-16,7-10 14 16,2-10-32-16,20-10-16 15,-11-10-85-15,-9 0-291 0</inkml:trace>
  <inkml:trace contextRef="#ctx0" brushRef="#br0" timeOffset="439827.6716">15909 16388 1294 0,'0'0'268'0,"0"0"-11"16,0 0-70-16,0 0-47 16,0 0-19-16,0 0-43 31,-17-12 47-31,17 12-17 0,3 0-39 0,0 0 5 15,0 0-59-15,1 0-6 16,5 0-9-16,8 0-55 16,6 3 13-16,12 2-68 15,26 5-63-15,-4-3-60 16,-5-4-269-16</inkml:trace>
  <inkml:trace contextRef="#ctx0" brushRef="#br0" timeOffset="440211.9411">16574 16411 1318 0,'0'0'491'0,"0"0"-289"16,0 0-11-16,0 0-95 15,0 0-39-15,0 0-56 16,0 0 5-16,100 0-6 16,-57 0-30-16,2 0-61 15,27-6-98-15,-13-1-117 16,-8 0-480-16</inkml:trace>
  <inkml:trace contextRef="#ctx0" brushRef="#br0" timeOffset="440290.9973">17110 16372 1215 0,'0'0'282'16,"0"0"-8"-16,0 0-74 0,0 0-67 16,0 0-43-16,0 0-69 15,0 0-21-15,101-3 0 16,-49 3-56-16,-10 0-145 15,-2 0-401-15</inkml:trace>
  <inkml:trace contextRef="#ctx0" brushRef="#br0" timeOffset="440336.0294">17560 16369 1418 0,'0'0'363'0,"0"0"-112"15,0 0-133-15,0 0-50 16,0 0-68-16,0 0-63 15,0 0-105-15,98 7-218 0,-55-7-945 16</inkml:trace>
  <inkml:trace contextRef="#ctx0" brushRef="#br0" timeOffset="440675.142">18148 16463 527 0,'0'0'1164'0,"0"0"-985"15,0 0 56-15,0 0-62 16,0 0-70-16,0 0-67 16,0 0-11-16,0 7-23 15,0-5-2-15,0-1 0 16,0 3 8-16,0 2-21 16,0 8 12-16,-12 6 1 0,-12 12-5 15,-1 5 11-15,-8 4-6 16,0 4 0-1,1-2 6-15,3-3-13 0,2-3 7 16,6-5-18-16,0-9-22 16,6-6-105-16,11-17-54 15,-2 0-129-15,6-10-608 0</inkml:trace>
  <inkml:trace contextRef="#ctx0" brushRef="#br0" timeOffset="440996.3671">18369 16081 1460 0,'0'0'215'0,"0"0"47"15,0 0-132-15,0 0-87 16,91-30-9-16,-53 27-33 16,1 3 4-16,1 0-2 15,2 3 7-15,-2 4-13 16,4-1 3-16,-1-2 0 16,2-1 0-16,1-3 0 0,-7 0-10 15,-5-6-64 1,-7-5-71-16,-9 1-52 0,-6 0-387 0</inkml:trace>
  <inkml:trace contextRef="#ctx0" brushRef="#br0" timeOffset="441517.741">19434 15711 814 0,'0'0'761'0,"0"0"-625"16,0 0 49-16,0 0-82 15,0 0-74-15,0 0-4 16,0 0-25-16,-123 13-1 15,68 14-12-15,-4 15 19 16,-1 8-6-16,4 10 10 16,6 2-9-16,8 4 48 15,8-2-23-15,10-5 1 16,11-4 20-16,3-4-39 0,10-5 14 16,0 0-6-1,5-7-15-15,13-5 19 0,3-4-20 16,6-5 0-1,-1-8 6-15,3-4-6 0,-2-6 0 16,-1-4 0-16,0-3 0 16,-2 0 11-16,0-10-11 15,-2-3 0-15,-1-1-6 16,-8-1 15-16,-2-2-9 16,-3-3 0-16,-1 0-3 15,-7 3 1-15,0-2 2 16,0 0 0-16,-11 2-11 15,-2 3 11-15,-2-3 0 16,-5 6 0-16,1 1-3 16,-2 6-4-16,-3 0 5 0,-3 4-4 15,1 0-7 1,-1 0 12-16,2 0 1 0,-3 9 0 16,5 5-28-16,-4-1-14 15,8 1-70-15,2 2-30 16,12 4-13-16,4-6-207 15,1-2-480-15</inkml:trace>
  <inkml:trace contextRef="#ctx0" brushRef="#br0" timeOffset="441814.1875">19610 16388 1013 0,'0'0'582'15,"0"0"-411"-15,0 0 26 16,0 0-74-16,0 0-33 16,0 0 17-16,0 0-42 15,0 6-21-15,0 8-1 16,0 9-34-16,-11 8 21 15,1 4 8-15,-2 5-38 16,-9 2 0-16,-3 2-3 16,-3-2-84-16,-13 15-57 15,6-14-115-15,2-7-268 0</inkml:trace>
  <inkml:trace contextRef="#ctx0" brushRef="#br0" timeOffset="444198.8898">20205 16239 598 0,'0'0'657'16,"0"0"-420"-16,0 0-44 15,0 0-133-15,0 0-16 16,15-87-26-16,-15 68 2 16,0-1 11-16,0 11-30 15,-4 3 29-15,1 3-4 16,3 3 12-16,0 0 31 16,0 0-22-16,0 0 9 15,11 6 42-15,13 1-46 16,15 0 12-16,9 3-12 15,12-2-27-15,-2-4 18 0,1-1-43 16,-5-3-6 0,-9 0-53-16,-4 0-96 0,1-17-70 15,-10 2-167-15,-9-5-878 0</inkml:trace>
  <inkml:trace contextRef="#ctx0" brushRef="#br0" timeOffset="444657.5515">20848 15850 1437 0,'0'0'323'0,"0"0"-126"16,0 0-49-16,0 0-78 15,112-70-61-15,-61 58 2 16,7 7-9-16,-2 5-2 16,-5 0 0-16,-11 5-2 0,-11 14-17 15,-14 1 12-15,-12 10-42 16,-3-1-8-16,-18 8 55 15,-14-2-4-15,-4-4 6 16,-3-3 1-16,3-3 0 16,6-6-1-16,9-6 0 15,7-3 11-15,8-3-19 16,6-3 8-16,0 5 0 16,6-2-9-16,17 6 15 15,10 3-6-15,6 4 3 16,5 2 5-16,1 3 2 15,-3 1-10-15,-8 1 0 16,-11 2 19-16,-10 0-18 0,-12 2 39 16,-1 2-18-16,-24 0-22 15,-8 0 29-15,-14 0-20 16,-2-10 0-16,-9-5 27 16,3-3-28-16,5-8 10 15,6-4-18-15,8-3-4 16,10 0 2-16,12 0-89 15,13-13-51-15,3-1-81 16,12-5-685-16</inkml:trace>
  <inkml:trace contextRef="#ctx0" brushRef="#br0" timeOffset="444945.627">21713 16404 1166 0,'0'0'810'16,"0"0"-671"-16,0 0 25 16,0 0-117-16,0 0-12 15,0 0-34-15,-26 79 20 16,7-38 44-16,-4 8-48 16,-7 1-1-16,0 2-16 15,-1-3 12-15,-5-1-25 16,3-2 10-16,-4-4-70 0,3-5-34 15,-11-7-98 1,7-9-4-16,8-13-515 0</inkml:trace>
  <inkml:trace contextRef="#ctx0" brushRef="#br0" timeOffset="447417.1762">22598 15876 1011 0,'0'0'297'0,"0"0"-63"0,0 0 12 16,0 0-92 0,0 0-50-16,0 0-12 15,-2-14-49-15,-6 14-13 16,-4 0-22-16,-12 7 1 0,-10 10-13 16,-11 6 4-16,-9 11 0 15,2 5 7-15,4 5 1 16,5 4-1-16,9 1 30 15,7-2-24-15,9-1 30 16,4-2-28-16,13 1-14 16,1-1 48-16,15-2-31 15,6-2 10-15,10-8-9 16,11-4-13-16,0-8 11 16,4-7-17-16,-1-7 0 0,-1-6 2 15,-1-9-1-15,1-12-1 16,-4-9 0-1,-4-8-11-15,-6-6 5 0,-11-8-34 16,-6 2-6-16,-3-3 45 16,-10 4-11-16,0 5 12 15,0 5 0-15,-10 6 7 16,-4-1-10-16,-3 6 3 16,-2 4-13-16,-1 1 7 15,1 7-27-15,1 2-4 16,2 4-10-16,-1 4-61 15,2 2-18-15,1 4-44 16,-5 10-126-16,6 9-64 0,7 1-442 16</inkml:trace>
  <inkml:trace contextRef="#ctx0" brushRef="#br0" timeOffset="447637.8205">22960 16388 1292 0,'0'0'388'0,"0"0"-237"16,0 0-25-16,-16 74-19 15,1-29-14-15,-4 7-18 16,0 5-50-16,-4-1-25 16,1 3 0-16,-1-5-1 0,0-2-76 15,-15 5-75 1,7-18-128-16,3-9-465 0</inkml:trace>
  <inkml:trace contextRef="#ctx0" brushRef="#br0" timeOffset="448666.6601">18435 9194 215 0,'0'0'254'0,"0"0"-167"16,0 0-63 0,0 0-4-16,0 0-12 15,0 0 20-15,0 0 53 0,2 3 20 16,-1-3 38-16,1 0-26 15,-1 0-100-15,2 6-13 16,-1-2-132-16,-2 0-148 0</inkml:trace>
  <inkml:trace contextRef="#ctx0" brushRef="#br0" timeOffset="450299.1071">24047 15790 717 0,'0'0'570'0,"0"0"-367"16,0 0 1-16,0 0-83 16,0 0-5-16,0 0-43 15,-33-10-63-15,4 24 16 16,-12 12-26-1,-7 13 0-15,-13 22 13 0,6 4-5 16,5 4 9-16,6 0 14 16,17-12-10-16,2 3 19 15,12-3-30 1,10-2 24-16,3-3 15 0,10-4-28 16,9-3 13-16,8-2-14 15,2-7-12-15,4-9-4 0,3-4-4 16,2-13 0-16,-1-8-7 15,1-2-3-15,-5-8 10 16,-1-12 0-16,-13-4-2 16,-4-6-9-16,-11 1-7 15,-4-1 18-15,0 5 13 16,-20 4-12-16,-10 1-2 16,-12 4-4-16,-10 5-1 15,-5 1-4-15,0 7 10 16,5 3 0-16,9 0-8 15,10 3 5-15,11 8 2 16,5 5-50-16,17 5-107 16,0-2-60-16,8-3-424 0</inkml:trace>
  <inkml:trace contextRef="#ctx0" brushRef="#br0" timeOffset="450539.4763">24490 16442 1750 0,'0'0'288'0,"0"0"-63"15,0 0-105-15,0 0-119 16,0 0-1-16,0 0-1 16,-27 95 1-16,13-53 31 15,-3 5-31-15,-3-1-1 16,-4-3-10-16,-2 0-77 15,-4-9-24-15,-22-6-87 16,5-11-163-16,1-14-699 0</inkml:trace>
  <inkml:trace contextRef="#ctx0" brushRef="#br0" timeOffset="453017.9134">25257 15965 745 0,'0'0'679'16,"0"0"-544"-16,0 0 19 15,0 0-36-15,0 0-28 16,1-89-36-16,-1 72-2 16,0 1-24-16,0 6 12 15,-6 0 3-15,-4 4-20 16,-10 2 13-16,-8 1-36 16,-8 3-3-16,-8 0-14 0,-3 17 17 15,1 3 0-15,7 6 0 16,6 7 7-1,10 1-13-15,6 4 6 0,9-1 0 16,7-1-7-16,1-6 7 16,10-7-9-16,14-4-1 15,8-9 8-15,6-6-8 16,4-4 10-16,6 0 0 16,-5-14-13-16,-4-5 13 15,-5-4 0-15,-10 0 0 16,-4-1 8-16,-10 2-14 15,-3 2 6-15,-5 6 0 16,-2 8 19-16,0 2-18 0,0 1 18 16,0 3 11-1,0-3-29-15,1 3 33 0,2-3-26 16,0 2-8-16,-1-2 40 16,1 0-28-16,-3 1 3 15,0 2-14-15,0 0 14 16,0 0-24-16,0 0 9 15,0 12-31-15,0 11 30 16,0 11-19-16,0 12 20 16,0 9 10-16,0 5-10 15,0-1 16-15,0 2-16 16,0 1 0-16,0-3 2 16,-3-7-2-16,-3-1-18 15,0-6-22-15,-4-7-66 16,1-5-26-16,-8-4-79 15,5-9-278-15,5-13-602 0</inkml:trace>
  <inkml:trace contextRef="#ctx0" brushRef="#br0" timeOffset="453275.7963">25664 16477 472 0,'0'0'965'16,"0"0"-804"-16,0 0-43 16,0 0-79-16,0 0-14 15,0 0 16-15,-4 89 24 0,-4-47 5 16,0 5-55 0,-2-3 7-16,0 0-6 0,1-4-15 15,-3-3 10-15,0-6-11 16,1-4-27-16,-3-8-52 15,3-7-136-15,3-10-373 0</inkml:trace>
  <inkml:trace contextRef="#ctx0" brushRef="#br0" timeOffset="453858.6466">26258 16015 601 0,'0'0'643'0,"0"0"-534"0,0 0 114 15,0 0-73-15,0 0-64 16,0 0-2-16,0 0-40 16,7-27-15-16,-7 27 38 15,0 0-42-15,0 0-14 16,0 0-11-16,-1 4 0 16,-1 9-6-16,-1 7-2 15,0 10 8-15,-1 13 19 16,1 6-18-1,-2 5 16-15,2 8 18 0,-1 0-16 0,-1 1 27 16,1 0-37 0,-2-7-8-16,2-7 6 0,2-2-6 15,1-12-1-15,1-7 0 16,0-8-63-16,0-7-40 16,0-13-82-16,4-3-123 15,8-14-44-15</inkml:trace>
  <inkml:trace contextRef="#ctx0" brushRef="#br0" timeOffset="454365.9248">26682 16162 1162 0,'0'0'218'0,"0"0"-70"16,0 0-1-16,0 0-70 15,82-57-45-15,-47 46-30 16,8 5 8-16,2 2-10 16,-3 4 0-16,-3 0-14 15,-9 4 14-15,-8 12 0 16,-7 5-1-16,-10 6-11 15,-5 8 12-15,-7 1-9 16,-18 7 9-16,-8-4-11 16,-6 2 12-16,-1-1-1 15,5-5 0-15,2-1 8 0,6-5-8 16,7-2 0 0,3-4 0-16,6-3 16 0,6-8-15 15,5-2-1-15,0-3 22 16,6-4 41-16,16-1 11 15,7 3-24-15,13-5-17 16,4 0 16-16,5 0-49 16,-3 0 10-16,-2 0-10 15,-7-6 12-15,-3 2-19 16,-6 0 7-16,-7 1-50 16,-5-3-20-16,0 2-88 0,-3-3-173 15,-3 2-572-15</inkml:trace>
  <inkml:trace contextRef="#ctx0" brushRef="#br0" timeOffset="454616.0059">27588 16441 1307 0,'0'0'329'0,"0"0"-203"16,0 0-36-16,0 0-79 15,0 0-4-15,0 0 12 16,-25 89 3-16,12-50 9 16,-4 0-3-16,4 5-28 15,-2-1 20-15,4-7-20 0,1 1 1 16,6-7-8-16,2-8 2 16,7-8-77-16,11-7-115 15,9-7-329-15</inkml:trace>
  <inkml:trace contextRef="#ctx0" brushRef="#br0" timeOffset="454829.6475">28066 16583 1279 0,'0'0'389'0,"0"0"-168"15,0 0-53-15,0 0-27 0,0 0-33 16,0 0-59-16,0 0-5 15,88 5-44-15,-45 0 0 16,4-5 0-16,-3 0-43 16,-2 0-33-16,-3 0-58 15,16-5-63-15,-11-3-121 16,-5-2-490-16</inkml:trace>
  <inkml:trace contextRef="#ctx0" brushRef="#br0" timeOffset="455034.794">28731 16534 884 0,'0'0'486'0,"0"0"-278"0,0 0-57 16,0 0-16-16,0 0-33 15,0 0-41-15,0 0-6 16,78 15-55-16,-54-15-1 0,17 0-71 16,-5 0-146-16,-1 0-435 0</inkml:trace>
  <inkml:trace contextRef="#ctx0" brushRef="#br0" timeOffset="455216.7575">29270 16583 462 0,'0'0'672'0,"0"0"-464"15,0 0 32-15,0 0-97 16,0 0-31-16,0 0-14 16,0 0-58-16,74 3-9 15,-47-3-31-15,17-13-90 0,-5 1-173 16,-1 2-490-16</inkml:trace>
  <inkml:trace contextRef="#ctx0" brushRef="#br0" timeOffset="455379.0166">29688 16547 628 0,'0'0'526'0,"0"0"-372"16,0 0 2-16,0 0-66 15,0 0-46-15,0 0-44 16,0 0-19-16,0 0-547 0</inkml:trace>
  <inkml:trace contextRef="#ctx0" brushRef="#br0" timeOffset="456007.3712">30431 15837 1079 0,'0'0'361'16,"0"0"-182"-16,0 0-30 15,0 0-79-15,0 0-27 16,0 0-42-16,0 0 10 16,97-69-11-16,-78 88-19 15,-7 7 17-15,-9 8-34 16,-3 9 7-16,-6 10 21 16,-11 1 8-16,-2 7 2 0,6-4-2 15,4-2 0-15,9-6-2 16,0-2 8-16,18-7-6 15,10-4 0-15,5-3 2 16,3-13 10-16,0-4-11 16,-5-9-1-16,-3-7 23 15,-7 0-14-15,-6 0 33 16,-6-3-11-16,-6 2-10 16,-3 1-21-16,-2 4-2 15,-15 19-26-15,-7 8 27 16,1 9-5-16,1 11 6 15,3 4 0-15,6 6 1 16,2 3 4-16,5 4-5 16,1-5 0-16,-1-1-12 15,0-5 17-15,-4-7-5 0,-1-5 0 16,-5-12 0-16,-3-6 2 16,-8-10-2-16,-8-12 0 15,-8-5-9-15,-24-2-26 16,9-15-126-16,7-2-366 0</inkml:trace>
  <inkml:trace contextRef="#ctx0" brushRef="#br0" timeOffset="469602.7139">13754 9474 221 0,'0'0'234'0,"0"0"-136"0,0 0-78 16,0 0-9-1,0 0 2-15,0 0 9 16,9 4 40-16,-9-4 23 0,0 0 2 16,0 0-6-16,0 0-66 15,0 0-15-15,0 0 0 16,0 3-111-16,6 1-9 16,3-1 16-16,1 0-54 0</inkml:trace>
  <inkml:trace contextRef="#ctx0" brushRef="#br0" timeOffset="470320.2251">15717 9346 62 0,'0'0'91'16,"0"0"-49"-16,0 0 92 15,0 0-26-15,0 0-57 16,0 0-50-16,0 0 26 16,0 3-12-16,0-3 16 0,-1 0 46 15,1 1-5 1,0-1 2-16,0 0-25 0,0 0-39 15,0 0 14-15,0 0-24 16,0 0-12-16,0 0 12 16,0 0-55-16,0 3-40 15,0 2-68-15,0-3-234 0</inkml:trace>
  <inkml:trace contextRef="#ctx0" brushRef="#br0" timeOffset="470924.0228">17399 9531 41 0,'0'0'21'0,"0"0"-20"15,0 0 12-15,0 0 2 16,0 0-1-16,0 0-6 16,0 0-8-16</inkml:trace>
  <inkml:trace contextRef="#ctx0" brushRef="#br0" timeOffset="474105.0062">19089 16830 415 0,'0'0'119'0,"0"0"-74"16,0 0 20-16,0 0 0 16,0 0-43-16,0 0-8 15,0 0-14-15,0 0-7 16,1 0 6-16,1 0-37 16,1 4-105-16,0-1-202 0</inkml:trace>
  <inkml:trace contextRef="#ctx0" brushRef="#br0" timeOffset="474650.8918">21513 16773 637 0,'0'0'25'15,"0"0"-25"-15,0 0-105 16,0 0 90-16,0 0-1 16,0 0 16-16,0 0 0 15,-5 25 1-15,5-22 8 16,0-3-9-16,0 1-1 15,0 0 1-15,0 4-258 0</inkml:trace>
  <inkml:trace contextRef="#ctx0" brushRef="#br0" timeOffset="481540.1924">31169 16315 254 0,'0'0'101'0,"0"0"38"16,0 0-60-16,0 0-20 15,0 0 23-15,0 0-41 16,15-42 18-16,-15 38 26 16,0 1-24-16,0-4-61 15,-4 1-97-15,-10 2-108 16,2-2-110-16,2 3 71 0,4 2 244 15,6 1 25-15,0 0 285 16,0 0-109-16,0 0-18 16,0 0-27-16,0 0 12 15,0 0-26-15,0 0-1 16,0 0 11-16,0 0-50 16,0 0-10-16,0 0 5 15,0 0-24-15,0 0 5 16,6 0-11-16,7 1-22 15,10 2 13-15,11 0-36 16,11 0 8-16,7-2 15 16,0 2-30-16,0 3 2 15,-3-5-17-15,-5 2 1 16,-5 3 6-16,-5-6-7 16,-5 4 0-16,-6-4-7 0,-7 3 2 15,-5-3-32-15,-5 0-46 16,-3 0-57-16,-3 3-25 15,0 1-86-15,-4 8-35 16,-7-2-102-16,-2-3-188 0</inkml:trace>
  <inkml:trace contextRef="#ctx0" brushRef="#br0" timeOffset="481948.1686">31138 16573 418 0,'0'0'587'16,"0"0"-403"-16,0 0 14 16,0 0-45-16,0 0-22 15,0 0-22-15,0 0-8 16,0 7-1-16,1-4-54 15,2-3-10-15,4 0 20 16,4 3-28-16,7-3 6 16,11 1-11-16,7 0-5 15,7 1 19-15,3-2-30 0,6 3-6 16,3-3 11-16,0 0-5 16,-5 0-6-16,-3 0 4 15,-9 0-4 1,-7 0-2-16,-7 0-7 0,-6 0 2 15,-3 0 6-15,-3 0-64 16,1 0-14-16,-2 0-44 16,2 0-70-16,-1-3-133 15,-5-1-312-15</inkml:trace>
  <inkml:trace contextRef="#ctx0" brushRef="#br0" timeOffset="482619.51">32261 15721 697 0,'0'0'704'0,"0"0"-513"16,0 0-8-16,0 0-49 0,0 0-48 16,0 0-39-1,0 0-5-15,2-7-40 0,-2 7-1 16,0 0 20-16,0 0-21 15,0 0 6-15,0 1-6 16,0 5 2-16,0 4-8 16,0 4 6-16,1 9 0 15,2 6 25-15,-1 7-19 16,-1 0 22-16,-1 5-7 16,2 1-20-16,-2-2 15 15,0-1-16-15,0-2 0 16,0-1 15-16,0 0-14 0,0 1 6 15,0 2 2-15,1-2-9 16,-1 0 9-16,0 0-9 16,0 1 0-1,0-2 4-15,0-4-3 0,0 3 4 16,0-3-4-16,0-2-1 16,0 1 11-16,0-2-11 15,-1-1 0-15,-2 1 0 16,1-1 1-16,1-1-1 15,-1-5 0-15,2-2 6 16,0-3-9-16,0 0 3 16,0-7 0-16,0 0-6 15,0-6-14-15,0-1-34 16,0 0-37-16,0-3-45 16,0 0-21-16,5-7-68 0,2-9-10 15,4-1-305-15</inkml:trace>
  <inkml:trace contextRef="#ctx0" brushRef="#br0" timeOffset="482956.5518">32339 16428 567 0,'0'0'496'16,"0"0"-419"-16,0 0 76 15,0 0-60-15,0 0-15 16,0 0 21-16,91-24-7 15,-67 21-24-15,2 3 8 16,3-3-23-16,1 0-9 16,1 2-12-16,2-2-31 0,3-2 9 15,1-2-10-15,2 0 0 16,1 0 9-16,-3-6-9 31,1 3-22-31,-4-6-9 0,-3 5-21 0,-4-2 11 16,-4 1 20-16,-5 1-2 15,-4-2 11-15,-3 0-29 16,-2-1-10-16,-2-2-83 16,-1-3-22-16,0-1-31 15,2-17-137-15,2-6-169 16,-1-3 208-16</inkml:trace>
  <inkml:trace contextRef="#ctx0" brushRef="#br0" timeOffset="483422.0883">33055 15958 261 0,'0'0'295'0,"0"0"-10"0,3-99-72 16,-3 73-22-16,0 0-20 15,-3 9-49-15,-6 0-35 16,3 5-15-16,0 5-39 16,0 1 33-16,3 2 0 15,3 1-3-15,-1 3 3 16,1 0-35-16,0 0-10 16,0 0 9-16,0 0-30 15,0 0 15-15,0 0-11 16,0 0-2-16,0 0-1 15,0 0-1-15,0 0 0 0,0 10-7 16,-2 2-2-16,-1 15 9 16,-1 7 0-16,-2 12 6 15,-2 10 8-15,1 3-14 16,-1 1 1-16,2 3 6 16,0-4 1-16,2-3-7 15,-2 0 0-15,5-6 0 16,1 0 6-16,0-4-7 15,0-1 0-15,0-3-2 16,0 2 4-16,0-4-2 16,0 1 0-16,0-2 0 15,-2 0 7-15,-1-6-7 16,2 0 0-16,-1-3-9 16,2-7 11-16,0-3-2 15,0-3 0-15,0-1 0 16,0-5 2-16,0-1-2 15,0-2 0-15,0-1-1 0,0-4-46 16,-1-3-85-16,-7 0-111 16,-2 0-393-16</inkml:trace>
  <inkml:trace contextRef="#ctx0" brushRef="#br0" timeOffset="485882.4198">2936 12385 461 0,'0'0'238'0,"0"0"-205"16,0 0-8-16,0 0-25 15,0 0 1-15,0 0 7 16,37 10-7-16,-10-4-2 16,-3-2 1-16,1-1-161 0</inkml:trace>
  <inkml:trace contextRef="#ctx0" brushRef="#br0" timeOffset="489270.7456">2845 16206 933 0,'0'0'149'16,"0"0"-87"-16,0 0 18 15,0 0-35-15,0 0 26 16,0 0 57-16,-12-9-43 16,15 6-16-16,-3 3-33 15,0 0-8-15,0 0 3 0,0 0-29 16,0 0 9-16,0 7-11 16,0 5 7-16,0 8 4 15,0 10-10-15,0 5 13 16,0 9 23-16,-6 2-30 15,-2 7 14-15,-5-3-2 16,1 6-11-16,-1-6 23 16,-1 1-19-16,-2-4-5 15,7-8 8-15,0-5-14 16,3-4 0-16,3-8-1 16,-1-5 1-1,4-4-7-15,0-3-26 0,0-6-59 16,0-1-31-16,5-3-159 0,4-13-39 15,-4-7-83-15</inkml:trace>
  <inkml:trace contextRef="#ctx0" brushRef="#br0" timeOffset="489739.9906">2737 16666 924 0,'0'0'366'15,"0"0"-140"-15,0 0-57 16,0 0-99-16,0 0-26 15,0 0-16-15,0 0-28 16,60-56 25-16,-27 39-7 16,3-3-17-16,-2 1-2 15,2-1 1-15,1 3 0 16,-1-3-13-16,-5 0-48 0,2-2 4 16,-2-2-95-16,-7-2-5 15,-7 0 63 1,-11 2-12-16,-3 1 64 0,-3 3 31 15,0 5 11-15,-14 4 74 16,-2 1 34-16,1 4 39 16,0 2-34-16,3 1-12 15,3 3 0-15,3-3 6 16,2 3-25-16,4 0-24 16,0 0-40-16,0 0-6 15,0 0-11-15,0 3-1 0,0 14-1 16,0 8 1-1,0 12 0-15,4 5 4 0,-1 5-4 16,0 3 0 0,0-1 2-16,3-2-1 0,0-1-1 15,0-7 0-15,1-5 4 16,-2-1-10-16,-2-7-48 16,0 0-48-16,-3-4-42 15,0-5-229-15,0-10-543 0</inkml:trace>
  <inkml:trace contextRef="#ctx0" brushRef="#br0" timeOffset="490169.2543">3427 16638 1043 0,'0'0'153'16,"0"0"-49"-16,0 0-59 15,0 0 47-15,0 0 50 16,97 0-52-16,-59 0-33 16,4 0 8-16,0-5-20 15,1-5-13-15,-4 3-4 16,-3-3-18-16,-3 2 4 15,-8 3-14-15,-4-2 0 0,-3 4-6 16,-2-3 6 0,-5 2-13-16,-1 0-65 0,-4-11-58 15,-3 2-178-15,-3-1-332 16</inkml:trace>
  <inkml:trace contextRef="#ctx0" brushRef="#br0" timeOffset="490543.676">3589 16362 1358 0,'0'0'260'0,"0"0"-16"16,0 0-96-16,0 0-61 16,0 0-70-16,0 0-5 0,0 0-12 15,6 7-17-15,-1 8 16 16,1 15-11-16,0 7 12 15,4 9 27-15,-4 4-26 16,0 0 15-16,0 1-14 16,0-3 4-16,0-1 0 15,-5-2-6-15,1-6-16 16,-2-6-31-16,1-6-79 16,1-6-51-16,1-6-150 15,0-12-412-15</inkml:trace>
  <inkml:trace contextRef="#ctx0" brushRef="#br0" timeOffset="490916.9492">4322 16279 971 0,'0'0'539'0,"0"0"-421"16,0 0 64-16,0 0-72 16,0 0-22-16,0 0-40 15,0 0-22-15,0 4 14 16,0 6-40-16,-6 6 1 16,-3 17 9-16,-7 13-9 15,-4 7 12-15,-2 6-13 16,-2-3 0-16,9-6-6 0,0-7 7 15,3-6-1-15,6-7 0 16,3-5 0-16,3-5-6 16,0-3 2-16,0-4-15 15,0-3 17-15,9-3-4 16,0 0 5-16,4-2 1 16,4-3 0-16,2 0 6 15,8-2 9-15,7 0 1 16,4 0 20-16,2-4-29 15,6-5 2-15,4-4-2 0,-1 3-5 16,-3-3 6 0,0 1-8-16,-7 4-9 0,0 1 7 15,-9 3-35-15,0 1-22 16,-8 0-39 0,-3 3-60-1,-10 0-52-15,-4 0-182 0,-5-4-574 0</inkml:trace>
  <inkml:trace contextRef="#ctx0" brushRef="#br0" timeOffset="491231.1865">4498 16573 1485 0,'0'0'312'0,"0"0"-78"15,0 0-75-15,0 0-51 0,0 0-56 16,0 0-17-16,0 0-32 15,-3 45 9-15,3-8-10 16,0 10-2-16,0 6 0 16,0 4-7-16,0-2 2 15,0-3-47-15,-6-3-45 16,1 12-79-16,-2-11-67 16,4-11-534-16</inkml:trace>
  <inkml:trace contextRef="#ctx0" brushRef="#br0" timeOffset="491644.79">5348 16603 1048 0,'0'0'155'0,"0"0"-87"0,0 0 113 0,0 0-37 16,0 0-61-16,0 0-7 15,0 0-34-15,20-6-14 16,-4 6 9-16,8 0-1 0,10 6 14 16,8-1 16-1,12 0-28-15,1-2 8 0,6-3-20 16,-4 0-5-16,4-3 16 16,-7-7-37-16,-8 3 6 15,-6-3-6-15,-7 0-98 16,-6 0-75-16,-8 0-198 15,-13 8-637-15</inkml:trace>
  <inkml:trace contextRef="#ctx0" brushRef="#br0" timeOffset="491958.9722">5323 16933 758 0,'0'0'489'0,"0"0"-417"16,0 0 155-16,0 0-127 16,0 0-33-16,94 15 38 15,-42-10-2-15,2-5-25 16,4 0-10-16,-1 0-49 16,-2 0-8-16,-10-10-11 15,-2 3-14-15,-10-2-47 16,-5 0-99-16,-10 2-137 15,-9 2-436-15</inkml:trace>
  <inkml:trace contextRef="#ctx0" brushRef="#br0" timeOffset="500002.4227">6927 16335 1046 0,'0'0'165'15,"0"0"-65"-15,0 0 67 16,0 0-70-16,0 0-23 16,0 0-30-16,-85-40-38 15,64 40 22-15,3 0-27 16,-6 10-1-16,-1 10 1 16,-2 10 11-16,3 3-7 15,3 10-5-15,9-1 0 16,2 2 10-16,10-5-8 15,0 1 4-15,3-3-5 16,10-5 11-16,4 2-11 0,-1-4-1 16,2 2 0-16,-3-2-8 15,0 1 15-15,-8-2-7 16,-4 4 3 0,-3-4 3-16,-6 4 3 0,-16 1-9 15,-11-5-4-15,-3-2-2 16,-10-4-6-16,-2-10 12 15,-1-6-3-15,3-7 6 16,7 0-2-16,15-6-1 16,9-3 0-16,15 4 8 15,0-2-8-15,6 1-25 16,12-1 13-16,6 0 8 16,3 1 3-16,4 3 1 0,-7 3-14 15,0 0 13 1,-5 6-14-16,-4 8 4 0,-4 5 11 15,-1 0-17 1,-1 8 17 0,-3 3 8-16,0 0-7 0,4 0 14 0,-2 1-15 15,4-4 0-15,4-3 7 16,1-4-6-16,8-7-1 16,8-6 0-16,10-3-34 15,30-4-81-15,-10 0-106 16,-2-9-362-16</inkml:trace>
  <inkml:trace contextRef="#ctx0" brushRef="#br0" timeOffset="500563.7374">7358 16451 1385 0,'0'0'184'16,"0"0"-134"-16,0 0 59 16,0 0-59-16,0 0-28 15,0 0 12-15,0 0-33 16,-30-40-2-16,30 54-9 16,0 23-9-16,0 25 13 15,0 7 6-15,-3-6 0 16,0-3 10-16,0-15-2 0,0 5-6 15,-4-4-2-15,4-6 0 32,-3-10 3-32,3-4-3 0,-2-6 0 0,-1-6 4 15,-1-2-4-15,4-6-1 16,0-2-8-16,3-1 3 16,0-3-4-16,0 0 10 15,0 0 0-15,13-10 22 16,7-9-21-16,11-11 21 15,5 0-7-15,4-2-14 16,-7 8 18-16,-8 7-19 16,-5 7-2-16,-7 7-8 15,-7 3-2-15,-3 0 11 16,0 17-14-16,2 6 15 0,-4 11 37 16,-1 8-12-1,0 2-9-15,0 1 15 0,-1-4-30 16,-4-6 16-16,2-5-17 15,0-6 9-15,3-5-19 16,0-3 8-16,0-4-78 16,21-3-21-16,0-3-151 15,3-6-76-15</inkml:trace>
  <inkml:trace contextRef="#ctx0" brushRef="#br0" timeOffset="500941.0023">7901 16871 1553 0,'0'0'251'15,"0"0"-150"-15,0 0 40 16,0 0-74-16,0 0-66 15,0 0 11-15,103-41-12 16,-55 22 0-16,4 1 4 16,-3 3-3-16,-7 5-1 15,-6 3 0-15,-6 0-7 16,-2 1-17-16,-4 2-53 0,-2-2-31 16,-2-1-45-16,-7-1-173 15,-4 0-415-15</inkml:trace>
  <inkml:trace contextRef="#ctx0" brushRef="#br0" timeOffset="501251.2259">8104 16569 1487 0,'0'0'230'15,"0"0"-70"-15,0 0-53 16,0 0-89-16,0 0 15 0,0 0-15 15,0 106 14-15,0-58 24 16,0 4-42-16,0 0 6 16,3 0-20-16,0-1 11 15,0-1-22-15,1-4-17 16,1-3-41-16,-5-10-35 16,6 0-110-16,0-13-189 15,0-15-770-15</inkml:trace>
  <inkml:trace contextRef="#ctx0" brushRef="#br0" timeOffset="501550.3717">8601 16530 1635 0,'0'0'259'16,"0"0"-73"-16,0 0-108 0,0 0-69 15,0 0-9-15,0 0-47 16,0 0 36-16,-69 115 10 16,41-61-1-16,1 1 2 15,2-4 0-15,5-5 0 16,1-6-12-16,7-8 12 16,0-8 0-16,6-5 0 15,3-9 5-15,3-6-13 16,0-1 8-16,0-3 0 15,0 0-1-15,6 0-15 16,12 0 16-16,4 0 4 0,11-6 5 16,6-4 8-16,3-1-17 15,4-2 0-15,2 3 5 16,-2 0 1-16,-1 3-6 16,-2-1 0-16,-6 4 5 15,2-2-19-15,-6 2-8 16,-3 1-45-16,-8-1 1 15,-7 1-64-15,-3-7-38 16,-6 3-156-16,-6-6-331 0</inkml:trace>
  <inkml:trace contextRef="#ctx0" brushRef="#br0" timeOffset="501881.4643">8718 16702 1228 0,'0'0'302'15,"0"0"-79"-15,0 0-52 16,0 0-97-16,0 0-18 16,0 0-43-16,0 0-12 15,-4 59 26-15,4-19-2 16,0 9 25-16,0 7-18 16,0 4-31-16,0 3 20 15,0-4-21-15,0 1-6 16,0-9-13-16,0-3-89 15,-3 1-38-15,0-15-152 16,-3-10-603-16</inkml:trace>
  <inkml:trace contextRef="#ctx0" brushRef="#br0" timeOffset="502550.912">9396 16424 962 0,'0'0'202'0,"0"0"-11"0,0 0 0 16,0 0-73-16,0 0-24 16,0 0-44-16,0 0 16 15,0-20 4-15,0 20-26 16,0 0 20-16,0 0-37 16,0 0-27-16,0 0 14 15,0 0-14-15,0 0 0 16,0 0 0-16,0 0-1 0,0 0-5 15,-3 11-15-15,-3 25-36 16,-4 33 57-16,-7 44-13 16,-5 15 13-16,-2 8 0 15,6-14 9-15,-1-26-11 16,5-17 2-16,1-19 0 16,1-17-4-16,3-6 14 15,-3 2-10-15,3 2 0 16,0-3-11-16,2-10 11 15,4-10-59-15,0-11-50 16,3-4 11-16,6-3-151 16,10-10 25-16,5-9-271 0</inkml:trace>
  <inkml:trace contextRef="#ctx0" brushRef="#br0" timeOffset="503070.7618">9981 16531 821 0,'0'0'539'15,"0"0"-337"-15,0 0-93 16,0 0-14-16,0 0-63 0,0 0-32 15,-42 116 23-15,12-19-4 16,-4 13 24-16,7-4 1 16,11-24-33-16,8-30 10 15,2-14-21-15,3-5 0 16,0-4 2-16,-1-2 4 16,4-1-6-16,-3-14 0 15,3-4-8-15,0-6-2 16,0-2-24-16,0 0-17 15,0-15 50-15,13-22-24 16,4-8 8-16,8-9 5 16,8 2-3-16,-3 15 14 15,4 3 1-15,-4 15 0 16,-3 11 6-16,-2 8-5 0,-4 8-1 16,0 15 16-16,-2 10-15 15,2 8 43-15,-6 7-21 16,-5-1-22-16,4-6 27 15,-5-3-28-15,1-9-12 16,3-9-27-16,7-9-59 16,28-11-130-16,-5-10-33 15,2-14-403-15</inkml:trace>
  <inkml:trace contextRef="#ctx0" brushRef="#br0" timeOffset="503290.9194">10724 16722 1088 0,'0'0'211'0,"0"0"-25"16,0 0-35-16,0 0-14 16,-106-7-54-16,60 33-30 15,-5 14 12-15,1 13-36 16,9 10 7-16,8 3 4 16,12-6-24-16,15-2 43 15,6-11-28-15,9-6-31 16,18-9 0-16,6-6 0 15,6-9-31-15,7-7-21 16,18-10-62-16,-13-15-68 16,-5-6-381-16</inkml:trace>
  <inkml:trace contextRef="#ctx0" brushRef="#br0" timeOffset="503537.0928">10585 17072 113 0,'0'0'1354'0,"0"0"-1057"15,0 0-82-15,0 0-100 16,0 0-64-16,97-70-51 16,-39 34 9-16,8 3-15 15,-2 4 6-15,-6 3-65 16,-12 9-55-16,-7 7-77 16,-13-1-116-16,-7 5-306 15,-12-1-215-15</inkml:trace>
  <inkml:trace contextRef="#ctx0" brushRef="#br0" timeOffset="503757.7571">11003 16788 765 0,'0'0'384'0,"0"0"15"16,0 0-148 0,0 0-99-16,0 0-29 0,0 0-76 15,0 0-6-15,-45 113 39 16,29-51-25-16,2 4-2 16,8-7-35-16,-1 4-17 15,4-7-2-15,3-9-41 16,0-5-54-16,0-13-36 15,3-7-96-15,4-10-158 16,0-12-567-16</inkml:trace>
  <inkml:trace contextRef="#ctx0" brushRef="#br0" timeOffset="503990.9226">10991 17145 1534 0,'0'0'339'0,"0"0"-126"16,0 0-55-16,0 0-93 15,0 0-21-15,97-50-38 16,-42 19 3-16,6-4-18 16,5-4 5-16,-17 9-54 15,-4 3-16-15,-16 5-16 16,-6 8 6-16,-14 5 1 16,-9 5 30-16,0-1 51 15,0 3 2-15,-12-1 18 16,-4-4 9-16,5 1-12 15,-2 5 32-15,7 1 9 16,0 0-27-16,0 7 6 0,-2 20-33 16,1 22 5-16,-2 7 32 15,3 8-13 1,0 4 1-16,6-12-27 0,0 4-6 16,0-7-43-16,0 6-89 15,-4-14-73-15,1-11-308 0</inkml:trace>
  <inkml:trace contextRef="#ctx0" brushRef="#br0" timeOffset="504712.2987">11582 16662 1413 0,'0'0'199'16,"0"0"-98"-16,0 0-40 15,0 0 5-15,0 0-53 0,0 0-1 16,58-74-18 0,-29 74 6-16,6 8-6 0,-2 19-4 15,-3 12 8-15,-8 23 2 16,-9 2 0-16,-8-1 2 15,-5 2-5-15,0-18 3 16,-3-1 0-16,1-13 1 16,2-13 1-16,0-13-2 15,11-7 19-15,10 0-18 16,9-7 37-16,4-13-30 16,6 0-7-16,-10 3 0 15,-8 5 2-15,-8 9-6 0,-8 3-3 16,-6 5-20-1,0 19 24-15,0 13-30 0,-6 12 4 16,-6 8 14-16,3 2-49 16,3-4-14-16,6-6-22 15,0-5 11-15,12-9 48 16,9-3 24-16,1-6 16 16,-5 0 27-16,-4-5 1 15,-4 0 18-15,-9 0 21 16,0-1 0-16,-12 3 46 15,-18-2-55-15,-9 1-24 16,-9-2 4-16,-8-2-18 16,-2-1-6-16,0-7-14 15,2 0-3-15,10-3-38 16,1 6-88-16,16-5-180 0,10 1-480 16</inkml:trace>
  <inkml:trace contextRef="#ctx0" brushRef="#br0" timeOffset="504925.6664">12432 17352 1194 0,'0'0'541'0,"0"0"-341"16,0 0-33-16,0 0-30 15,0 0-82-15,88-45-55 0,-37 28 18 16,7 0-18-16,5 0-11 15,-8 5-6-15,-3 5-105 16,-16 4-89-16,-18 3-306 0</inkml:trace>
  <inkml:trace contextRef="#ctx0" brushRef="#br0" timeOffset="505111.762">12266 17663 178 0,'0'0'1353'0,"0"0"-1091"16,0 0-55-16,0 0-85 0,126-30-84 16,-47 8-4-1,-6-2-34-15,-7 4-6 0,-26 10-13 16,-5 2-118-16,-3 6-85 16,-19 2-370-16</inkml:trace>
  <inkml:trace contextRef="#ctx0" brushRef="#br0" timeOffset="510629.6337">13470 17083 673 0,'0'0'74'0,"0"0"17"15,0 0-91-15,0 0-34 16,8-78-94-16,10 59-162 0</inkml:trace>
  <inkml:trace contextRef="#ctx0" brushRef="#br0" timeOffset="511248.0166">13678 16672 1147 0,'0'0'302'16,"0"0"-80"-16,0 0-36 16,0 0-101-16,0 0-35 15,0 0-50-15,-103 0 0 16,57 30-1-16,-5 6 1 16,5 7 0-16,7 0 0 15,13 0-3-15,13-2-10 16,13-2 10-16,0 0 3 0,13-2-1 15,16 2 9-15,7 0-6 16,1-2-2-16,4 2 1 16,-3-5-3-16,-8 2 4 15,-12-3-2-15,-7 1 3 16,-11 4 7-16,-6-1-9 16,-17-2-1-16,-13-1 0 15,-7-7 3 1,-2-4-3-16,-1-9 0 0,1-7-1 15,4-6-14-15,4-1 4 16,15 0-16-16,6-3-7 16,13-7 33-16,3 3-32 15,6-1 14-15,13 1-2 0,5 0-12 16,0 4 33 0,0 3-6-16,1 0-13 0,-7 10 6 15,-6 12-25-15,-3 5 17 16,-6 6 21-16,-3 3 0 15,0 5 32-15,0 4 9 16,0 5-12-16,0-4 34 16,0-1-62-16,3-1 18 15,18-7 3-15,7-4-16 16,8-11 34-16,10-4-40 16,2-7-3-16,5-3-34 15,21-8-108-15,-19 0-249 16,-6-3-730-16</inkml:trace>
  <inkml:trace contextRef="#ctx0" brushRef="#br0" timeOffset="511601.2667">14175 17749 598 0,'0'0'274'0,"0"0"-86"16,0 0 64-16,0 0-58 15,0 0-36-15,0 0-64 16,0 0 9-16,-48-16-18 15,51 16-27-15,9 0-10 16,4 0-47-16,14 0 1 16,6 0 17-16,12 0-17 15,1 6 10-15,6 1-12 16,-6 3-63-16,20 3-39 16,-15-3-141-16,-5-6-387 0</inkml:trace>
  <inkml:trace contextRef="#ctx0" brushRef="#br0" timeOffset="511924.4581">14970 17776 1385 0,'0'0'190'16,"0"0"-70"-16,0 0-39 15,0 0-59-15,0 0-4 16,114-6-18-16,-69 2-45 15,23-9-74-15,-13 3-215 16,-9 0-525-16</inkml:trace>
  <inkml:trace contextRef="#ctx0" brushRef="#br0" timeOffset="511989.5039">15516 17722 887 0,'0'0'529'0,"0"0"-341"0,0 0-3 0,0 0-55 0,0 0 2 15,0 0-83-15,0 0-35 16,48-10-14-16,-26 2-84 16,15 3-101-16,-2 1-204 15,-10 4-705-15</inkml:trace>
  <inkml:trace contextRef="#ctx0" brushRef="#br0" timeOffset="512283.7129">16013 17779 1051 0,'0'0'513'16,"0"0"-381"-16,0 0 48 15,0 0-63-15,0 0-51 16,0 0 2-16,0 0-51 15,0 23-17-15,-5 0 0 16,-1 10 6-16,-3 3-6 16,2 6 0-16,-2 2 2 15,-1-1-2-15,0 0 0 0,0 1-58 16,0 1-7-16,-5 19-85 16,-2-9-100-16,7-9-422 15</inkml:trace>
  <inkml:trace contextRef="#ctx0" brushRef="#br0" timeOffset="512968.5524">16194 17449 679 0,'0'0'294'16,"0"0"-200"-16,0 0 54 0,0 0-54 15,0 0-8-15,0 0 14 16,0 0-28-16,13-33-19 16,-10 33 12-16,0 0-34 15,4 0-13 1,6 0 27-16,13 0-12 0,10 0 38 15,13 0-5-15,9 0-31 16,10 0 8-16,6 3-43 16,2 0 2-16,-3-1-4 15,-1 0-32-15,-10 1-48 16,16-3-55-16,-22 0-158 16,-8 0-270-16</inkml:trace>
  <inkml:trace contextRef="#ctx0" brushRef="#br0" timeOffset="513540.9599">17427 17214 1202 0,'0'0'306'16,"0"0"-156"-16,0 0 19 16,0 0-83-16,0 0-56 15,0 0-17-15,-91-56-13 16,49 49-10-16,-6 1-8 15,5 6-19-15,8 0 27 16,5 0-3-16,8 10-2 0,8 3 14 16,5 3-16-16,0 4 17 15,3 0 0-15,2 5 1 16,-1 2-4-16,3 2 3 16,1 3 0-16,1 0-4 15,0-2 4-15,0 0 0 31,1-8 0-31,10-3 10 0,-5-1-16 0,3-8 6 16,0-3 0-16,2-4 2 16,5-3 5-16,-2 0 8 15,8 0 13-15,6-3-20 16,8-7 17-16,7-3-25 16,2 6 0-16,1 0 8 15,-1 4-7-15,-5 3-1 16,-8 0 0-16,-3 4 5 15,-7 7-7-15,-2 4 2 0,-10 0 0 16,-4 4-3-16,-6-1 12 16,0 3-9-16,-9 5 19 15,-14-4-19-15,-10 5 28 16,-6-5-22-16,-10 3-6 16,-2-9 25-16,2 0-24 15,4-9 0-15,5-3-1 16,7-3-9-16,12-1-31 15,6 0-62-15,15 0-84 16,0-5-106-16,18-2-327 0</inkml:trace>
  <inkml:trace contextRef="#ctx0" brushRef="#br0" timeOffset="513867.9857">17798 17702 1243 0,'0'0'317'15,"0"0"-230"-15,0 0 18 16,0 0-22-16,-52 77 23 16,22-41 8-16,-2 8-48 15,-3 2-8-15,2 0-47 16,1 0-3-16,2-2-2 16,-2 1-6-16,3-5-45 15,-16 4-68-15,8-8-105 16,4-13-413-16</inkml:trace>
  <inkml:trace contextRef="#ctx0" brushRef="#br0" timeOffset="517869.4525">13796 9089 100 0,'0'0'193'0,"0"0"-153"15,0 0-10-15,0 0-29 16,0 0 171-16,0 0-46 15,0 0 60-15,6 22 6 16,-6-22-31-16,0 0-71 16,0 3-28-16,0-3-48 15,0 0-12-15,0 1-2 0,0-1 1 16,0 0-2-16,0 2-8 16,0-1-65-16,0 8-88 15,-3-2-15 1,0 0-184-16</inkml:trace>
  <inkml:trace contextRef="#ctx0" brushRef="#br0" timeOffset="519753.033">18090 17579 1278 0,'0'0'264'16,"0"0"-169"-16,0 0-18 15,0 0 3-15,0 0-53 16,0 0 6-16,86-12 5 16,-55 3-10-16,4 2 38 15,8 0-35-15,-1 0 2 16,4 1-13-16,-4 2-19 16,-4 1-2-16,-3-1-6 15,-5 1-78-15,-7-2-39 0,-3 1-182 16,-10-2-316-16</inkml:trace>
  <inkml:trace contextRef="#ctx0" brushRef="#br0" timeOffset="520263.3963">18544 17422 320 0,'0'0'1085'0,"0"0"-953"15,0 0-31-15,0 0-5 16,7-82-57-16,9 56-5 15,4 2-18-15,5 0 16 16,5 5-10-16,-4 1-11 16,3 6 11-16,-3 2-22 0,-3 7 0 15,-4 3-1-15,1 0-8 16,-7 3 9-16,3 8-9 16,0 5 9-16,-2 1 2 15,-2 2-2-15,-2 4 0 16,-3 1 4-16,-7 3-4 15,0 1 0-15,-5-1 0 16,-16 5-13-16,-9-2 12 16,-5 4-14-16,-8-2 13 15,1 0-7 1,3 0 9-16,4-7 0 0,12-1 0 16,3-7 6-16,10-1-6 0,7-5 0 15,0 0-6 1,3-4 5-16,3 0 2 0,7 0 14 15,13-1 20-15,3-4 5 16,10 0 10-16,8-2-20 16,5 0-15-16,3 0 16 15,-3-7-31-15,-3 0 1 16,-5-1 4-16,-5 1 1 16,-10 2-12-16,-3-2-39 15,-7 5-44-15,-2-4-2 16,-5-1-114-16,-3 1-127 15,-2 2-445-15</inkml:trace>
  <inkml:trace contextRef="#ctx0" brushRef="#br0" timeOffset="520577.6507">19379 17509 1255 0,'0'0'277'15,"0"0"-102"-15,0 0-12 16,0 0-76-16,0 0-49 16,0 0 0-16,0 0-31 15,0 8-1-15,-5 5 1 16,-1 8 10-16,-3 7 37 16,-1 6-11-16,-2 6-17 15,-6 1 20-15,3 4-24 16,-5 2 1-16,4-3-18 0,-3 3 3 15,-1-6-3 1,5-3-5-16,1-4-5 0,-2-7 4 16,7-7-54-16,1-6-29 15,-1-9-77-15,0-2-148 16,-2-3-617-16</inkml:trace>
  <inkml:trace contextRef="#ctx0" brushRef="#br0" timeOffset="523131.9727">19999 17438 947 0,'0'0'157'0,"0"0"-97"16,0 0-24-16,0 0-23 16,-10-75 1-16,7 61-12 15,-3-1 2-15,2 4 41 16,1 1 19-16,1 4 27 15,-1 2-27-15,1 1-4 16,2 3 8-16,-1 0-20 16,1 0 18-16,0 0 3 15,0 0-12-15,-2 0 14 16,2 0-21-16,-1 4-20 16,-2 9-3-16,-3 5-12 15,0 10 33-15,-7 8 14 16,-3 3-20-16,0 5 14 15,3 1-30-15,-5 2 8 0,4-4 2 16,3 3-29-16,0-4 13 16,5-1-14-16,1-6-5 15,5-4 2-15,0-4-3 16,0-7 0-16,0-7-6 16,0-4-31-16,0-4-24 15,2-5-39-15,5 0-59 16,0-12-15-16,-1-4-189 0</inkml:trace>
  <inkml:trace contextRef="#ctx0" brushRef="#br0" timeOffset="523548.2705">20275 17640 1476 0,'0'0'249'16,"0"0"-117"-16,0 0-8 15,0 0-65-15,0 0-34 16,0 0 3-16,0 0-28 16,0 43 32-16,-6-21 26 15,-1 6-11-15,-3 5 3 16,-3-1-35-16,1-1-15 15,1 0 15-15,-5-1-15 0,4-4-2 16,1-1-54-16,-1-3-67 16,-15 2-36-16,4-4-140 15,0-7-608-15</inkml:trace>
  <inkml:trace contextRef="#ctx0" brushRef="#br0" timeOffset="525359.6527">21055 17256 727 0,'0'0'166'16,"0"0"-113"-16,50-76-5 15,-33 54 46-15,-1 5 48 16,-11 8 20-16,-2 8 20 16,-3 1-58-16,0 0-54 15,0 0 25-15,-5 7-29 16,-9 10-50-16,-8 8 11 15,-13 13-26-15,-10 10 13 0,-7 9 2 16,-1-1-16 0,2-2 14-16,6-7-14 0,9-3 0 15,9-10-3-15,11-5 3 16,6-5 0-16,7-11 0 16,3 0 0-16,0-3 0 15,14-2 1-15,11 0 21 16,11-4 22-16,9-1-31 15,11-3 0-15,5 0-5 16,1-7-8-16,3-3 9 16,-6-6-9-16,-2 3 0 15,-5 2-1-15,-4-1-17 16,-9-1-38-16,-9 2-15 0,-13-7-80 16,-8 6-100-16,-9-4-155 0</inkml:trace>
  <inkml:trace contextRef="#ctx0" brushRef="#br0" timeOffset="525681.4189">21113 17384 1307 0,'0'0'281'16,"0"0"-107"-16,0 0-56 15,0 0-50-15,0 0-11 16,0 0-25-16,0 0 2 0,-13 57 20 15,6-28-2 1,-4 9 14-16,-1 1-27 0,0 8-13 16,1-1 14-16,0 4-34 15,3 1 3-15,2-1-8 16,1-3 7-16,5-11-16 16,0-4-32-16,0-4-51 15,7-11-32-15,30-8-64 16,-1-4-92-16,5-5-332 0</inkml:trace>
  <inkml:trace contextRef="#ctx0" brushRef="#br0" timeOffset="526031.4158">21657 17587 1532 0,'0'0'303'0,"0"0"-209"15,0 0-9-15,0 0-56 16,0 0-15-16,0 0 20 15,-15 98 52-15,3-51-45 16,-2 0-28-16,0-1-7 16,-2-4-6-16,0-4-1 15,0-2-55-15,-20-3-81 16,6-7-51-16,2-6-317 0</inkml:trace>
  <inkml:trace contextRef="#ctx0" brushRef="#br0" timeOffset="527942.7312">22018 17290 899 0,'0'0'257'0,"0"0"-143"15,0 0 68 1,0 0-46-16,0 0-47 0,0 0-39 16,7 0-4-16,-7 0 14 15,0 0-27-15,0 0 15 16,2 3-6-16,-2-3-9 16,0 0 13-16,3 3-22 15,5-2-17-15,7 5 12 16,12 1-19-16,12 0 9 15,10 3 3-15,6 0-11 0,1-3 12 16,1-2-13-16,-4-2 0 16,-4-1-8-16,-8-1 4 15,-9-1-17-15,-8 0 1 16,-12 0-6-16,-6 0 25 16,-6 0-5-16,0 0 6 15,0 0 3-15,0 0 6 16,0 1-9-16,-3 2 10 15,-1 0-2-15,-1 4-7 16,-4 3-1-16,-2 3 0 16,-5 7-1-16,-1 4 2 15,2 2-1-15,-8 4 2 16,3 2 4-16,0 1 13 0,-4 4-5 16,-1 2-3-1,3 1 15-15,-1-1-26 0,2-1 11 16,3 0-11-16,2-7 1 15,0-2-1-15,2-5 0 16,1-2-38-16,2-5-29 16,4-2-73-16,4 0-72 15,0-8-141-15,3-4-431 0</inkml:trace>
  <inkml:trace contextRef="#ctx0" brushRef="#br0" timeOffset="528313.995">22899 17739 1347 0,'0'0'277'15,"0"0"-194"-15,0 0-21 16,0 0-42-16,0 0 12 15,0 0-5-15,0 0 21 16,-41 93 22-16,23-60-27 16,-2-1 11-16,1 2-13 15,-1 2-20-15,0 1 5 16,-1-1-26-16,1 0 1 16,3-6 1-16,3-5-2 0,2-4-40 15,3-5-55-15,2-14-81 31,0-2-154-31,2 0-584 0</inkml:trace>
  <inkml:trace contextRef="#ctx0" brushRef="#br0" timeOffset="530083.4328">23545 17072 1015 0,'0'0'175'0,"0"0"-113"16,0 0 19-16,0 0 8 16,0 0-30-16,0 0-25 15,0-26-15-15,0 26-2 16,0 0 46-16,0 0-14 15,0 0-7-15,0 0 12 16,0 0-29-16,0 0-1 16,0 3 5-16,0 1-16 15,0 5 13-15,0 8-26 16,-4 9 0-16,1 14 25 16,-1 3-4-16,-4 8 2 0,2 3 2 15,-3-3-25 1,3-1 14-16,0 1-13 0,-1-7-1 15,1 1 12-15,-2-5-12 16,4-8 0 0,1-2 0-16,1-3-16 0,2-10-35 15,0-2-65-15,0-8-145 16,6-3-126-16,8-4-500 0</inkml:trace>
  <inkml:trace contextRef="#ctx0" brushRef="#br0" timeOffset="530578.9543">24120 17181 1272 0,'0'0'161'15,"0"0"-99"-15,0 0 12 16,0 0-49-16,0 0 10 15,0 0 10-15,0 0-11 16,-69-58-16-16,42 60-17 16,-2 14-1-16,-7 11 10 15,3 4-9-15,4 9 30 16,6 7-24-16,8 0-6 16,3-1 2-16,10-1 4 15,2-4-8-15,2-6 1 0,14-4-15 16,5-5 14-16,3-9-5 15,6-4 6-15,3-9-6 16,4-4 4-16,-1 0 2 16,-1-4-12-16,-3-12 5 15,-4-7 0-15,-4-6 7 16,-7-5 0-16,-10-9 14 16,-7 0-13-16,0-4 0 15,-7 5 10-15,-10 5 3 16,-1 8 10-16,5 3-15 15,-4 12 3-15,8 4 8 0,3 3-20 16,2 4 6 0,3 3-6-16,1-3-20 0,0 3-23 15,0-2-62-15,0 0-143 16,0-1-139-16</inkml:trace>
  <inkml:trace contextRef="#ctx0" brushRef="#br0" timeOffset="530882.8732">24491 17584 1030 0,'0'0'349'0,"0"0"-267"15,0 0 48-15,-13 108-43 16,-2-64-33-16,0 6 5 15,-1-4-42-15,-1 1 12 16,1-2-10-16,-1-4-19 16,1-3 16-16,2-7-16 15,1-3-28-15,9-1-29 16,2-10-189-16,2-12-331 0</inkml:trace>
  <inkml:trace contextRef="#ctx0" brushRef="#br0" timeOffset="531182.3069">24994 17819 1510 0,'0'0'306'0,"0"0"-198"16,0 0-34-16,0 0-6 15,0 0-40-15,0 0-18 16,106 0-8-16,-49 0-2 15,7-1-55-15,3-2-34 16,0 0-47-16,2 0 13 16,-11 2-102-16,0-2 9 15,-9 0-3-15,-10 2 101 16,-9-2 90-16,-12 3 28 16,-8-3 149-16,-5 3 38 0,-4 0-10 15,1 0-3 1,-1 0-47-16,7 0-51 0,4 0-27 15,10 0-30-15,9 0-17 16,8 0-4-16,22-12-97 16,-9 0-231-16,-5 1-699 0</inkml:trace>
  <inkml:trace contextRef="#ctx0" brushRef="#br0" timeOffset="531439.4933">26231 17799 1031 0,'0'0'581'0,"0"0"-477"16,0 0 12-16,0 0-48 16,0 0-43-16,0 0-25 15,106 0-5-15,-63-1-112 0,-9-5-147 16,-7 0-276-16</inkml:trace>
  <inkml:trace contextRef="#ctx0" brushRef="#br0" timeOffset="532344.6187">26826 17121 107 0,'0'0'906'0,"0"0"-795"16,0 0 22-16,0 0 49 15,0 0-49-15,0 0-28 16,0 0-32-16,38-47-25 16,-28 45 5-16,0-1-38 15,1 0 12-15,5 3-10 16,2 0-17-16,6 0 15 15,1 6-14-15,1 1-1 0,-3 5 0 16,0 5-4 0,-2 0 4-16,-5 6 0 0,-5 1-5 15,-7 3-3-15,-4 8 5 16,0-3-5-16,-17 5 7 16,-5 0-1-16,-1-1 2 15,2 1 3-15,6-5 6 16,7-2-14-16,7-5 5 15,1-1 0-15,9-4 2 16,16-5-1-16,11 0 5 16,10-8-6-16,8-4-6 15,-1-3 5-15,-3 0 1 0,-9-7 0 16,-11-3-1-16,-12 1 2 16,-9 5-1-16,-7-1 19 15,-2 4-19-15,0 1 0 16,-11 0-2-16,-4 0-20 15,-5 16 12-15,-1 4-5 16,1 7 15-16,4 6-1 16,4 7 3-16,6 5 1 15,4 2-3 1,2-3 0-16,0 3-11 0,0-3 10 16,0-4 1-16,3-6 0 15,0 1 0-15,-3-3-6 16,0-1 6-16,0-1 0 15,-16-1-4-15,-7 1 5 16,-8-2-1-16,-7-2 0 0,-3-4 1 16,-1-4 6-16,1-3-7 15,2-5-17-15,3-5-10 16,-4 0-59-16,8-5-151 16,8 0-94-16</inkml:trace>
  <inkml:trace contextRef="#ctx0" brushRef="#br0" timeOffset="532738.6969">26814 17828 492 0,'0'0'649'16,"0"0"-523"-16,0 0 46 0,0 0-29 16,0 0-49-1,79 7-8-15,-59-7-61 0,-7 0-9 16,-4 0-16-16,-3 0-16 16,-1 0-29-16,-1-3-155 15,-1-4-120-15</inkml:trace>
  <inkml:trace contextRef="#ctx0" brushRef="#br0" timeOffset="533007.8858">27083 17859 1079 0,'0'0'249'0,"0"0"-121"0,0 0 12 16,0 0-89-16,0 0-38 15,0 0-13-15,0 0-117 16,52 15-180-16</inkml:trace>
  <inkml:trace contextRef="#ctx0" brushRef="#br0" timeOffset="539435.5445">19704 13204 75 0,'0'0'71'0,"0"0"-60"16,0 0 49-16,0 0-11 15,0 0-16-15,0 0-33 16,0-20 73-16,0 20-64 16,0-3 24-16,3 3-33 15,0 0-180-15</inkml:trace>
  <inkml:trace contextRef="#ctx0" brushRef="#br0" timeOffset="540477.4023">17298 18020 415 0,'0'0'287'0,"0"0"-143"16,0 0-89-1,0 0-30-15,0 0-25 0,0 0-46 16,0 0-32-16,10-20-58 16,2 4 6-16,2-1-281 0</inkml:trace>
  <inkml:trace contextRef="#ctx0" brushRef="#br0" timeOffset="542322.8261">19610 12983 134 0,'0'0'266'0,"0"0"-174"16,0 0-59-16,0 0 5 15,0 0 27-15,0 0 47 16,0 0-24-16,3 0-88 16,-3 0-39-16,0 9-93 15,0-2-39-15,0 0-25 0</inkml:trace>
  <inkml:trace contextRef="#ctx0" brushRef="#br0" timeOffset="545373.3599">15259 17296 932 0,'0'0'194'0,"0"0"-132"16,0 0-56-16,0 0-6 16,0 0-107-16,0 0-55 15,4 0 20-15,6 0 21 16,-7 0-94-16</inkml:trace>
  <inkml:trace contextRef="#ctx0" brushRef="#br0" timeOffset="545730.618">15259 17296 611 0,'-37'49'348'0,"34"-49"-241"16,1 0-64-16,1 0-20 15,1 0-23-15,0-5-151 16,7-1-130-16,4 2-323 0</inkml:trace>
  <inkml:trace contextRef="#ctx0" brushRef="#br0" timeOffset="545784.6537">15298 17373 626 0,'0'0'276'16,"0"0"-214"-16,0 0-62 16,0 0-259-16</inkml:trace>
  <inkml:trace contextRef="#ctx0" brushRef="#br0" timeOffset="545837.6904">15298 17373 633 0,'30'10'179'0,"-30"-10"-179"0,0 0-110 16,0 0-468-16</inkml:trace>
  <inkml:trace contextRef="#ctx0" brushRef="#br0" timeOffset="546758.7312">21312 13115 283 0,'0'0'0'0</inkml:trace>
  <inkml:trace contextRef="#ctx0" brushRef="#br0" timeOffset="547369.0436">17703 17835 740 0,'0'0'244'16,"0"0"-169"-16,0 0-53 16,0 0-22-16,0 0-62 15,0 0-129-15,0 0-113 0</inkml:trace>
  <inkml:trace contextRef="#ctx0" brushRef="#br0" timeOffset="547972.1908">23007 13428 1003 0,'0'0'54'0,"0"0"-54"16,0 0 0-16,0 0 16 0,0 0-6 15,0 0-2 1,0 0-16-16,0 0-34 0,66-23-130 16,-66 30-127-16</inkml:trace>
  <inkml:trace contextRef="#ctx0" brushRef="#br0" timeOffset="548472.0675">18688 17928 421 0,'0'0'254'0,"0"0"-186"15,0 0-48-15,0 0-19 16,0 0 3-16,0 0-4 16,0 0-75-16,51-37-121 0</inkml:trace>
  <inkml:trace contextRef="#ctx0" brushRef="#br0" timeOffset="548946.0399">23866 13462 383 0,'0'0'605'0,"0"0"-605"16,0 0-17-1,0 0-139-15,0 0-98 0</inkml:trace>
  <inkml:trace contextRef="#ctx0" brushRef="#br0" timeOffset="552690.9002">26271 17911 72 0,'0'0'162'16,"0"0"-113"-16,0 0-39 15,0 0-1-15,0 0-9 16,-91 5-1-16,81-5-8 16,-7-2-31-16,5-6-5 15,1 3-50-15</inkml:trace>
  <inkml:trace contextRef="#ctx0" brushRef="#br0" timeOffset="555281.7577">27690 17458 1250 0,'0'0'311'15,"0"0"-199"-15,0 0 29 16,0 0-51-16,0 0-21 16,0 0-43-16,82 0-5 15,-48-3 37-15,1 3-30 16,1-3-5-16,-1 3-8 16,5 0-7-16,1 0 1 15,-2 0-9-15,0 0 0 0,-4 6-10 16,-5-2 0-16,-7 3-71 15,-6 9-95-15,-6-6-202 16,-8 0-408-16</inkml:trace>
  <inkml:trace contextRef="#ctx0" brushRef="#br0" timeOffset="555801.8221">27695 17690 690 0,'0'0'728'16,"0"0"-604"-16,0 0 2 16,0 0-50-16,0 0 21 15,0 0-52-15,0 0-7 16,77 19 34-16,-37-16-25 0,8-3-16 16,0 0-31-16,1 0 2 15,-3 0-4-15,-3-3-56 16,-4-4-33-16,8-5-60 15,-9-3-186-15,-8 3-540 0</inkml:trace>
  <inkml:trace contextRef="#ctx0" brushRef="#br0" timeOffset="555884.8812">28552 17314 922 0,'0'0'792'0,"0"0"-687"16,0 0 56-16,0 0-54 16,0 0-67-16,0 0-21 15,0 0-19-15,0 3-9 16,0 15-2-16,-10 13 9 16,-3 12 2-16,-3 9 43 15,0 6-33-15,4 4 3 16,2 0 3-16,1-1-15 15,3-4-1-15,0-3 0 16,0-4-54-16,-3-11-44 16,0 2-64-16,2-13-98 15,2-11-333-15</inkml:trace>
  <inkml:trace contextRef="#ctx0" brushRef="#br0" timeOffset="556280.1626">28536 17663 1415 0,'0'0'284'0,"0"0"-90"15,0 0-54-15,0 0-68 16,0 0-44-16,0 0-28 16,115-20 13-16,-66 13-13 15,3-2 0-15,-2 2-1 16,-1-5-29-16,-6-2-11 0,-4-3-10 15,-5-3-14-15,-10-3-14 16,-5 1-42-16,-8-1-28 16,-5 2-24-16,-6-2 64 15,0 2 59-15,-12 0 50 16,0 0 11-16,-1 2 152 16,2 5-14-16,3 2 0 15,1 5 15-15,3 1-49 16,1 2-13-16,1 4-39 15,2 0-42-15,0 0 9 16,-1 0-30-16,-1 3-9 16,-4 11 0-16,-1 11 6 15,-7 12 3-15,2 6 28 16,-1 10-3-16,3 0 27 16,2 3-33-16,2-3-4 0,-1 2-8 15,4-6-7-15,-2-2-13 16,4-3-65-16,1-5-66 15,0-4-51-15,4-10-200 16,12-13-525-16</inkml:trace>
  <inkml:trace contextRef="#ctx0" brushRef="#br0" timeOffset="556611.6088">29139 17611 45 0,'0'0'1589'0,"0"0"-1363"0,0 0-89 16,0 0-26-1,0 0-73-15,0 0-37 0,107-7 12 16,-54 1-13-16,5-1 0 16,0 0 4-16,-5-3-4 15,-5 3 0-15,-6-3 0 16,-11 2-4-16,-6 3 4 15,-9 2-60-15,-7-1-46 16,-8 1-61-16,-1-2-194 16,0 0-429-16</inkml:trace>
  <inkml:trace contextRef="#ctx0" brushRef="#br0" timeOffset="556942.9384">29352 17342 1069 0,'0'0'362'0,"0"0"-164"15,0 0 25-15,0 0-91 16,0 0-44-16,0 0-20 16,0 0-40-16,0-5-2 15,0 5-26-15,0 5-9 16,-1 8 8-16,-2 11-18 15,-4 10 19-15,1 11 37 0,-1 5-25 16,1 1 8-16,0 3-17 16,3-3 5-16,-1 1-7 15,1-2-1-15,-3-1-22 16,1-6-30 0,-1-7-54-16,-7 4-40 0,0-11-90 15,2-9-388-15</inkml:trace>
  <inkml:trace contextRef="#ctx0" brushRef="#br0" timeOffset="558069.0599">29922 17296 1119 0,'0'0'310'0,"0"0"-115"0,0 0 22 16,0 0-66-16,0 0-19 15,0 0-9-15,0 0-32 16,0-27 15-16,0 27-37 16,0 0-27-16,0 0-5 15,0 0-37 1,0 0-9-16,0 1 0 0,-6 12-28 15,-1 7 26-15,-2 11 1 16,-6 9 10-16,1 8 3 16,-3 2-2-16,-2 2-1 15,0 1 0-15,1-3 8 16,-1 3-3-16,1-1-5 0,3-3 0 16,0-2-3-16,6-1 3 15,2-9 0 1,0-3 0-16,2-6-12 0,2-8 12 15,0-3-65-15,0-7-61 16,0-6-6-16,-8-4-76 16,3 0-133-16,-3-4-477 0</inkml:trace>
  <inkml:trace contextRef="#ctx0" brushRef="#br0" timeOffset="651529.4337">2403 10568 542 0,'0'0'109'0,"0"0"-109"15,0 0-54-15,0 0-273 0</inkml:trace>
  <inkml:trace contextRef="#ctx0" brushRef="#br0" timeOffset="653309.4025">2673 10439 905 0,'0'0'146'16,"0"0"9"-16,0 0-46 15,0 0-37-15,0 0 10 16,0 0-27-16,0 0-4 0,0 0-21 15,0 0-22-15,0 0 22 16,0 0-30-16,-10 3 0 16,-2 4 13-16,-5 3-13 15,-8 7 0-15,0 0 16 16,-2 2-16-16,3 1 24 16,-1 3-24-16,5 1 0 15,1-2 7-15,4 1-1 16,0 1-4-16,3-1-1 15,6 2 6-15,-3 2 2 16,5-3-9-16,1 3 0 16,1 2-3-16,1 0 4 15,1-1-1-15,0 1 18 0,0 0-18 16,0 0 23-16,7 1-23 16,1 1 0-16,-1-2-2 15,-1 4 8-15,0 4-6 16,0-2 0-16,3 3 9 15,-6 0-4-15,0 3-5 16,-3-2 0-16,0 7-8 16,0-3 10-16,0 4-2 15,-6 2 1-15,-6-2 8 16,0 2-3-16,-1 0-6 16,-4-2 0-16,-2-1 11 15,5-3-10-15,-2 0 8 0,1-4-9 16,2-2 11-16,1-4-6 15,-3 0 1-15,6-3-6 16,-5-1 25-16,-2-2-23 16,4 0 3-16,-6-2-2 15,3 2 6-15,-4-1 3 16,4-2-12-16,-3-2 1 16,3-2 21-16,-3 0-22 15,-1-3 9-15,2 0-1 16,-2-5-6-16,1 1 5 15,-1-9-7-15,-2-1 0 16,1-3 17-16,-2 0-11 16,1-6-6-16,0-4 0 15,2-1 9-15,1-1-10 16,3 2 1-16,4 0 0 0,0 0-8 16,0-3 9-16,5-1-1 15,-1 1 0-15,7 1-4 16,-3 2 2-16,3 0 2 15,0 0 0-15,0 3-6 16,0 3 7-16,0-2-1 16,7-1 0-16,2 1-9 15,3-4 8 1,0 3-4-16,6 0 5 16,0-2-4-16,-3 3 4 0,1-1 0 15,1 6-1-15,-4 1-21 16,2 0 21-16,-2 0-21 15,-2 8 7-15,1 7 7 0,-2 2-6 16,2 6 13 0,-3 4 1-16,0 2 0 0,-3 1 1 15,-3 7-1-15,0-2 0 16,-3 2 2-16,0-1-2 16,0 1 0-16,3 3 0 15,-3-4 8-15,0 4-5 16,0-4-3-16,0 4 0 15,0-1 13-15,0-2-5 16,0 3-8-16,3-1 5 16,0-3 3-16,0 0 1 15,1 1-9-15,-1-1 0 16,0 0 21-16,2-2-21 16,-2 2 7-16,3-3 4 15,-3-1-10-15,0-1 7 0,1-2-8 16,-4-3 0-16,0-2 9 15,0-1-8-15,0-3-1 16,0-1 2-16,0 4 4 16,0 1-1-16,3 3-5 15,-3 5 0-15,3 1 15 16,2 0-14-16,-1 3 10 16,2 1 2-16,0-4-12 15,0 3 24-15,3 0-25 16,-3-3 2-16,0-2 1 15,1 1 3-15,-4 1-4 16,0-3 4-16,-1-4-5 0,-1 1 9 16,1 0-10-1,-1 0 0-15,1 1 2 0,-2-1 4 16,3 2-6-16,0 1 3 16,0 0 3-16,4 1 5 15,-1-3-10-15,2-1 0 16,-4-3 16-16,2-5-16 15,-1-2 0-15,2 2 9 16,-4-5-4-16,3-1 0 16,-3-1-6-16,0-2 0 15,0-3 0-15,-3 0 0 16,3 3 0-16,0 0 0 16,1 4 9-16,-1 4-6 15,0 2-3-15,0 1 0 16,-1-1 0-16,1-1 1 0,0-5-1 15,0 1 0-15,0-4 7 16,0-1-1-16,7 0 2 16,-2 0-7-16,1-3 23 15,1 2-24-15,-1-2 9 16,0-3-4-16,6 1 1 16,-3-2-1-16,4 1-5 15,2-1 0-15,6 0 0 16,1-3 1-16,2 0-1 15,0 0 0 1,-6 0-8-16,0 0 8 0,-2-6-32 16,-4-8-62-16,-4-1-75 0,-4 1-420 15</inkml:trace>
  <inkml:trace contextRef="#ctx0" brushRef="#br0" timeOffset="658617.586">1839 17485 77 0,'0'0'356'0,"0"0"-202"16,0 0-97-16,0 0-40 16,0 0-17-16,0 0-16 0,-6-3-37 15,-1 1-291-15</inkml:trace>
  <inkml:trace contextRef="#ctx0" brushRef="#br0" timeOffset="659085.9194">1839 17485 130 0,'-43'-20'304'15,"43"20"-138"-15,0 0-42 16,3 0-25-16,-1 0-10 15,0 0-22-15,-2 0-1 0,0 0-14 16,0 0-20-16,0 0 17 16,0 0-18-16,0 0 12 15,0 0-1-15,0 0-1 16,0 3 15-16,0-3-2 16,-10 0-6-16,-2 0-15 15,0 0-21-15,0 0-3 16,3 0 2-16,3 0 1 15,2 0 39-15,4 0-15 16,0 0-24-16,0-9 1 16,10-1-10-16,2 2 6 15,0-2-9-15,-3 5 0 16,0 2-2-16,-6 3-5 16,0 0-2-16,-3 6 8 15,0 13-11-15,0 5 11 16,-6 9-5-16,-6-1-13 0,-4-5 9 15,-1-4 2-15,4-12 8 16,2-5 8-16,4-6-7 16,0 0 0-16,2 0-1 15,5 0-128-15,0-8-100 16,0 6-297-16,9-1-12 0</inkml:trace>
  <inkml:trace contextRef="#ctx0" brushRef="#br0" timeOffset="660082.4167">1884 17926 168 0,'0'0'178'15,"0"0"-36"-15,0 0-46 16,0 0 21-16,0 0 0 16,0 0-4-16,0 0-21 15,9 18 7-15,-9-17-2 16,0-1-29-16,0 0-4 16,0 0 2-16,-6 0-34 15,3-4 18-15,0-3-1 16,3-3-4-16,0 0-30 0,0 0-15 15,3 0-1-15,9 0 1 16,0 3 0-16,0 4-6 16,1 3 5-16,-2 0-11 15,-4 0 12-15,-1 3-10 16,-6 7 9 0,0 1-5-16,0 2 6 15,0 0 4-15,-4-3 6 0,-7 0-4 16,2-6 22-16,-1 2-28 15,4-6 9-15,3 0 5 16,3 0-2-16,0 0-11 16,3-9-1-16,7-1 0 15,7 0 0-15,-1 1 0 0,-4 4 6 16,3 0-6-16,-8 4 7 16,-2 1-8-16,-4 0 1 15,-1 0 0-15,0 0 3 16,0 0-3-16,-1 0 0 15,-8 0 0-15,-3 1-6 16,0 1-4-16,3 1-19 16,2-3-3-16,4 3 1 15,3-3-40-15,0 0-90 16,7 0-156-16,5 0-66 0</inkml:trace>
  <inkml:trace contextRef="#ctx0" brushRef="#br0" timeOffset="660969.8498">1538 17842 441 0,'0'0'219'0,"0"0"-44"16,0 0-98-16,0 0-61 16,0 0-9-16,0 0-2 15,0 0-5-15,-30 23 0 16,18-14 2-16,2-2 8 16,-4 2 24-16,1-1-9 15,2-2 14-15,1-4 12 16,1-2-5-16,3 0 16 15,6 0 13-15,0-2-35 16,0-8-19-16,8-3-21 16,5-1 0-16,-1 2 22 15,4 2-15-15,-5 3-1 16,-4 4-6-16,-1 3 0 16,-6 0 5-16,0 0-5 0,0 0-1 15,0 13-1-15,-6 1-5 16,-4 3 6-16,-4-1 1 15,1 0 0-15,2-6 5 16,4-6-5-16,1-4 9 16,6 0 24-16,0 0-20 15,4 0-13-15,11-7-1 16,3 0 1-16,3 1 16 16,-3 5 2-16,-3-2-17 15,-5 3 8-15,-7 0-9 16,-3 0 0-16,0 5-2 15,0 5 1-15,-1 2-1 16,-8-4 2-16,-3-3 0 0,3-5 10 16,-3 0-9-16,2-7 7 15,-1-3-8-15,8 2-30 16,3 6-11-16,0 2-124 16,12 0-355-16</inkml:trace>
  <inkml:trace contextRef="#ctx0" brushRef="#br0" timeOffset="666624.1024">2697 17561 469 0,'0'0'172'0,"0"0"11"16,0 0-49-1,0 0-38-15,0 0-67 0,0 0-13 16,3-24 2-16,-3 21 6 16,0 0 39-16,0 2-34 15,0 1-6-15,0 0 1 16,0 0-16-16,0 0 5 15,0 0 18-15,0-1 17 16,0-1 5-16,0-1-2 16,0 3 10-16,0 0-6 15,0 0-25-15,0 0-3 16,0 0 7-16,0 0-21 16,0 3 13-16,0 7-26 15,0 4 2-15,0 12-4 16,0 10 4-16,-3 11 6 15,-1 8-7-15,-1 1 0 0,1 2 9 16,-1-1-10-16,-1-2 0 16,0-9 0-16,2-1 7 15,-2-5-7-15,3-6 0 16,0-5 1-16,3-6-8 16,0-6 4-16,0-7-111 15,0-10-109-15,9-8-165 16,4-9-273-16</inkml:trace>
  <inkml:trace contextRef="#ctx0" brushRef="#br0" timeOffset="667458.6612">2739 17811 1109 0,'0'0'275'15,"0"0"-158"-15,0 0-46 16,0 0-70-16,0 0-1 15,0 0-1-15,0 0-18 16,30-16 19-16,-15 11 19 16,7-5-2-16,2 0 14 15,7-1-11-15,-1-5-8 16,0 5 5-16,-5-5-17 16,2 4 0-16,-1 0 0 15,-4-5 0-15,-3 2-8 0,1-2-45 16,-7 0-37-16,-4-3 32 15,-3 1-7-15,-6-4-15 16,0-4-1-16,-9 5-25 16,-3-3 60-16,-6 7 46 15,-1 4 42-15,7 5 85 16,3 5-41-16,4 0 27 16,1 4 7-16,3 0-73 15,1 0-21-15,0 0-11 16,0 0-14-16,0 0 6 15,0 0-7-15,0 4 0 16,0 9-2-16,0 9 4 16,3 10-2-16,4 7 20 15,-1 8-18-15,0 5 24 16,-3 0-15-16,3 2-10 0,1-1 14 16,-4 0-13-1,0-4 5-15,2-5-1 0,-1-6 1 16,-1-8-1-16,2-9-6 15,-2-5 0-15,4-4-1 16,-4-5 2-16,-3-3-1 16,0-1 12-16,3-3-11 15,-3 0 10-15,0 0-11 16,0 0 2-16,0 0 26 16,0 0-28-16,0 0 10 15,0 0-4-15,0 0 0 16,0 0 5-16,0 0-11 15,0 0 0-15,0 0 0 0,0 0 1 16,0 0-1 0,0 0 0-16,0 0 6 0,0 0-2 15,0 0-4-15,0 0 0 16,0 0 1-16,0 0 6 16,0 0-7-16,0 0 0 15,0 0 6-15,0 0-1 16,0 0-5-16,0 0 0 15,0 0-6-15,0 0 6 16,0 0 0-16,0 0-15 16,0 0-30-16,0 0-2 15,0 3-83-15,-6 7-92 16,-4-3-77-16,1-2-547 0</inkml:trace>
  <inkml:trace contextRef="#ctx0" brushRef="#br0" timeOffset="667980.0328">3673 17948 474 0,'0'0'850'15,"0"0"-685"-15,0 0-27 16,0 0-90-16,0 0-20 16,0 0-27-16,0 0-1 15,0 0 26-15,0 0-4 16,0 0 10-16,0 0 2 16,0 0-20-16,0 0 11 0,0 0-25 15,0 0 2-15,0 3-8 16,3 11-7-16,-3 11 8 15,0 10 4-15,0 9 2 16,0 6 5-16,-12-1-6 16,-6-1 1-16,-6 0 8 15,-3-2-8-15,-1-6-1 16,-2-10 0-16,3-6-11 16,-4-8-67-16,7-7-206 15,6-7-490-15</inkml:trace>
  <inkml:trace contextRef="#ctx0" brushRef="#br0" timeOffset="668500.3258">4134 17620 995 0,'0'0'227'0,"0"0"-85"16,0 0-21-16,0 0-53 16,0 0-42-16,0 0 15 15,0 0-2-15,3-5-13 16,-3 5 31-16,0 0-16 16,0 0-17-16,0 1 28 15,0 3-37-15,0 6-5 16,0 4-10-1,0 15 9-15,0 10-6 0,0 8-3 16,0 5 0-16,0 4-3 16,0 2 4-16,0-3-1 0,3 0 4 15,1-4 5 1,-1-6-7-16,5-1-2 0,-2-10-9 16,0-6-25-16,1-7-80 15,5-18-144-15,-3-3-85 16,1-7-298-16</inkml:trace>
  <inkml:trace contextRef="#ctx0" brushRef="#br0" timeOffset="669021.7688">4167 18005 1169 0,'0'0'275'15,"0"0"-80"-15,0 0-55 0,0 0-94 16,0 0-16-16,55-74-21 15,-19 47-8-15,5-3 26 16,1 5-25-16,-3 4-1 16,1 4 3-16,-7 4-2 15,0 3-2-15,-9 1 0 16,-2-1-18-16,-4 0 8 16,-3-3-31-16,-3-1-6 15,-6-6 6-15,-3 0-56 16,-3-8-52-16,0 0 11 15,-9 0-44-15,-6 4 122 16,3 7 60-16,6 7 151 0,-1 4 49 16,4 4-49-1,3 2-50-15,0 0-31 0,0 0-25 16,0 0 14-16,0 0-43 16,0 0-13-16,0 0-3 15,0 15-6-15,0 5 2 16,0 11 3-16,0 9 2 15,0 11 35-15,0 3-19 16,0 1 0-16,0 0 2 16,3-4-19-16,0 1 13 15,4-5-13-15,-1-1 1 16,0-6 9-16,0-5-10 16,3-6-1-16,-5-4-11 15,1-13-54-15,-2-4-27 16,3-8-48-16,7-6-134 0,1-11-3 15,-2-5-332-15</inkml:trace>
  <inkml:trace contextRef="#ctx0" brushRef="#br0" timeOffset="669328.9852">4868 17867 1292 0,'0'0'230'16,"0"0"-59"-16,0 0-107 16,0 0-36-16,0 0-18 15,0 0-9-15,85-12 46 0,-49 9-9 16,1-1-17-16,6-4 8 16,-4 3-16-16,0-2-1 15,-3 1-4-15,-8 2-7 16,2 1 7-16,-6 0-8 15,-5 0 0-15,-1 2-6 16,-5-2 4-16,-5-3-40 16,-2 5-42-16,-3-2-60 15,-3-2-83-15,0 1-123 16,0-2-305-16</inkml:trace>
  <inkml:trace contextRef="#ctx0" brushRef="#br0" timeOffset="669636.7269">5083 17587 1227 0,'0'0'251'15,"0"0"-58"-15,0 0-66 16,0 0-27-16,0 0-49 16,0 0-8-16,0 0-43 15,-5 0 0-15,5 17 0 16,5 12-1-16,-2 8 1 15,3 8 17-15,-3 6-3 16,1-2 6-16,-4-2-16 16,0-3 6-16,0 1-4 15,0-3-6-15,0-1 1 0,0-3-3 32,0-4-34-32,0-5-27 0,0-9-46 0,0-7-47 15,3-6-74-15,17-7-99 16,-1-6 13-16,0-8 66 15</inkml:trace>
  <inkml:trace contextRef="#ctx0" brushRef="#br0" timeOffset="670211.2034">5465 17551 1207 0,'0'0'228'0,"0"0"-19"0,0 0-102 16,0 0-64-16,0 0 3 16,0 0-16-16,0 0-12 15,0-4 14-15,0 4-32 16,0 0 8-16,0 0-7 16,0 0-1-16,0 2 10 15,0 6-9-15,0-1-1 16,0 6 19-16,4 1-17 15,-1 6 18-15,0 3-7 16,0 6-12-16,3 7 14 16,-3 4-15-16,3 7 1 15,0-1 25-15,-3 3-24 16,0-2 11-16,3-5-6 16,-3-2-1-16,0-5-3 0,3-4-3 15,-6-7 0-15,3-5 0 16,1-8 1-16,-4-6-1 15,0-2 9-15,0-3-8 16,0 0 11-16,0 0-12 16,0 0 1-16,0 0 13 15,0 0-13-15,0 0 7 16,0 0-3-16,0 0-4 16,0 0 4-16,0 0-5 15,0 0 0-15,0 0 0 16,0 0 1-16,0 0-1 15,0 0 0-15,0 0 2 0,0 0-1 16,0 0-1-16,0 0-22 16,0 0-13-16,0 0-55 15,0 0-25-15,6 0-84 16,0 0-289-16,-1 0-335 0</inkml:trace>
  <inkml:trace contextRef="#ctx0" brushRef="#br0" timeOffset="673361.9695">7816 18142 371 0,'0'0'305'15,"0"0"-177"-15,0 0-11 16,0 0-34-16,0 0-44 16,0 0 37-16,0 0 8 15,6 0-32-15,-6 0 5 16,3 0-31 0,-3 0-26-16,0-2 0 0,0 0-177 15,0-1-403-15</inkml:trace>
  <inkml:trace contextRef="#ctx0" brushRef="#br0" timeOffset="688112.7944">6925 17687 697 0,'0'0'351'0,"0"0"-231"15,0 0 6-15,0 0 6 16,0 0-35-16,0 0-34 0,0 0-19 15,-25-17-11-15,16 17-18 16,-12 0-2-16,-4 3-12 16,-8 14 5-16,-3 8 25 15,-6 13-25-15,-4 14 11 16,7 5 1-16,5 5-7 16,7-3 8-16,8-11-12 15,13-7-6-15,3-10 13 16,3-8-14-16,3-8 0 15,13-5 7-15,4-6-5 16,5-4-4-16,2 0 2 0,4-14-16 16,2-8 9-1,-3-11-30-15,-2-6-7 0,-1-3 1 16,-6 7-1-16,-3 6 32 16,-9 9 6-16,-2 10 6 15,-4 7 15-15,-3 3 13 16,0 0 11-16,0 0-8 15,0 6-23-15,0 5 7 16,-7 15-15-16,1 6 0 16,0 10 5-16,0 6-5 15,3 0 0-15,1-4 0 16,2-7-5-16,0-8-38 16,0-6-107-16,17-19-96 15,-1-1-117-15,1-3-193 0</inkml:trace>
  <inkml:trace contextRef="#ctx0" brushRef="#br0" timeOffset="688592.1338">7127 17848 1117 0,'0'0'186'0,"0"0"-120"16,0 0-45-16,0 0-2 15,0 0 11-15,0 0 22 16,68 100-11-16,-60-63-39 15,-8 2 6-15,0-3-3 16,0 0-4-16,-8-6 14 16,-2-8-8-16,-2-5-6 15,6-7 22-15,0-8-13 0,6-2 28 16,0-5 28 0,0-15-44-16,9-6-5 0,6-14-17 15,12-2-4-15,6-2 2 16,1 4-2-16,3 5 4 15,-4 7 1-15,-2 10-1 16,-8 6 4-16,-1 5-4 16,-4 7 0-16,-9 0-7 15,-3 7 14-15,0 10-7 16,-6 10 25-16,0 6-13 16,0 6 21-16,0 5-21 15,-3-2-2-15,-3-2 1 0,0-8-10 16,0-8-1-1,6-4 0-15,0-10-31 0,0-8-44 16,3-4-163-16,12-17-50 16,1-6-197-16</inkml:trace>
  <inkml:trace contextRef="#ctx0" brushRef="#br0" timeOffset="689089.2514">7874 17537 431 0,'0'0'831'0,"0"0"-701"16,0 0 50-16,0 0-91 0,0 0-41 15,0 0-35 1,0 0-11-16,0 78 43 0,0-20-1 16,6 1-12-16,-3 7 9 15,3 3-34-15,-1-10 15 16,-2 8-12-16,1-4-9 15,-1-6 13-15,0-5-14 16,0-8 0-16,-3-9-1 16,3-8 4-16,-3-13-3 15,0-5 0-15,0-9-5 16,0 0 4-16,0-8 1 16,0-14-10-16,-6-11 0 15,-7-12-71-15,-1 0 16 16,-2 3 37-16,4 9 28 15,-3 9 28-15,6 12 34 0,-3 5-29 16,-1 4-7-16,2 3-26 16,-4 0 6-16,-7 0-6 15,1 12 0-15,-1 5-1 16,2 4 1-16,1 5-9 16,10 1 8-16,1 1 2 15,8 0 5-15,0-1 2 16,11-2-8-16,8-5 47 15,7-6-14-15,5-3-21 16,9-3 9-16,-1-6-15 16,0-2-6-16,-3 0 0 15,-5-1-64-15,-4-8-45 16,-5 4-185-16,-14-2-509 0</inkml:trace>
  <inkml:trace contextRef="#ctx0" brushRef="#br0" timeOffset="690277.5458">9133 17887 250 0,'0'0'85'0,"0"0"0"16,0 0-44-16,0 0-27 15,0 0 9-15,0 0-23 16,-10-22-12-16,10 15-31 15,0-9 4-15,0 3 7 0,0 3-112 0</inkml:trace>
  <inkml:trace contextRef="#ctx0" brushRef="#br0" timeOffset="690707.1028">9138 17723 46 0,'0'0'957'16,"0"0"-718"-16,0 0-22 15,0 0-57-15,0 0-97 16,0 0-51-16,0 0-12 16,-12 63-2-16,3-17 2 15,0 12 21-15,-1 6-4 16,0-5 14-16,6-2-14 0,1-1 2 16,0-7 11-16,0 0-30 15,0-5 10-15,-1-2-4 16,-2-5-5-16,0-3-2 15,3-5 1-15,-3-3-35 16,1-9-38-16,5-10-147 16,0-6-88-16,0-1-277 0</inkml:trace>
  <inkml:trace contextRef="#ctx0" brushRef="#br0" timeOffset="691140.9007">9108 18189 1152 0,'0'0'289'0,"0"0"-70"0,0 0-111 0,0 0-58 16,0 0-29-16,0 0-20 15,94-40 9-15,-58 29-10 16,0-1 0-16,-2-3-3 16,2 3 4-16,-3-1-2 15,-2 0-4-15,-1-1-33 16,-6-4 13-16,-2 0-29 15,-3-2-37-15,-5 0-10 16,-8-3 8-16,0-1 23 16,-6-1-10-16,0-2 25 15,0 2 55-15,0 4 32 0,-6 1 27 16,0 7 63-16,0 3-21 16,3 3 12-16,-1-1-12 15,3 1-25-15,1 0 10 16,0 0-36-16,0-3-3 15,0 1 16-15,0 5-46 16,0 1-2-16,0 3-15 16,0 0 6-16,0 0-12 15,0 0 3-15,0 7-22 16,0 13 3-16,0 15-9 16,0 10 31-16,0 12 0 15,0 6 0-15,0 1 10 16,0-2-10-16,0-6 0 15,0-2-2-15,0-6 9 16,0-6-7-16,-4-2 0 0,1-6 8 16,-3-4-6-16,3-8-2 31,0-4 0-31,3-7-3 16,0-3 4-16,0-6-1 0,0 0 0 0,0-2-38 15,0 0-26-15,0-3-69 16,0-7-148-16,0-1-92 0</inkml:trace>
  <inkml:trace contextRef="#ctx0" brushRef="#br0" timeOffset="692070.2644">9808 18196 484 0,'0'0'403'15,"0"0"-227"-15,0 0 32 16,0 0-70-16,0 0-49 15,0 0 15-15,0 0-12 16,-3-6-29-16,6 6 13 16,1-1-26-16,-1 1-5 15,3-2-24-15,5 2-21 16,8 0 18-16,5 0-17 16,10 0-1-16,8 0 18 0,4 0-17 15,2 0-1-15,-2 0 0 16,-1 0 0-16,-2-1-6 15,-10 0-22-15,-8-2-26 16,-5 0-6-16,-4 0-22 16,-7-1-25-16,-9-10-66 15,0 1-80-15,0-3-370 0</inkml:trace>
  <inkml:trace contextRef="#ctx0" brushRef="#br0" timeOffset="692379.7751">10042 17928 1145 0,'0'0'189'0,"0"0"52"0,0 0-126 16,0 0-71-16,0 0 13 16,0 0-28-16,0 0-9 15,0 0-2-15,0 0-17 16,0 10 3-16,0 12-4 15,0 12 0-15,0 12 52 16,0 3-16-16,0 2-13 16,0 1 8-16,3-3-22 15,0-4 6-15,3-4-15 16,0-6 1-16,-3 0 0 16,0-6-1-16,0 1-27 15,0-8-52-15,6-5-104 0,4-6-226 16,1-11-564-16</inkml:trace>
  <inkml:trace contextRef="#ctx0" brushRef="#br0" timeOffset="692981.0657">10527 18148 633 0,'0'0'264'0,"0"0"-121"0,0 0 28 15,0 0-60-15,-6-99-31 16,12 64-61-16,9 1-5 16,1 8 41-16,4 3-15 15,-1 7-19-15,5 7 3 16,1 7-7-16,2 2 14 15,-2 1-24-15,4 15 5 16,-5 7 8-16,-5 6-19 16,-1 1 6-16,-3 4-7 15,-9-2 0-15,-3 5 1 16,-3-5-1-16,0 2 0 16,-16 1 5-16,-7 2-3 15,-7-3 2-15,-4-2-4 0,-2-2 2 16,2-8 5-16,10-2-7 15,0-3 0-15,5-7 11 16,6-3-11 0,6 0 9-16,0-1-9 0,4-4 1 15,0 3 4-15,3-2-5 16,0 1-6-16,0-1 6 16,0 0 0-16,13 1 54 15,4 2 13-15,11-2-25 16,8 1 30-16,7 3-25 15,5-6-19-15,4 1 1 16,3 1-29-16,-7-2 10 16,-2-1-10-16,-10 2 6 15,-9-2-16-15,-12 2 4 0,-5-1-52 16,-7-1-26-16,-3 2-87 16,-7-2-194-16,-2-1-392 15</inkml:trace>
  <inkml:trace contextRef="#ctx0" brushRef="#br0" timeOffset="694175.2962">11880 18129 907 0,'0'0'205'16,"0"0"-31"-16,0 0 39 15,0 0-60-15,0 0-41 16,0 0-17-16,0 0-10 16,16-63-30-16,-16 59-5 15,-1 1-14-15,-5 0-36 16,0-2 9-16,-7 3-9 16,-3 0-6-16,-4 2-1 15,-1 0 2-15,-9 9-5 16,0 14 9-16,-1 7-11 0,4 9 11 15,1 2 1-15,9 4-6 16,5-3 0-16,9-1 6 16,3-4-4-16,3-4-2 15,12-8-14-15,9-4 18 16,4-5-8-16,2-6-12 16,6-9 21-16,7-1-18 15,-5-4-9-15,3-19 27 16,-1-6-21-16,-4-8 16 15,-6-6-7-15,-9 0 2 16,-7 3 4-16,-4 5 14 16,-4 11-2-16,-6 10 50 15,0 5-18-15,0 8 1 16,0 1-20-16,0 0-17 16,0 0-2-16,0 0 0 0,-3 7-21 15,-3 13 22-15,-1 4-13 16,0 8 13-16,0 8 0 15,4 2 0 1,0 2 2-16,3-5-2 0,0-5 0 16,0-4-6-16,3-5 6 15,11-8-19-15,8-4-19 16,1-9 21-16,9-4 16 16,1 0 1-16,7-13-4 15,-2-12-7-15,3-7 10 16,-5-11-11-16,-6-9-7 15,-8-2-16-15,-9 5 20 0,-2 5-1 16,-8 12 16 0,-3 9 39-16,0 9 2 0,-3 6-10 15,-8 3-27-15,2 3-3 16,-1 0-2 0,1 2-27-16,-1 0 4 0,2 7 23 15,5 10-21-15,3 3 16 16,0 4 5-16,11 3-6 15,8 1 6-15,5-6 1 16,3 3 0-16,0-4 3 16,1-1-2-16,-1 0-1 15,-5 5 0-15,-1-3 3 16,-6 0-1-16,-5 6-2 0,-2 0 0 16,-5 0 26-1,0 2-7-15,-3-6 5 0,0-2-4 16,0-2-20-16,0-6 0 15,3-4-28-15,3-4-33 16,14-6-139-16,6-13-143 16,-4-10-410-16</inkml:trace>
  <inkml:trace contextRef="#ctx0" brushRef="#br0" timeOffset="694570.8366">12935 18364 1111 0,'0'0'234'0,"0"0"-168"16,0 0 24-16,0 0-26 16,0 0 59-16,0 0-35 0,103-3-50 15,-63-8-9-15,-1-6-22 16,-3-3-7-16,-8-7 16 16,-7-1-16-16,-9-1 13 15,-9-3-13-15,-3 4 2 16,0 7 9-16,-18 3-11 15,-9 8 0-15,-8 9-10 16,-9 1 7-16,-3 16 3 16,0 11 6-16,0 10-5 15,6 5 33-15,10 3-18 16,11 2-1-16,10 0 24 16,10-7-12-16,10-1 27 15,20-7 27-15,9-4-37 0,9-5 0 16,7-10-16-1,3-3-19-15,-3-9 1 0,-6-1-10 16,-4 0-41-16,-8-1-28 16,-5-2-65-16,-10 3-49 15,-8 0-322-15</inkml:trace>
  <inkml:trace contextRef="#ctx0" brushRef="#br0" timeOffset="696693.9746">14048 18611 639 0,'0'0'150'15,"0"0"-60"-15,0 0-2 16,0 0-24-16,0 0-5 16,0 0 0-16,0 1 43 15,0-1-20-15,0 0-2 16,0 0 3-16,0 0-41 16,0 0 12-16,0 0 17 0,0 0-39 15,0 0-10-15,0 0-19 16,0 0-3-16,0 0 21 15,0 0-15-15,0 0 16 16,3 0 26-16,0 0 7 16,4 0 14-16,2-8-29 15,5-9-25-15,6-5 1 16,6-8-16-16,0-7 0 16,3-2 0-16,-7-8-2 15,1-1-9-15,-10 1-16 16,-1 8-2-16,-7 8 17 15,-5 11 2 1,0 15 10-16,-10 5 0 0,-10 0-25 16,-7 16-21-16,-4 10 14 15,-2 4-1-15,3-1 27 0,12-7-7 16,8-5 3-16,10-7 9 16,0-2-8-16,10-1 9 15,9-3 7-15,10 4-4 16,7-5 32-16,4 1-28 15,-2-4-1-15,-2 3-3 16,-4 0-1-16,-12 4-2 16,-1 0 0-16,-6 3 0 15,-6 3 0-15,1-1 0 16,-4 4 0-16,4 2-4 16,-5 4 5-16,-3 3-1 15,0 0 0-15,0 2 1 0,0 0 11 16,0-5-12-16,0 2 0 15,-3-7-1-15,3-1-2 16,0-9-6-16,9-3-60 16,24-4-105-16,-1-7 60 15,6-10-239-15</inkml:trace>
  <inkml:trace contextRef="#ctx0" brushRef="#br0" timeOffset="697324.4094">14710 18301 1204 0,'0'0'246'0,"0"0"-81"16,0 0-75-16,0 0-45 0,0 0-44 15,0 0-1-15,0 0 11 16,-7 43-11-16,8-13 28 16,3 5 2-16,-1 5-11 15,0-2 6-15,0 1-25 16,-3 0 2-16,0-6 6 15,0-3-8-15,0-5-19 16,0-6-54-16,4-14-163 16,-1-5-129-16,3 0-588 0</inkml:trace>
  <inkml:trace contextRef="#ctx0" brushRef="#br0" timeOffset="697403.4653">14794 18070 1449 0,'0'0'166'0,"0"0"-92"16,0 0-56-16,0 0-18 15,0 0-19-15,0 0-25 16,0 0 25-16,-67-14 19 16,67 7 2-16,0-1 49 15,0-3-35-15,0 1-2 16,6-3 26-16,4 9-39 15,-3 1 12-15,2 3-13 16,5 4-18-16,-2 16-36 16,-2 26-138-16,-1-3-63 0,-6-4-270 15</inkml:trace>
  <inkml:trace contextRef="#ctx0" brushRef="#br0" timeOffset="697949.9974">15325 18313 403 0,'0'0'352'16,"0"0"-158"-16,0 0 44 0,0 0-48 15,0 0-40-15,-9-82-22 16,-6 70-52-16,-4 2-41 16,-8 6-11-16,-5 4-23 15,0 2-1-15,-4 18 0 16,4 7 2-16,6 3 7 16,6 1-9-16,10-1 0 15,7-3-3-15,3 0 4 16,6-7-1-16,15-3 0 15,5-7 1-15,6-7-2 16,1-3-4-16,1-6-6 16,-1-11 10-16,0-10-24 15,-10-8 18-15,-3-3 7 0,-8-2-24 16,-6 5 14-16,-3 10 10 16,-3 11 29-16,0 9-7 15,0 5-22-15,0 12-10 16,0 16 0-16,7 10 7 15,-1 8 1-15,2 7 2 16,1 2 0-16,-6-3-4 16,-3 2 5-16,0-5-1 15,-9-2 0-15,-11-7 1 16,-2-4 6-16,-8-9-7 16,-2-8 0-16,0-6 9 15,2-11-9-15,-2-2 7 16,9-9 9-16,5-13-16 15,10-13 11-15,8-3-11 16,5-3 0-16,22 2-2 0,9 1 2 16,13 4 0-16,6 7 0 15,3 0 0-15,5 8-7 32,1-1-8-32,-5 3-55 0,12-1-65 0,-16 5-28 15,-16 2-180-15</inkml:trace>
  <inkml:trace contextRef="#ctx0" brushRef="#br0" timeOffset="698373.2978">15886 17898 939 0,'0'0'344'0,"0"0"-256"15,0 0-48-15,0 0-40 0,0 0 5 16,-49 102-5-16,32-50 12 15,1 19 29-15,-6 18 24 16,-8 9-26-16,4-6-7 16,4-21-11-16,2-22-21 15,13-19 15-15,1-3-15 16,3-1 0-16,-3 0 2 16,6-11 0-16,0-6-2 15,0-6 8-15,0-3 5 16,0 0 24-16,0-17-18 15,0-12-19-15,10-9-1 0,10-7-50 16,1-1 34-16,6 6 17 16,-2 9 0-16,2 13 32 15,-6 11-25-15,3 7-6 16,-7 0-2-16,2 19-5 16,0 11 6-16,-6 1 1 15,4 7 5-15,-5 2-4 16,1-4-2-16,2-4 0 15,3-3 2-15,-2-6 5 16,10-8-5-16,-1-8 24 16,8-4-13-1,0-3 9-15,6-9-22 0,-4-7-63 16,7-14-126-16,-9 6-162 0,-10 0-570 16</inkml:trace>
  <inkml:trace contextRef="#ctx0" brushRef="#br0" timeOffset="698808.1361">16693 17936 1521 0,'0'0'295'15,"0"0"-152"-15,0 0-42 16,0 0-79-16,0 0-22 15,0 0-14-15,0 0 1 0,-15 87 12 16,2-31 2 0,-1 6-3-16,-1 4 2 0,5 1 0 15,4-10-3-15,3-1 11 16,3-7-8-16,0-4 5 16,12-4-4-1,7-7 16-15,7-5-5 0,0-6-5 16,6-8-7-16,4-6-6 15,1-9-34-15,11-11-38 16,-5-15-81-16,-15-7-222 0</inkml:trace>
  <inkml:trace contextRef="#ctx0" brushRef="#br0" timeOffset="698889.1942">16247 18205 1437 0,'0'0'202'16,"0"0"-94"-16,0 0-48 16,0 0-12-16,139 7-9 15,-29-4 14-15,-1-1 9 16,-18 0-17-16,-31-2-39 16,-29 3 3-16,0-1-9 15,-2-2-69-15,-6 5-42 16,-14 4-68-16,-7 0-103 15,-2-1-299-15</inkml:trace>
  <inkml:trace contextRef="#ctx0" brushRef="#br0" timeOffset="700545.0486">18071 18360 1347 0,'0'0'280'16,"0"0"-216"-16,0 0-39 15,0 0 3-15,-65-79 4 16,36 72-31-16,-2 4 8 16,-3 3-9-16,-6 3 1 15,4 18 14-15,0 14-15 16,2 7 15-16,7 12 14 16,1 0-13-16,14 1 11 15,11-5-20-15,1-4-7 16,20-7 26-16,8-8-26 0,10-5-6 15,7-11-13 1,4-8-46-16,2-7-53 0,3-2-110 16,-4-24-44-16,-5-8 5 15,-6-10 108-15,-7-5 159 16,-6-3 75-16,-2 2 85 16,-3 14 95-16,-1 10-21 15,0 16-84-15,9 10-69 16,1 3-68-16,2 20 6 15,0 4 3-15,-2 8-21 16,-14 2-1-16,-7-1-7 16,-9-5-17-16,-12-2 23 15,-18-5 0-15,-12-9 1 16,-7-8 10-16,-3-7-4 16,3-10 31-16,8-19 10 0,15-8 7 15,9-9 0 1,17-7-32-16,17 2-15 0,20 9-7 15,20 7-45-15,8 12-14 16,35 19-21-16,-16 4-143 16,-8 0-140-16</inkml:trace>
  <inkml:trace contextRef="#ctx0" brushRef="#br0" timeOffset="701071.3132">18885 18310 1515 0,'0'0'235'15,"0"0"-194"-15,0 0-9 0,0 0-12 16,-100-32-20-16,74 45 4 16,6 9-4-16,4 6 0 15,15 5-1-15,1-1-39 16,21 1 7-16,13-1 25 16,5-1 8-16,1-1 4 15,-5 0-4-15,-8-8 0 16,-14 0 1-16,-10-2 20 15,-3 0 21-15,-21 1-22 16,-10-4-9-16,-7-1 18 16,-2-4-29-16,3-3-1 15,13-8-51-15,20-9-81 16,4-14-83-16,16-7-454 0</inkml:trace>
  <inkml:trace contextRef="#ctx0" brushRef="#br0" timeOffset="701138.3675">19122 18542 1144 0,'0'0'194'0,"0"0"-14"16,0 0-4-16,109 0-103 16,-66 0-14-16,2 0 4 15,2-5-44-15,-3-5 1 16,-8-2-7-16,-9-6-11 16,-13-3 51-16,-9-9 3 15,-5-3-31-15,-9 0-10 16,-20 3-7-16,-5 6-8 15,-7 15 0-15,-1 9-17 16,0 10 16-16,-1 18-9 16,7 14 10-16,6 2-6 15,9 6 4-15,11 1 2 0,7-2 6 16,3-8-6-16,9-3 19 16,17-6-19-16,13-4-2 15,12-14 1-15,12-9-56 16,34-14-54-16,-12-14-154 15,-11-10-478-15</inkml:trace>
  <inkml:trace contextRef="#ctx0" brushRef="#br0" timeOffset="701577.6801">19989 18072 1562 0,'0'0'258'15,"0"0"-91"-15,0 0-82 0,0 0-59 16,0 0-26-16,0 0-17 15,0 0 17-15,0 83 0 16,0-33 0-16,-6 6 19 16,-2 6-19-16,-2 5 8 15,1-1-7-15,1-7 0 16,0-2 14-16,8-13-15 16,0-5 0-16,0-10 0 15,16-6-27-15,8-10-46 16,21-13-28-16,-7-13-129 15,-2-13-565-15</inkml:trace>
  <inkml:trace contextRef="#ctx0" brushRef="#br0" timeOffset="701988.345">19635 18429 776 0,'0'0'948'15,"0"0"-831"-15,0 0 6 16,0 0-77-16,81-7-17 15,20-9-29-15,42-10 0 16,12-3 0-16,-11 0-41 16,-43 5-12-16,-41 7-4 15,-24 7 32-15,-16 0 19 16,-4 3 2-16,-6-2 4 16,-6 5 0-16,-4 0 1 15,-7 2 17-15,-17 2-18 16,-7 0 5-16,-12 6-14 0,1 9 9 15,4 4 0-15,10 2-1 16,10 3 1-16,12 0 0 16,6 3 1-16,9 3 6 15,17 2 21-15,9 1-27 16,5 2-1-16,1-1 12 16,-4-2-6-16,-5-2-6 15,-12-2 0-15,-9-1-1 16,-11-2 0-16,0-2 1 15,-14-3 0-15,-13-3-7 16,-5-5-8-16,-27-9-58 16,13-2-125-16,4-1-315 0</inkml:trace>
  <inkml:trace contextRef="#ctx0" brushRef="#br0" timeOffset="702365.6164">21583 18377 1117 0,'0'0'768'0,"0"0"-721"15,0 0-36-15,0 0 1 0,0 0-12 16,-117-5 0-16,72 30-9 15,0 4 9-15,6 6 0 16,9 5 0-16,11 1 1 16,13-2 5-16,6 1-6 15,15-8 2-15,19-4 24 16,10-7-25-16,8-6 0 16,3-11 6-16,-4-4-5 15,-5-11 8-15,-10-16-10 16,-13-10-8-16,-12-21 7 15,-11 2-11-15,0-5 12 16,-18 6 0-16,-6 16 0 16,-6 7 5-16,4 17-5 15,0 9-16-15,12 6 15 16,5 6-75-16,9 11-13 0,25 7-63 16,11-4-118-16,8-5-225 15</inkml:trace>
  <inkml:trace contextRef="#ctx0" brushRef="#br0" timeOffset="702744.8766">22274 18069 1446 0,'0'0'265'16,"0"0"-133"-16,0 0-12 16,0 0-73-16,-88-49-18 15,50 76-29-15,-7 25 1 16,2 25 9-16,7 21-10 15,9 5 24-15,16-7 1 0,10-23-18 16,1-24 11-16,0-11-18 16,0-4-7-16,0 0-28 15,0 2-91-15,-13-4-51 16,-6-11-135-16,0-15-318 16</inkml:trace>
  <inkml:trace contextRef="#ctx0" brushRef="#br0" timeOffset="702792.9108">21729 18491 1655 0,'0'0'237'16,"0"0"-69"-16,139-35-101 15,-15 15-59-15,15 4-2 16,-3 6-6-16,-18 4-1 0,-24 1-12 16,-9 3-97-16,-24-4-182 15,-16 2-644-15</inkml:trace>
  <inkml:trace contextRef="#ctx0" brushRef="#br0" timeOffset="703197.1982">23662 18212 1770 0,'0'0'354'0,"0"0"-283"16,0 0-24-16,0 0-34 0,0 0-12 15,0 0-2-15,-33 89 2 16,13-35 4-16,-2 10 26 16,0 4-30-16,4-3 8 15,5-4 1-15,2-4-10 16,1-7-1-16,4-11-66 16,-3-5-63-16,-3-9-59 15,0-8-202-15,4-14-533 0</inkml:trace>
  <inkml:trace contextRef="#ctx0" brushRef="#br0" timeOffset="703255.2394">23529 18631 1053 0,'0'0'833'0,"0"0"-746"0,0 0 8 16,133-59-47 0,-38 39-35-16,22 0-5 0,-9 3-8 15,-21 0 0-15,-35 4-17 16,-17-2-36-16,-2-5 5 15,-4-8-13-15,-3-4 4 16,-13-4 19-16,-13 2 13 16,0 5 25-16,-13 3 2 15,-4 8-2-15,4 8 73 16,4 4 27-16,6 6-5 16,1 0 31-16,2 0-45 15,0 0-23-15,0 0-27 16,0 13-30-16,-1 11-2 15,-11 25-1-15,-6 28 2 16,-4-1 8-16,1-1-7 16,3-14-1-16,5-11 4 0,4 1-4 15,-5 2-31 1,-1-5-129-16,3-14-132 0,3-20-1124 0</inkml:trace>
  <inkml:trace contextRef="#ctx0" brushRef="#br0" timeOffset="704573.3536">25157 18690 1560 0,'0'0'252'0,"0"0"-175"16,0 0 9-16,0 0-22 16,0 0-56-16,0 0 15 15,16-25 1-15,-14 20-10 16,-2 3 23-16,1-4-21 15,2 0-15-15,-2 1 19 16,-1-4-19-16,2 0-1 0,-2 4 0 16,0-1 1-16,0 5 3 15,1-2-4-15,-1 3 0 16,0 0-10-16,0 0 3 16,0 13-11-16,0 7-4 15,0 11 16-15,0 8 5 16,0 3 1-16,0 1 0 15,0-6-1-15,0-8-1 16,0-4-13-16,-1-8-64 16,-1-5-76-16,-5-12-3 15,1 0-126-15,0-10-121 0</inkml:trace>
  <inkml:trace contextRef="#ctx0" brushRef="#br0" timeOffset="705091.7226">25280 18394 1377 0,'0'0'384'0,"0"0"-298"15,0 0-48-15,0 0 2 16,0 0-39-16,0 0 12 16,0 0-8-16,-31-79-4 15,28 65 23-15,3-2 3 16,0-3-11-16,2 4 13 15,7-1-29-15,0 5 9 16,2 3-9-16,2 4-23 16,0 4-14-16,-1 0-56 15,1 19-78-15,-1 4-207 0,-6 1-257 16</inkml:trace>
  <inkml:trace contextRef="#ctx0" brushRef="#br0" timeOffset="705603.088">25280 18394 1124 0,'54'69'332'0,"-48"-69"-208"15,5 0 36-15,9 0-91 16,7 0-46-16,5 0-13 16,2 0-8-16,-1 13 5 15,-3 2-7-15,-5 6-6 16,-8 6-4-16,-6 3 3 15,-8 2-7-15,-3-1-2 16,-7 0 0-16,-10-3 15 0,-5-2 1 16,4-9 0-1,0-4 2-15,6-7-2 0,5-3 0 16,4-3 10-16,3 0 11 16,0-15 29-16,7-9-49 15,11-13 1-15,9-8-4 16,8-5-10-16,3 1 12 15,4 4 1-15,-5 5 5 16,-1 9 0-16,-4 8-6 16,-3 3 0-16,-3 5 0 15,-4 8 1-15,-5 7-1 16,-3 0 0-16,-3 7-16 0,-4 15 15 16,0 7 2-16,-3 9-1 15,-3 6 36-15,-1 3-23 16,0 2 4-16,-3-4-10 15,-4-1-6-15,1-7-2 16,4-5-12-16,2-5-26 16,0-10-18-16,33-9-173 15,3-3-33-15,6-5-382 0</inkml:trace>
  <inkml:trace contextRef="#ctx0" brushRef="#br0" timeOffset="706128.6118">27202 18138 689 0,'0'0'957'16,"0"0"-871"-16,0 0-50 15,-55-82-35-15,24 75 10 16,-5 7-11-16,-8 10-3 15,-5 22-4-15,1 15 7 16,-5 15 0-16,9 2-2 16,7 2 3-16,12-2-1 15,13-12 5-15,8 1 1 16,4-6-1-16,9-8-5 16,13-6 0-16,6-8-2 0,2-6 2 15,0-11 0-15,-2-6 0 16,0-2-3-16,-1-12 3 15,-4-13 0-15,-1-9-13 16,-1-5 13-16,-4-8 0 16,0 5 4-16,0 8 27 15,-1 5 11-15,-1 10 40 16,5 8-36-16,2 2-45 16,6 5 11-16,9-1-12 15,7 4 0-15,5 1-1 16,2 0-3-16,-6 0-18 15,-7 0-51-15,-8 1-17 16,-9 7-92-16,-9-6-155 0,-10 3-350 16</inkml:trace>
  <inkml:trace contextRef="#ctx0" brushRef="#br0" timeOffset="706200.6645">27168 18429 499 0,'0'0'948'0,"0"0"-826"16,0 0-65-16,0 0-22 16,0 0-18-16,0 0 27 15,8 87 46-15,2-48-43 16,0 0-12-16,1-1 9 16,0 0-35-16,-1-1-3 0,0-3-2 15,2-5-4-15,0-3-1 16,16-2-100-16,-1-9-173 15,3-8-319-15</inkml:trace>
  <inkml:trace contextRef="#ctx0" brushRef="#br0" timeOffset="706276.7172">28035 18800 804 0,'0'0'1053'0,"0"0"-928"15,0 0-2-15,0 0-64 16,0 0-38-16,0 0-21 0,0 0-46 16,21-17-80-1,-14 14-225-15,-1-4-990 0</inkml:trace>
  <inkml:trace contextRef="#ctx0" brushRef="#br0" timeOffset="847809.6817">19795 14918 332 0,'122'-20'69'0,"27"-2"-50"16,-5 5-19-16,-36 4-20 15,-21 3-259-15</inkml:trace>
  <inkml:trace contextRef="#ctx0" brushRef="#br0" timeOffset="858794.2535">17505 9531 224 0,'0'0'75'0,"0"0"-75"16,0 0-59-16,0 0-45 0</inkml:trace>
  <inkml:trace contextRef="#ctx0" brushRef="#br0" timeOffset="945613.8276">13416 4698 217 0,'0'0'349'0,"0"0"-196"15,0 0-80-15,0 0-32 16,0 0 14-16,0 0 7 15,0-26 40-15,0 26 60 16,0 0-70-16,0 0-10 16,0 0-15-16,0 0-7 15,0 0 23-15,0 0-38 16,0 0 4-16,0 0 7 16,0 0-29-16,0 0 19 0,0 0-46 15,0 0 0 1,0 4-14-16,0 9 12 0,0 7 2 15,0 6 10-15,0 7-9 16,0 4 24 0,0 5-25-16,0-1 6 0,-1-2 1 15,-3 0 5-15,4-5-12 16,-3-1 0-16,3-6 10 16,-3-3-10-16,0-3 0 15,3-2 0-15,0-4-9 16,0-1 10-16,0-1-1 15,0-2 0-15,0-1 13 16,0 0-8-16,0 0-5 0,0-3 0 16,0 0-3-1,0-1 9-15,0-2-6 0,3-1 0 16,-3-1 2-16,3 0 12 16,-3-1-14-16,0-1 0 15,3 2 0-15,-3-2 10 16,4 0-10-16,2 4 15 15,5-3-4-15,2 2 33 16,8-2-11-16,9 2-12 16,6 0 26-16,1-3-47 15,1 0 11-15,0 0-11 16,-2 0-1-16,-6 0 0 16,-8 0-78-16,-1-8-80 15,-9 1-100-15,-6-2-411 0</inkml:trace>
  <inkml:trace contextRef="#ctx0" brushRef="#br0" timeOffset="946327.9649">13845 4802 781 0,'0'0'734'0,"0"0"-651"15,0 0 10-15,0 0-71 16,0 0-22-16,0 0 1 16,0 0-1-16,3 5-11 15,0 15 10-15,-3 8 2 16,0 9 16-16,0 7-2 15,0 2-3-15,-3 0 20 16,-5-4-31-16,4-7 12 16,1-5 8-16,3-2-20 15,0-7 31-15,0-1-24 16,0-4-8-16,4-2 28 0,7-3-26 16,-2-3 14-1,6-1 10-15,3 2-14 0,4-4 23 16,5 0-22-16,4-4-12 15,5-1 22-15,0 0-22 16,0 0-2-16,-4-6-17 16,-3-2-29-16,-7-1-12 15,-5-7-73-15,-7 4-125 16,-7 0-143-16</inkml:trace>
  <inkml:trace contextRef="#ctx0" brushRef="#br0" timeOffset="946768.6917">13860 4843 542 0,'0'0'270'0,"0"0"-185"16,0 0 33-16,0 0 46 15,0 0-22-15,0 0-5 16,0 0-74-16,52-23-50 16,-29 17 16-16,2 3-11 15,2 2-4-15,-5 0 11 16,-1-1-16-16,0 2-2 0,-1 0-7 16,3 0 13-16,-8 0-26 15,0 0-50-15,-3 0-120 16,-6 0-193-16,-3 0-429 0</inkml:trace>
  <inkml:trace contextRef="#ctx0" brushRef="#br0" timeOffset="947151.9636">13948 4988 940 0,'0'0'194'0,"0"0"-112"15,0 0-9-15,0 0 15 16,0 0 17-16,0 0 8 0,0 0-50 16,73 12-28-16,-43-10 19 15,-3-2-41-15,-1 0 9 16,0 0-21-16,-7 0 11 16,1-3-9-16,-8 0-3 15,2-1-16-15,-2 1-32 16,8-4-165-16,-5 2-76 15,-2-2-357-15</inkml:trace>
  <inkml:trace contextRef="#ctx0" brushRef="#br0" timeOffset="948468.4108">14724 4731 191 0,'0'0'376'0,"0"0"-341"16,0 0-35-16,0 0-525 0</inkml:trace>
  <inkml:trace contextRef="#ctx0" brushRef="#br0" timeOffset="948853.0655">14442 4799 416 0,'0'0'323'16,"0"0"-138"-16,0 0 67 16,0 0-19-16,0 0-64 15,0 0-67-15,0 0-69 16,3-20-31-16,-3 29-4 0,0 10-21 16,0 12 23-16,0 11 48 15,-3 5-4-15,-5 5 14 16,-2 5-26-16,-2-6-17 15,3-3 39-15,-5-5-52 16,5-3 5-16,5-5-1 16,-2-2 4-16,-1-3-4 15,4-7-6-15,3-4-59 16,0-9-8-16,0-10-74 16,13-8-62-16,-1-11 15 0</inkml:trace>
  <inkml:trace contextRef="#ctx0" brushRef="#br0" timeOffset="949196.5287">14396 4868 1292 0,'0'0'200'0,"0"0"-135"16,0 0 30-16,0 0-27 15,0 0 24-15,0 0-42 16,0 0-48-16,101-45 33 15,-56 32-34-15,-2 1 0 16,-5 2-1-16,-2 3 6 16,-7 0-18-16,-6 2-1 15,-7 3-68-15,-6 2-60 16,-10 1-159-16,0 12-108 0,-7 2-81 16</inkml:trace>
  <inkml:trace contextRef="#ctx0" brushRef="#br0" timeOffset="949497.3512">14486 5025 42 0,'0'0'624'0,"0"0"-500"15,0 0 121-15,0 0-41 16,0 0 10-16,0 0-47 16,0 0-91-16,81 10-3 15,-48-10-36-15,3 0-24 16,-5 0 33-16,-1-3-45 0,0-4 0 15,-4 0 4 1,0-1 6-16,-6 1-22 0,-1-1 1 16,-3 1-61-16,-6-2-13 15,-1-2-138 1,2 2-93-16,-5-3-522 0</inkml:trace>
  <inkml:trace contextRef="#ctx0" brushRef="#br0" timeOffset="949987.584">15083 4643 1245 0,'0'0'187'0,"0"0"-14"15,0 0-79 1,0 0-73-16,0 0 4 0,0 0-1 15,0 0-23-15,0 0 25 16,0 0-26-16,0 0-2 16,0 5-14-16,0 5 24 15,0 1-8-15,0 2 13 16,0 0-12-16,0-1 20 16,0-1-21-16,0-2 0 15,0-4 11-15,0 1-9 16,0-3-2-16,0-2 1 15,0 1 10-15,0-2 0 16,0 0-11-16,0 0 0 16,0 0 16-16,0 0-15 0,0 0 16 15,0 0 8-15,0 0-24 16,0 0 32-16,0 0-33 16,0 0 0-16,0 0-12 15,0 4 12-15,0 5 0 16,0 3-1-16,0 4 2 15,-2 6-2-15,1 5 1 16,-5 4 0-16,2 3-12 16,1 3 18-16,-3 2-6 15,0-1 0-15,0 1 9 16,3-6-8-16,3-3-1 16,-4-2 0-16,4-5-4 15,0-5 11-15,0-1-7 16,0-4 0-16,0 0 9 0,0-4-5 15,0 1-4 1,0-2 0-16,0 1-6 0,4-2 7 16,-4 2-1-16,0-2 0 15,0-3 10-15,3 3-14 16,-3-3 4-16,0 1-16 16,0-4-12-16,0-1-113 15,0 0-138-15,0-6-97 0</inkml:trace>
  <inkml:trace contextRef="#ctx0" brushRef="#br0" timeOffset="950523.3403">14885 4728 758 0,'0'0'188'0,"0"0"-129"16,0 0-23-16,0 0 2 16,0 0-16-16,0 0 44 15,0 0 12-15,-3-1-21 0,3 1 1 16,0 0-45-16,0 0-13 15,0 0 30-15,-3 0 2 16,3 0 32-16,0 0-6 16,0 0-30-16,0 0 20 15,0 0-15-15,0 0 1 16,0 0 43-16,3 0-34 16,8 0-11-16,8 0 21 15,9 3-27-15,9-1 25 16,11 0-40-16,1-2-10 15,3 0 5-15,0 0 6 16,-7 0-12-16,-2 0 0 16,-8 0 7-16,-8-2-11 15,-12 1 4-15,-4 1 0 16,-5 0-6-16,-4 0 6 16,-2 0-2-16,0 0-18 0,0 0-32 15,0-1 19-15,0 1-40 16,0 0-57-16,5-3-79 15,-5 1-199-15,6-2-475 0</inkml:trace>
  <inkml:trace contextRef="#ctx0" brushRef="#br0" timeOffset="960495.8798">31536 6931 418 0,'0'0'224'16,"0"0"-223"-16,0 0-1 15,0 0-78-15,0 0-40 16,0 0-162-16</inkml:trace>
  <inkml:trace contextRef="#ctx0" brushRef="#br0" timeOffset="1.01403E6">29779 8424 137 0,'0'0'78'0,"0"0"-78"16,0 0-19-16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07T04:52:11.2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3792 3148 932 0,'0'0'1126'16,"0"0"-1015"-16,0 0-29 15,0 0 3-15,0 0-85 16,0 0 0-16,0 0-12 16,-45 42-21-16,35 23 33 15,-5 23 3-15,6-2 3 16,-1-15-3-16,4-18-3 16,4-15 0-16,1 5-7 15,1 1-55-15,0 0-52 16,3-10-31-16,6-11-70 0,4-18-331 15</inkml:trace>
  <inkml:trace contextRef="#ctx0" brushRef="#br0" timeOffset="217.156">3755 3224 1850 0,'0'0'216'15,"0"0"-48"-15,0 0-65 16,0 0-103-16,0 0-21 15,0 0-4-15,0 0 25 16,83 86 1-16,-39-44-1 16,3 5 0-1,1-2 7-15,0-4-6 0,-3-3-2 16,-1-5-19-16,-5-9-79 16,3-13-74-16,-9-7-86 15,-5-4-302-15</inkml:trace>
  <inkml:trace contextRef="#ctx0" brushRef="#br0" timeOffset="461.3298">4286 2888 1758 0,'0'0'258'0,"0"0"-172"16,0 0-6-16,0 0-56 15,0 0-24-15,0 0-8 0,-15 76 8 16,15-13 31-1,0 20-20-15,0 19 20 16,0 2-30-16,0-18 8 0,0-21 6 16,0-25-14-16,0-4-2 15,0 2-37-15,0 2-97 16,12-8-53 0,6-12-184-16,3-19-470 0</inkml:trace>
  <inkml:trace contextRef="#ctx0" brushRef="#br0" timeOffset="730.7463">4763 3216 1644 0,'0'0'254'0,"0"0"-206"16,0 0-32-16,0 0-15 0,0 0-1 16,83 53 3-16,-75-19-2 15,-8 6-2-15,-7 2-14 16,-21 0-15-16,-14-2 23 15,-3-7-5-15,-4-8 12 16,4-13 53-16,8-12-6 16,11-4 39-16,7-24-27 15,13-11-35-15,6-7-23 16,12 1-1-16,21 3-59 16,6 7-33-16,29 3-84 15,-14 10-156-15,-6 6-860 0</inkml:trace>
  <inkml:trace contextRef="#ctx0" brushRef="#br0" timeOffset="1042.9597">5348 2716 1766 0,'0'0'229'15,"0"0"-165"-15,0 0-64 16,0 0 0-16,0 0-19 16,0 94 19-16,0-34 15 15,0 18 33-15,0 8-21 16,-16 19-12-16,4-10 9 16,2-20-23-16,7-23-1 15,3-15 0-15,0 4 12 0,10 1-13 16,8 2 1-1,3-7-14-15,4-10 13 0,5-10-65 16,21-17-49-16,-5-5-90 16,-7-19-639-16</inkml:trace>
  <inkml:trace contextRef="#ctx0" brushRef="#br0" timeOffset="1391.5687">5199 3328 1460 0,'0'0'516'16,"0"0"-447"-16,0 0-2 0,0 0-55 16,154 0 13-16,-23-11-15 15,17-7-9 1,-8-2 7-16,-40 0-1 0,-36 5-2 16,-19-1-5-1,-12 1 1-15,-5-3 12 0,-7-7-13 16,-6-3 2-16,-15 0 5 15,0 0 5-15,-18 5-6 16,-9 9 16-16,-12 10-15 16,-7 4-5-16,-6 14-2 15,4 14-10-15,-1 8 4 16,16 4-6-16,8 3 6 16,16-1-1-16,9-1 7 0,9-3-3 15,25-3 3 1,23-3-25-16,4-10-9 0,37-9-74 15,-17-8-73-15,-17-5-197 16</inkml:trace>
  <inkml:trace contextRef="#ctx0" brushRef="#br0" timeOffset="1704.9699">4183 4047 1713 0,'0'0'191'0,"0"0"-166"16,133-5 9 0,19-16 26-16,24-4 35 0,12-6-28 15,-16 1-20-15,-29 5 13 16,-10 0-39-16,-2 2 3 15,-12 3-8-15,-8 2-16 16,-23 5 16-16,-24 5-16 16,-18 3 0-16,-16 1-6 15,1 0 6-15,-5 0-46 16,4-3-53-16,-14-1-110 16,-7 0-485-16</inkml:trace>
  <inkml:trace contextRef="#ctx0" brushRef="#br0" timeOffset="2252.3815">8037 2991 1607 0,'0'0'222'0,"0"0"-220"16,0 0-2 0,0 0-13-16,0 0 13 0,-57 128 37 15,39-38 4-15,2 6 20 16,7-13-24-16,4-21-15 16,1-20 7-16,4-1-22 15,-3 4-7-15,3 5-30 16,0 9-121-16,0-14-163 15,0-18-539-15</inkml:trace>
  <inkml:trace contextRef="#ctx0" brushRef="#br0" timeOffset="2598.0411">7988 3380 942 0,'0'0'943'0,"0"0"-876"0,0 0-51 16,0 0 12-16,122-70-28 15,-65 46 1-15,7-1 2 16,3-4-3-16,-3-1-1 16,-10-3 1-16,-11-2-42 15,-15-2 12-15,-14 0-25 16,-11 5 1-16,-3 5 43 16,-12 9 11-16,-6 5 26 15,3 7-2-15,2 6-8 16,-1 0 18-16,1 6-28 0,-2 15-5 15,4 9 30 1,-2 11-9-16,4 8 24 0,0 6-3 16,5 4-37-16,1 2 14 15,0 0-20-15,3-1 0 16,0-3-6-16,3-5-68 16,31-1-96-16,-1-16-206 15,7-16-653-15</inkml:trace>
  <inkml:trace contextRef="#ctx0" brushRef="#br0" timeOffset="3070.4763">8741 3491 1587 0,'0'0'184'16,"0"0"-108"-16,0 0-9 0,0 0-11 15,0 0-3-15,0 0-37 16,112-54-15-16,-78 29 18 15,-4-5-19-15,-12-1 0 32,-5-1 0-32,-12 2-8 0,-1 6 8 0,-5 7 15 15,-13 10-3-15,-6 7-12 16,-10 0-4-16,-5 18-2 16,-1 14 6-16,-2 10-18 15,9 9 18-15,5 5-13 16,14 3-7-16,7-2 20 15,7-5-20-15,15-8 12 16,16-12 7-16,11-9 1 0,10-12 9 16,5-11-2-1,4-6-7-15,-6-21 26 0,-4-13-26 16,-2-10 12 0,-10-8 3-16,-3 2-15 0,-10 5 15 15,-6 13-14-15,-5 16 17 16,-9 12 7-16,3 10-25 15,0 2-21-15,3 20 5 16,4 6-3-16,5 4 19 16,0 5 0-16,0-2 1 15,4 1-7-15,17 0-70 16,-6-6-129-16,4-13-536 0</inkml:trace>
  <inkml:trace contextRef="#ctx0" brushRef="#br0" timeOffset="3396.3003">9724 3459 1437 0,'0'0'286'0,"0"0"-197"15,0 0-49-15,0 0 27 16,0 0-18-16,81-12-33 16,-41-4 7-16,-1-2-17 15,-7-6-6-15,-6-3 17 16,-11-2-17-16,-12-4 5 15,-3 1-5-15,-6 5 0 16,-15 10 15-16,-9 13-15 16,-7 4-11-16,-5 18 5 0,-3 16-8 15,4 8 14-15,5 6 11 16,15 0 1-16,15-1 45 16,6-2-19-16,6-5-14 15,21-4 14-15,13-5-30 16,11-6-7-16,10-9-1 15,27-13-85-15,-13-3-100 16,-10 0-820-16</inkml:trace>
  <inkml:trace contextRef="#ctx0" brushRef="#br0" timeOffset="4484.8566">12168 3223 848 0,'0'0'954'0,"0"0"-954"16,0 0 0-16,0 0-1 15,0 0-7-15,-48 93 8 16,32-45 25-16,4 8-4 16,0 5 42-16,3 4-27 15,3-2-21-15,3 1 14 16,3-3-28-16,0-5 0 16,0-5-1-16,0-10-10 0,18-10-78 15,3-13-143 1,-2-15-297-16</inkml:trace>
  <inkml:trace contextRef="#ctx0" brushRef="#br0" timeOffset="4883.2734">12174 3525 1684 0,'0'0'164'0,"0"0"-113"15,0 0 0-15,0 0-4 16,0 0-6-16,121-25-35 15,-24-2 1-15,1-3-4 16,-17 1 6-16,-26 9-18 0,-19-2-15 16,3-5-53-1,-2-6 7-15,-3-5-27 0,-11-2 14 16,-16 6 20-16,-7 7 63 16,-3 7 0-1,-13 8 15-15,-8 5-15 0,3 5 38 16,0 2 12-16,2 0 2 15,3 0-2-15,5 12-22 16,5 4 6-16,0 7-11 16,3 8 15-16,3 9 34 15,0 6-31-15,0 6 0 16,6 3-6-16,3 2-29 16,2-1 14-16,2-2-20 15,0 0 0-15,-1-4-1 16,-2-1-22-16,7 5-69 15,-5-10-118-15,-2-13-310 0</inkml:trace>
  <inkml:trace contextRef="#ctx0" brushRef="#br0" timeOffset="5573.5397">13487 3935 1031 0,'0'0'340'0,"0"0"-271"16,0 0 67-16,0 0 19 16,0 0-25-16,0 0-4 15,0 0-49-15,0-19-22 0,0-5-17 16,0-8-32-1,6-8 12-15,3-10-18 0,9-18 0 16,10-16-9-16,-1 2 9 16,-1 9-1-16,6 10 1 15,-5 17-13-15,7-2 13 16,5-2 0-16,3 10-1 16,-2 7-11-16,2 9 7 15,-6 9 5-15,-4 5 0 16,-3 8-25-16,-2 2 25 15,-5 5-24-15,-6 13 11 16,4 6 4-16,-5 7 6 16,-1 3 3-16,-1 4 0 15,0 3-6-15,-4 3 6 16,-3 1 0-16,0 3 0 0,0 2 14 16,-3 2-14-16,0 0 16 15,0 0 6-15,0-3-16 16,0-1 19-16,3-3-17 15,0-3-7-15,-2-2 26 16,2-5-26-16,-2-7-1 16,3-6 3-16,-4-6-3 15,0-9-30-15,7-7-82 16,-1-13-128-16,1-10-288 0</inkml:trace>
  <inkml:trace contextRef="#ctx0" brushRef="#br0" timeOffset="5955.4541">15197 3077 1373 0,'0'0'212'15,"0"0"-176"-15,0 0-35 0,0 0 4 16,0 0 14 0,-33 81 34-16,21-37 21 0,0 5-21 15,-3 6 21-15,7 4-22 16,4 2-20-16,-2 1 17 15,2-1-31-15,4-2-6 16,0-3 4-16,0-2-15 16,0-5 10-16,0-6-11 31,7-7-13-31,0-9-42 0,7-15-81 0,-2-8-165 16,0-4-300-16</inkml:trace>
  <inkml:trace contextRef="#ctx0" brushRef="#br0" timeOffset="6368.8089">15146 3582 975 0,'0'0'858'0,"0"0"-798"15,0 0 58-15,0 0-57 16,0 0-24-16,0 0-33 16,130-43 4-16,-69 27-8 15,7-2 0-15,0 0 0 16,-6-5-9-16,-8-2 2 15,-11-7-48-15,-10-3-13 16,-14-7-54-16,-8-3-1 16,-11-1 29-16,0 7 85 15,-3 7 9-15,-14 8 17 16,4 5 2-16,3 8 40 16,1 4 28-16,4 3 1 0,2 2-22 15,3 2-42 1,0 0 5-16,0 0-21 0,0 15-6 15,0 7-1 1,0 12 7-16,3 13-1 0,2 8-2 16,-2 5-4-16,-3 6 23 15,3 2-23-15,0-3-1 16,-3-2 8-16,3-4-1 16,4-7-7-16,-1-6 0 15,4-6-64-15,19-10-107 16,-6-12-199-16,6-13-471 0</inkml:trace>
  <inkml:trace contextRef="#ctx0" brushRef="#br0" timeOffset="6566.1886">15928 3688 1393 0,'0'0'330'16,"0"0"-214"-16,0 0-30 15,0 0 22-15,0 0-39 16,0 0-32-16,117-15-18 15,-63 5-13-15,6-1 0 16,-6 0-6-16,-1-1-4 16,-5 1 4-16,-6 1-87 15,-9-3-62-15,-11 2-169 16,-10 1-508-16</inkml:trace>
  <inkml:trace contextRef="#ctx0" brushRef="#br0" timeOffset="6817.8563">16149 3419 1482 0,'0'0'214'15,"0"0"-30"-15,0 0-54 16,0 0-40-16,0 0-39 16,0 0-41-16,0 0 2 15,-4 44-11-15,8-12-1 16,3 9 20-16,-4 5-20 15,-3 4 6-15,0-1-6 0,0 0 9 16,0-5-9 0,0-1 0-16,0-8-32 0,0-7-58 15,6-11-123-15,7-8-122 16,10-9-276-16</inkml:trace>
  <inkml:trace contextRef="#ctx0" brushRef="#br0" timeOffset="7111.1336">16817 3017 1713 0,'0'0'187'16,"0"0"-54"-16,0 0-77 15,0 0-40-15,0 0-15 0,0 0-1 16,0 0 0-1,-15 76 0-15,8-19 0 0,-3 23 39 16,1 17-13 0,1 3 11-16,2-17 3 0,0-19-30 15,0-22-2-15,2-2-8 16,1 4 1-16,-1 4-1 16,0 2 0-16,4-7-47 15,0-5-103-15,8-11-174 16,8-15-798-16</inkml:trace>
  <inkml:trace contextRef="#ctx0" brushRef="#br0" timeOffset="8097.2851">17837 3796 127 0,'0'0'1022'0,"0"0"-918"15,0 0-74-15,0 0-9 0,0 0 56 16,0 0 23-1,0 0-6-15,0 1 2 16,0-1-48-16,0 0 4 16,0 0-1-16,0 0-15 15,0 0 40-15,0 0-1 0,3-1 7 16,3-14 20-16,8-9-65 16,1-9-17-16,5-16-14 15,16-20 2-15,13-25-8 16,16-22 0-16,-4 9-3 15,-9 24-5-15,-16 32-3 16,-18 27 2-16,3 4 9 16,-2 3-3-16,-3 3-3 15,-2 10 6-15,-5 4-28 16,3 5 12-16,3 18-21 0,3 11 31 16,-2 10 4-16,1 9 2 15,-1 7-1-15,1 2 1 16,-1 1-3-16,1 2-5 15,-2-3 8-15,2-1 0 16,-8-3 0-16,0-2 7 16,-3-5-7-16,-1-6 0 15,-2-7 0-15,1-9-10 16,-1-9 9-16,0-8-60 16,9-12-79-16,1 0-110 15,4-3-244-15</inkml:trace>
  <inkml:trace contextRef="#ctx0" brushRef="#br0" timeOffset="8675.5512">19522 3107 459 0,'0'0'1116'16,"0"0"-989"-16,0 0-70 0,0 0-29 15,0 0-1-15,0 0-27 16,0 0 9-16,-14 85 7 16,8-35 5-16,0 10 8 15,2 3 22-15,2 2-40 16,2-2-4-16,0-1-1 15,0-6 0-15,5-4-12 16,4-7-24-16,12-8-114 16,-8-12-216-16,6-14-457 0</inkml:trace>
  <inkml:trace contextRef="#ctx0" brushRef="#br0" timeOffset="9040.8098">19641 3525 1602 0,'0'0'203'15,"0"0"-91"-15,0 0-34 16,0 0-63-16,104-47-5 16,-45 29-8-16,8-3-2 15,6-2 0-15,-5-4-5 16,-3-2-4-16,-10-7-20 16,-13 1-11-16,-17-2 18 15,-11 5-39-15,-14 5 61 16,0 4 17-16,-8 6-17 15,-4 5 26-15,2 3 5 16,4 4 20-16,0 3 14 16,6 2-49-16,-3 0-2 0,3 0-14 15,0 10-8-15,-7 11 8 16,-1 12 1-16,0 10 21 16,1 11 31-16,1 5-38 15,3 2-5 1,3 1-5-16,0-1 1 15,0-5 5-15,0-2-11 0,3-5-38 16,6-6-58-16,18-4-84 16,-2-11-143-16,2-12-467 0</inkml:trace>
  <inkml:trace contextRef="#ctx0" brushRef="#br0" timeOffset="9330.5187">20570 3566 591 0,'0'0'1034'0,"0"0"-935"16,0 0-52-16,0 0 47 16,0 0-4-16,0 0-29 15,0 0-35-15,93 0-25 16,-40 0 8-16,6 0-9 15,-2 0 0-15,-5 0-9 16,-10 0 11-16,-7 0-2 16,-9-3 0-16,-5 0-3 15,-5 0-26-15,-7-1-59 16,-1-6-41-16,-8 0-115 0,0 0-331 0</inkml:trace>
  <inkml:trace contextRef="#ctx0" brushRef="#br0" timeOffset="9596.0947">20817 3343 618 0,'0'0'835'0,"0"0"-703"16,0 0 8-16,0 0-59 15,0 0-51-15,0 0 5 16,0 0-34-16,0 62 6 15,0-24 42-15,0 6-27 0,3 2 0 16,-3 1 4-16,1-2-19 16,-1-3 7-16,0-5-14 15,0-3 0-15,0-6-6 16,5-1-76-16,1-9-140 16,4-6-333-16</inkml:trace>
  <inkml:trace contextRef="#ctx0" brushRef="#br0" timeOffset="10203.6848">21515 3384 443 0,'0'0'511'0,"0"0"-452"15,0 0 101-15,0 0-15 16,0 0-39-16,-2-78-6 16,2 58-5-16,0-1-25 15,0-3 23-15,0-3-11 16,5-1 6-16,8 0-11 16,7 0-32-16,-1 4-4 0,7 2-35 15,0 7-5-15,4 5 6 16,5 6-7-16,0 4 0 15,0 0-2-15,0 15-25 16,-4 11 26-16,-2 5-14 16,-6 7 8-16,-3 6-3 15,-5 2 5-15,-4 2 4 16,-11 1 0-16,0-2-24 16,-21-2 9-16,-12-4-29 15,-7-1-27-15,-16-5 61 16,-2-1-6-16,0-2 17 15,5-5-1-15,8-3-8 16,12-4 8-16,11-6 1 16,8-3 0-16,8-3 2 15,3-4-1-15,3-1 29 0,0 1 15 16,12 0-15 0,10 3 15-16,13 1-19 15,5 2-13-15,14 0 16 0,0-2-28 16,4 1 7-16,0-2-3 15,-2 2 6-15,0-2-10 16,-7 1-1-16,-1-1 0 16,-6-1-6-16,-11-1 6 15,-6-2-19-15,-7 0-48 16,-12-3-93-16,-5 0-197 16,-1 0-831-16</inkml:trace>
  <inkml:trace contextRef="#ctx0" brushRef="#br0" timeOffset="23879.1387">16039 4013 159 0,'0'0'94'16,"0"0"-94"-16,0 0-10 0,0 0-119 0</inkml:trace>
  <inkml:trace contextRef="#ctx0" brushRef="#br0" timeOffset="25472.4543">22875 3278 633 0,'0'0'384'0,"0"0"-211"16,0 0-19-16,0 0-26 15,0 0-11-15,0 0-45 16,0 0-26-16,0 0 5 15,0 0-26-15,0 0 28 0,0 0-14 16,6 0-20-16,5 0 37 16,10 1 0-16,12 4-43 15,16-1 32-15,22 0-39 16,22 2 7-16,13-4-13 16,-6 1 8-16,-22-1-7 15,-23-2-1-15,-15 0 0 16,5 0 0-16,1 0 6 15,3 0-6-15,-8 0 0 16,-12 0 10-16,-6 0-20 16,-7 0 6-16,-4 0-24 15,-5 0 20-15,-3 0-37 0,-1 0 1 16,-3 0-3 0,0 0-52-16,0 0-17 0,-3 0-151 15,-5 0-303-15</inkml:trace>
  <inkml:trace contextRef="#ctx0" brushRef="#br0" timeOffset="26041.1659">22888 3570 561 0,'0'0'510'0,"0"0"-430"15,0 0 11-15,0 0 16 16,0 0 41-16,0 0-43 15,0 0-47-15,0 1 15 16,0 1 2-16,3-2-20 16,0 0 14-16,-3 0-51 0,1 0 1 15,-1 0 0 1,0 1-19-16,2-1 20 0,3 1-20 16,6-1 1-16,10 2 21 15,11-1-22-15,12 1 15 16,12-1 4-1,7 0-17-15,4 1 8 0,2-1-10 16,1 1 0-16,-1-1 3 16,-4 0-1-16,-4 1-2 15,-4-2 1-15,-3 0 7 16,-5 0-3-16,-1 0-5 16,-6 0 0-16,-5 0-6 15,-6 0 12-15,-5 0-6 16,-6 0 0-16,-4 0 10 15,-5 0-21-15,-3-3 5 0,-4 0-78 16,-4-4-61-16,0 2-205 16,-7-5-727-16</inkml:trace>
  <inkml:trace contextRef="#ctx0" brushRef="#br0" timeOffset="33844.5476">25261 3135 780 0,'0'0'264'16,"0"0"-183"-16,0 0 16 0,0 0-14 15,0 0-15-15,0 0 6 16,9 0-20-16,-9 0 17 16,0 0-16-16,0 0-27 15,0 0 17-15,0 0-22 16,0 0-11-16,0 0 16 16,1-1-27-16,-1-1 14 15,0 1 4-15,0 1-7 16,0-1 28-16,0 1-4 15,0-2-13-15,0 1 24 16,-1-2-31-16,-8 0-6 16,-1-2-10-16,-8-1 0 0,-3 0-1 15,-11 1 1-15,0 2-5 16,-11 0-1 0,2 1 6-16,1 2 0 0,1 0 0 15,5 0 6-15,1 0-8 16,5 5 2-16,-1 3 0 15,3 2-6-15,1 3 6 16,0-1 0-16,3 2 0 16,1 2 6-16,3 1-2 15,0 2 2-15,3-1-6 16,-1 3 16-16,2 1-14 16,3 1 4-16,2-2-1 15,1 2 2-15,2-1 0 16,3 0-7-16,3-1 1 15,0 1 9-15,0-1-8 0,0 1-2 16,6-3 6-16,5 1 2 16,2-2 1-16,2-1-1 15,4 1-7-15,1-5 22 16,4 1-14-16,-1 0-2 16,4-2 14-16,1 1-20 15,1-3 14-15,-1-2-15 16,5-1 1-16,0-1 12 15,1-1-13-15,0 0 0 16,2-3 11-16,0 1-10 16,-1-3 7-16,-1 0-8 0,-1 0 0 15,1 0 17 1,-3 0-17-16,0-7 1 0,1-1 3 16,-5-1 2-16,3-2 0 15,-3 0-6-15,-2-2 2 16,-1 0 10-16,-4-1-11 15,-3-1-1-15,-2 1 1 16,-3-1-1-16,-2 0 0 16,1-1 0-16,-5-1 0 15,0 1 2-15,-2-3-1 16,1 1-1-16,-2 1 3 16,1 1 3-16,-1 1-2 15,-2 2-4-15,1 2 0 16,-2 1-2-16,0 0 3 15,0 1-1-15,0-1 0 0,0 1 5 16,0-1-5 0,0-1 0-16,0 0 0 0,-3-2-2 15,-2-2 2-15,0 3 0 16,-1-1 0-16,-2 1 1 16,-2 0-1-16,-4 1 0 15,-2-2-3-15,-7 2-6 16,-2-1 5-16,-5 1 3 15,-2 0 0-15,-3 0-1 16,-1 1 1-16,-1 0 1 16,1 2 0-16,2 0-11 15,6 1 11-15,5 3 0 0,2 3-30 16,2-1-79 0,2 2-68-16,3 0-135 0,6 0-398 15</inkml:trace>
  <inkml:trace contextRef="#ctx0" brushRef="#br0" timeOffset="34550.6101">25015 2471 954 0,'0'0'117'15,"0"0"-44"-15,0 0 40 16,0 0 11-16,0 0 25 16,0 0-59-16,0 0-20 15,-15-19-16-15,13 19-33 16,2 0 1-16,-1 0-22 16,-2 11-3-16,-3 8 2 0,0 9 2 15,0 11 18 1,-1 10 16-16,2 7-19 0,4 4 18 15,-4 4-13-15,5-2-10 16,0-1 20-16,0-3-22 16,8-3 1-16,-1-2 8 15,2 1-9-15,0-3 7 16,1 0-16-16,1-3 0 16,-3 0 12-16,0-2-12 15,-2-1 0-15,0-1 4 16,-1 0-2-16,-2-3-2 15,0 0 0-15,-3 0 0 0,1 2 1 16,-1 3 0 0,0-1-1-16,0 1 0 0,0 1 7 15,0-2-4-15,0-1-3 16,0-2 0-16,0-5-8 16,0-3 8-16,0-6 0 15,0-4 0-15,0-2 6 16,0-3-6-16,5-2 0 15,-2-4 0-15,1-4-9 16,2-2-1-16,0-3-49 16,12-4-65-16,-3-1-274 15,4-11-194-15</inkml:trace>
  <inkml:trace contextRef="#ctx0" brushRef="#br0" timeOffset="39428.986">7837 4676 811 0,'0'0'706'0,"0"0"-645"15,0 0-3-15,-87-59-4 16,53 51-19-16,-9 5-25 15,-2 3-10-15,-1 4 21 16,-2 14-12-16,2 9 32 16,7 8 19-16,0 6-29 15,9 7 10-15,8 1-31 16,13-2-9-16,9-6 20 16,0-7-21-16,28-5 0 15,11-8 22-15,12-8-21 0,13-10 27 16,3-3 5-16,2-17-15 15,-5-14 4 1,-9-7-12-16,-10-7 10 16,-12-6-19-16,-8 2 1 0,-10 1-2 15,-9 11 9-15,-3 12-8 16,-3 13 32-16,0 11-33 16,0 1-9-16,-6 13-15 15,-7 12-7-15,2 10 30 16,-1 8 1-16,2 2-3 15,7 2-9-15,3-1 11 16,0-2-1-16,6-2-46 16,16 1-91-16,2-13-67 0,-2-10-283 15</inkml:trace>
  <inkml:trace contextRef="#ctx0" brushRef="#br0" timeOffset="39836.1542">8107 4714 1318 0,'0'0'399'16,"0"0"-283"-16,0 0-35 16,0 0-46-16,0 0-35 15,0 0-19-15,0 0 12 16,91 45 7-16,-61-12 0 16,-2 3 0-16,-10 4-1 15,-6-1 1-15,-9-2 0 16,-3-4-16-16,0-10 8 0,-3-4 3 15,-3-8 5-15,-3-8 10 16,-1-3-8-16,5-11 64 16,2-19-33-16,3-13-33 15,0-11 0-15,21-1-1 16,3 4 1 0,10 7 15-16,2 12-15 0,0 11 21 15,-5 7-21-15,-1 9 6 16,0 5-15-16,1 3-6 15,-4 19-6-15,3 7 20 16,-6 8-7-16,0 6 8 16,-8 4 0-16,-4 2 0 15,-3 1 0-15,-5-4 0 16,-3-3-75-16,6-7-23 0,-1-9-163 16,0-13-144-16</inkml:trace>
  <inkml:trace contextRef="#ctx0" brushRef="#br0" timeOffset="40294.1375">9280 4389 1692 0,'0'0'195'16,"0"0"-131"-16,0 0-64 15,0 0-40-15,0 0 29 0,16 88 4 16,-7-33 7-1,4 19 3-15,-2-5 4 0,1 3-7 16,-5-2 0-16,-1-13 0 16,0 2-9-16,-3-8 9 15,2-9 0-15,-5-9 0 16,0-11-1-16,0-11-8 16,0-9-17-16,-4-2 26 15,-9-21 16-15,-9-17-16 16,-5-11-38-16,-6-3 22 15,2 3 16-15,-5 9 6 16,3 13 24-16,-7 14-2 16,-2 13-4-16,-7 2-23 0,1 21-1 15,-1 8 39 1,7 3-18-16,11 3 7 16,13-3-14-16,12-4-6 0,6-1 19 15,21-4-20-15,16-4 29 16,29-4 24-16,25-10-33 15,-3-7 1-15,-6 0-28 16,-18-1-9-16,-9-14-65 16,-10 4-100-16,-6-1-219 0</inkml:trace>
  <inkml:trace contextRef="#ctx0" brushRef="#br0" timeOffset="41113.8661">12237 4597 1390 0,'0'0'295'0,"0"0"-232"16,0 0 16-1,0 0-22-15,0 0-56 0,0 0 2 16,0 0-3-16,-19 35-3 0,11-1 3 15,-1 11 1-15,-3 8 22 16,0 6 11-16,3 3-20 16,3 2 13-16,0-3-18 15,0-3-3-15,6-4 2 16,0-9-8-16,0-7 0 16,0-5 0-16,6-11-41 15,9-6-63-15,0-9-151 16,-3-7-283-16</inkml:trace>
  <inkml:trace contextRef="#ctx0" brushRef="#br0" timeOffset="41515.147">12280 4979 1345 0,'0'0'346'32,"0"0"-235"-32,0 0-22 0,0 0-57 0,79-23-8 15,-29 11-8-15,24-5-9 16,2-1 25-16,-2-3-32 15,4-2 0-15,-19 1 12 16,3-7-11-16,-11 3-2 16,-14-3-28-16,-13 1-37 15,-16-3 5-15,-8 0-20 16,-5 4 33-16,-16 1 39 16,-3 4-2-16,-1 7 11 15,1 5 1-15,9 4 24 0,1 5 39 16,10-1-23-16,2 2 3 15,2 0 12-15,0 4-44 16,0 14 5-16,0 9-17 16,0 12 1-16,0 9 20 15,0 7-20-15,0 5 13 16,0 4 13-16,0-2-26 16,0 0 15-16,0-5-16 15,3-5 1-15,5-7-8 16,1-7-1-16,6-9-79 15,28-14-52-15,-1-7-166 16,4-8-343-16</inkml:trace>
  <inkml:trace contextRef="#ctx0" brushRef="#br0" timeOffset="41965.3278">13639 4610 1659 0,'0'0'169'0,"0"0"-97"16,0 0-19-16,0 0-40 16,0 0-10-16,0 0-3 15,0 0-25-15,-16 46 19 16,3-2 6-16,-1 20 0 16,-1 20 0-16,6-5 1 15,2-7 16-15,7-12-17 16,0-18 0-16,13 0 3 15,5 2 6-15,3-7 1 0,4-11-10 16,2-3 0 0,4-9 22-16,3-8-22 0,7-6 13 15,5-3 5-15,2-18-12 16,4-7-12-16,-2-5 6 16,-6-9 0-16,-5-5-14 15,-6-6 14-15,-11-5 0 16,-4-1 18-16,-9-2 1 15,-6 0 21-15,-3 2 3 16,0 2 0-16,0 4-23 0,0 5-20 16,0 10 0-1,3 11-1-15,3 12-51 0,-1 9-13 16,4 6-93-16,10 38-156 16,-3 0 145-16,-2 4-331 0</inkml:trace>
  <inkml:trace contextRef="#ctx0" brushRef="#br0" timeOffset="42254.5335">14885 4628 948 0,'0'0'805'16,"0"0"-733"-16,0 0-45 0,0 0-27 15,0 0-4 1,0 0 3-16,0 0-27 0,-21 82 28 16,3-10 10-16,-1 20-3 15,4-3 12-15,2-17-13 16,8-22-5-16,2-16 7 16,3 1-8-16,0 2 0 15,0 1 3-15,0-7-3 16,1-11-76-16,9-7-262 15,0-13-608-15</inkml:trace>
  <inkml:trace contextRef="#ctx0" brushRef="#br0" timeOffset="42645.8168">14853 5039 1545 0,'0'0'233'0,"0"0"-165"15,0 0-4-15,0 0-14 16,98-39-46-16,-18 18 4 15,25-2-1-15,-4-3-7 16,-17 5 0-16,-26 3-1 16,-18 1-31-16,-1-4-27 15,-2-8-5-15,-3 1-47 16,-11-1 58-16,-14 0 24 16,-9 1 29-16,-3 3 6 15,-16 3 13-15,-1 2 4 0,0 5 21 16,5 4 17-1,4 3 61-15,5 3-28 0,3 3-13 16,0 2-35-16,3 0-39 16,0 0-7-16,0 16 0 15,0 11-17-15,0 13 9 16,-7 22 8-16,3-2 0 16,1 7 5-1,-1 1 4-15,1-12-10 0,3 3 1 16,0-5-9-16,0-9 2 15,7 3-103-15,7-13-54 16,5-10-331-16</inkml:trace>
  <inkml:trace contextRef="#ctx0" brushRef="#br0" timeOffset="42849.9575">15777 5143 656 0,'0'0'973'0,"0"0"-857"15,0 0-53-15,0 0-4 16,118-12-17-16,-65 6 15 16,8 2-35-16,4-2-21 15,-3 0 20-15,0-1-21 16,-10-1 0-16,-7-1 0 16,-11-9-96-16,-10 3-83 15,-17-2-591-15</inkml:trace>
  <inkml:trace contextRef="#ctx0" brushRef="#br0" timeOffset="43072.1175">15956 4884 1149 0,'0'0'486'0,"0"0"-416"16,0 0-5-16,0 0-41 15,0 0-18-15,0 0 19 16,-2 86 3-16,8-41-2 15,1 6 5-15,0-2-28 16,-4-3 16-16,0-3-19 16,-3-6 2-16,0-4-4 15,3-6-71-15,20-7-63 16,3-9-203-16,4-9-458 0</inkml:trace>
  <inkml:trace contextRef="#ctx0" brushRef="#br0" timeOffset="43318.2908">16711 4614 1724 0,'0'0'303'0,"0"0"-227"16,0 0-76-16,0 0-19 16,0 0 0-16,-33 81 19 15,20-32 16-15,2 7 8 16,5 5 5-16,2 2-1 15,1-1-26-15,1-2 16 16,1-4-18-16,-4-5 0 16,-2-4-7-16,-2-6-5 15,-5-3-71-15,-1 1-81 0,4-11-192 16,2-9-945-16</inkml:trace>
  <inkml:trace contextRef="#ctx0" brushRef="#br0" timeOffset="44250.3372">17875 4550 1330 0,'0'0'223'15,"0"0"-164"-15,0 0-58 16,0 0-1-16,0 0-27 16,0 0 27-16,-30 77 25 15,15-16 0-15,-4 25 11 16,-1 21-15-16,4 4-21 15,10-19 26-15,6-26-26 16,0-28 7-16,17-5 15 16,11 2-20-16,7 2 18 15,8-1-7-15,9-9-3 0,7-10 24 16,-2-11-16-16,4-6-4 16,6-14 10-16,-9-19-24 15,6-22 12-15,-1-28-12 16,-9-30 1-16,-11-2-10 15,-18 17 18 1,-14 30-9-16,-11 33 35 0,0 9-3 16,0-2 32-16,-10 0-27 15,-1 1-31-15,2 7 9 16,3 8-15-16,3 5-16 16,3 7-4-16,0 0-89 15,9 13-67-15,27 33-6 0,-5-2-59 16,3 0-247-16</inkml:trace>
  <inkml:trace contextRef="#ctx0" brushRef="#br0" timeOffset="44493.0073">19219 4638 1391 0,'0'0'199'0,"0"0"-55"15,0 0-59-15,0 0-81 16,0 0-4-16,0 0-14 16,0 0 5-16,-42 94 9 15,29-33 4-15,4 17-4 16,6-9 0-16,3-1 6 0,0-5 1 16,6-15-14-16,6-1-2 15,12-12-195-15,-5-13-136 16,-1-14-414-16</inkml:trace>
  <inkml:trace contextRef="#ctx0" brushRef="#br0" timeOffset="44849.7462">19281 4998 1107 0,'0'0'600'0,"0"0"-543"16,0 0-20-16,0 0 2 15,0 0 1-15,0 0-3 0,150-34-37 16,-77 19 0-16,3-2 0 15,-15-3-25-15,-16-3-14 16,2-6-1-16,-5-8 4 16,-10-4-15-16,-18-2-12 15,-11 4 12-15,-3 5 51 16,-8 9 0-16,-4 7 42 16,-6 6-23-16,4 7-1 15,4 5 36-15,0 0-40 16,-1 7 11-16,2 14 15 15,-3 10-14-15,2 13 3 16,-1 18-10-16,1 18-17 16,4-2 20-16,3-9-22 15,1-10 1-15,2-14 6 0,0 3-7 16,0 2-25-16,11-1-79 16,4-14-258-16,-2-12-806 0</inkml:trace>
  <inkml:trace contextRef="#ctx0" brushRef="#br0" timeOffset="45047.8989">20141 5059 1328 0,'0'0'348'16,"0"0"-258"-16,0 0-31 15,0 0-39-15,118-2 11 16,-63 2 4-16,7 0-33 0,6 0 20 15,-3 0-22 1,1-3-8-16,-6-1-13 0,-7-7-118 16,-15 1-196-16,-15-3-454 0</inkml:trace>
  <inkml:trace contextRef="#ctx0" brushRef="#br0" timeOffset="45272.8119">20356 4795 1450 0,'0'0'203'16,"0"0"-143"-16,0 0-20 15,0 0-33-15,0 0 9 16,0 0 1-16,-3 86-3 0,3-41 22 16,0 4-29-16,0 2-6 15,3-2 7-15,0-5-8 16,3-4-6-16,17-5-94 15,0-8-186 1,7-12-328-16</inkml:trace>
  <inkml:trace contextRef="#ctx0" brushRef="#br0" timeOffset="45713.3675">21054 4874 1403 0,'0'0'221'15,"0"0"-186"-15,0 0-6 16,0 0-29-16,-69-86 1 0,60 65 90 16,9-2 36-1,0-1-30-15,20-3-42 16,8-1-44-16,8-1 14 0,4 6-25 16,8 4 0-16,-2 11-1 15,0 8-15-15,-2 1 15 16,-5 22 1-16,-10 9-28 15,-5 11 25-15,-8 4-27 16,-11 7 22-16,-5 3 2 16,-9-1 3-16,-18 2 2 15,-11-3 1-15,-13-4-16 16,-9-3 0-16,0-6-19 0,5-5 15 16,10-6 19-1,11-6-9-15,12-4 10 16,7-4 0-16,10-2 2 0,5-1 7 15,0 0-7 1,26 2 42-16,9 4 15 0,30 3-36 16,30-3 7-16,21 2-30 15,-5-5-14-15,-24-7-37 16,-12-3-66-16,-33-4-160 16,-3-3-506-16</inkml:trace>
  <inkml:trace contextRef="#ctx0" brushRef="#br0" timeOffset="46327.992">22456 4742 895 0,'0'0'165'0,"0"0"-81"16,0 0 75-16,0 0-15 15,0 0-26-15,0 0-12 16,0 0-70-16,108 3-1 16,-22 3 2-16,26 0-21 15,6-1 13-15,-19 0-22 16,-34-1-6-16,-23-1 8 15,-9-2-3-15,-1 2 0 16,1 0-6-16,0 0-15 16,-9-1 4-16,-6 4-108 15,-5 2-114-15,-7 2-97 16,-4-3-254-16</inkml:trace>
  <inkml:trace contextRef="#ctx0" brushRef="#br0" timeOffset="46652.3245">22632 5077 778 0,'0'0'107'0,"0"0"-67"15,0 0-33-15,0 0 64 16,0 0 96-16,0 0-50 15,0 0 5-15,29 24 11 16,5-20-3-16,12-1-32 16,13 0-46-16,0-2-20 15,4 1 17-15,-2-1-36 16,-4 3 2-16,-5-1-14 0,-6 0 6 16,-4 0-4-16,-8 0-3 15,-4-2-5-15,-5 2 4 16,-5-3-61-16,-1 3-21 15,3-3-118-15,-3 0-104 16,-6 0-645-16</inkml:trace>
  <inkml:trace contextRef="#ctx0" brushRef="#br0" timeOffset="47978.2394">24032 4593 165 0,'0'0'811'0,"0"0"-710"15,0 0-70 1,0 0 80-16,0 0-9 0,0 0 12 16,0 0 21-16,-18-7-28 0,18 7-23 15,3 0-30-15,7 0-23 16,8-2 48-16,9 0-45 15,15-1-27-15,13-2-5 16,20 4-2-16,22 1 0 16,18 0 0-16,-12 0 1 15,-18 0-6-15,-26 4 5 16,-18-2 0-16,5 2-6 16,-1-1 5-16,1 0-1 15,-10 0-22-15,-10-1-7 16,-6 0 29-16,-13-1-8 0,-4-1-2 15,-3 0 1 1,0 0-26-16,0 0 37 16,0 0-6-16,0 0-22 15,-3 2 27-15,-1 1-15 0,-7 2-5 16,-4 5 20-16,-7 5-4 16,-6 4 5-16,-8 5 0 15,-5 4 1-15,-5 4 0 16,-2 5-1-16,-5 2 0 15,-4 4-1-15,1 1 1 16,-3 1 0-16,4 0 0 16,1-3 2-16,5-2 2 15,4-5-4-15,5-2 0 16,7-3-7-16,4-3 8 16,3-1-1-16,5-4 0 0,5-5 1 15,5-1 0-15,5-5-1 16,3-5 0-16,2-2-8 15,1-2 9-15,0-2-1 16,0 1 0 0,0-1 6-16,0 0 1 0,0 0 12 15,6 0 19-15,6 0 18 16,10 3-34-16,14 0 26 16,15 1-7-16,19 2-27 15,21-1 20-15,-5 1-33 16,-9-2 0-16,-12 0-1 15,-13-1 6-15,7 0-6 16,2-1 0-16,-5 1 1 0,-5-1-9 16,-6-1-3-16,-9-1-7 15,-8 0 5-15,-7 0-21 16,-9 0-1-16,-6 0 7 16,-5 0-26-16,1 0-9 15,-2-4-139 1,0-3-309-16</inkml:trace>
  <inkml:trace contextRef="#ctx0" brushRef="#br0" timeOffset="48291.907">25576 4810 1403 0,'0'0'162'15,"0"0"-123"-15,0 0 32 16,0 0 17-16,0 0-6 16,0 0-12-16,0 0-60 15,103-14-10-15,-60 10 0 16,2 1 4-16,-6 2-4 15,-5-1 0-15,-9 0-59 16,-8 0-17-16,-8 2-143 16,-8 0-80-16,-1 0-544 0</inkml:trace>
  <inkml:trace contextRef="#ctx0" brushRef="#br0" timeOffset="48481.26">25473 5035 616 0,'0'0'182'0,"0"0"-140"0,0 0 45 16,0 0 70-16,0 0 26 15,0 0-70-15,0 0-12 16,122 15-44-16,-67-15-15 16,4-4-42-16,20-16-95 15,-16 2-85-15,-8-1-198 0</inkml:trace>
  <inkml:trace contextRef="#ctx0" brushRef="#br0" timeOffset="49039.0306">26823 4468 1172 0,'0'0'104'16,"0"0"-52"-16,-19-83 43 16,7 54-24-16,0 8 7 15,-1 9-14-15,-3 12-58 0,-6 2 4 16,-11 22-9 0,-7 14-1-16,-8 10 17 0,1 8-16 15,5 8 8-15,9 1 0 16,8 1-3-16,10 0 2 15,10-4-7-15,5 5 0 16,5-4 3-16,16-2-4 16,7-3-1-16,2-7-11 15,1-8 0 1,-1-7 2-16,-5-9-3 0,-2-11-23 16,-8-6-9-16,-2-8 21 15,1-2 24-15,-1-7 24 16,3-11-17-16,5-11 23 0,1-9 10 15,3-7-13 1,1-6 1-16,3 1-19 0,-2 8 10 16,-2 8 32-16,-3 10 0 15,-1 7 12-15,3 5-45 16,4 2-17-16,4 2 20 16,4 0-20-16,2 3-1 15,1 0 0-15,-2 0 7 16,-1-1-10-16,-4 5 3 15,-4-4-15-15,-6 1-40 16,-5 3-46-16,-8-1-70 16,-4 1-154-16,-5-1-500 0</inkml:trace>
  <inkml:trace contextRef="#ctx0" brushRef="#br0" timeOffset="49296.423">26919 4845 773 0,'0'0'104'16,"0"0"19"-16,0 0 45 15,0 0-37-15,-26 82-35 16,23-45 33-16,0 5-22 16,3 5-24-16,0 1-24 15,0-1-25-15,8-4 22 16,2 0-31-16,1-4-8 15,1-5 7-15,-1-3-23 0,2-6 5 16,-3-5-6-16,8-3-33 16,-2-6-95-16,-2-6-358 0</inkml:trace>
  <inkml:trace contextRef="#ctx0" brushRef="#br0" timeOffset="523545.9">1820 6769 104 0,'0'0'611'15,"0"0"-528"-15,0 0 55 16,16-72-73-16,-10 52-7 16,0 3 39-16,0 4-3 15,-3 4-21-15,0-1 41 16,-1 7-34-16,-2 0-1 16,0 2-18-16,0 1-19 15,0 0 18-15,0 0-16 16,0 0-11-16,0 0 10 15,0 3-43-15,0 7 6 16,0 6-6-16,0 11 0 0,0 9 12 16,0 7-3-1,0 8-1-15,0 4 7 0,0 1-15 16,0 3 13-16,0-3-11 16,0-3 7-16,0-2 0 15,0-4-9-15,0-6 0 16,4-8-1-16,2-3 2 15,0-4-1-15,3-7 9 16,3-5-8-16,0-3 16 16,7-2-16-16,4-3 17 15,11-5 2-15,6-1 5 16,8 0 12-16,9 0-14 16,1-10-21-16,0 0 21 0,-3 1-23 15,-5-3 0 1,-3 1-1-16,-8 1-1 0,-3-3 1 15,-3 2-35 1,-11-2-80-16,-1-10-33 0,-12 0-150 16,-6 3-352-16</inkml:trace>
  <inkml:trace contextRef="#ctx0" brushRef="#br0" timeOffset="523999.2293">1975 6594 1313 0,'0'0'150'16,"0"0"-107"-16,0 0 32 15,0 0-36-15,0 0-39 16,0 0 16-16,0 0-10 15,-15-7-5-15,15 7 37 16,-6 0-37-16,-3 0 11 16,-9 7-8-16,-13 7 3 15,-8 2-12-15,2-2 5 16,4-2-29-16,9-5 28 16,9-3 2-16,12-2 1 15,3-2 11-15,0 0-7 0,0 0 32 16,0 0-3-16,14 0-34 15,8-3 43 1,17-4-21 0,10-3 14-16,12 2-2 0,6 0-14 0,2-1-2 15,3-1-18-15,-4 4 0 16,-4-2 18-16,-11-1-19 16,-4 1 0-16,-9-1-16 15,-10 5-61-15,-9 4-99 16,-9 0-318-16,-9 0-309 0</inkml:trace>
  <inkml:trace contextRef="#ctx0" brushRef="#br0" timeOffset="524266.4125">1923 7038 472 0,'0'0'739'0,"0"0"-664"0,0 0-11 16,0 0 76-16,0 0-13 16,0 0-48-16,0 0 1 15,71 6 18-15,-30-6 12 16,8 0-56-16,3-1-16 16,-1-8-16-16,4-1-22 15,-7-1 4-15,-2 1-4 0,9-1-108 16,-10 4-137-1,-12 0-439-15</inkml:trace>
  <inkml:trace contextRef="#ctx0" brushRef="#br0" timeOffset="524536.6058">2606 6845 1475 0,'0'0'195'16,"0"0"-45"-16,0 0-109 15,87-14-16-15,-41 14-12 16,6 0-7-16,-4 4-1 16,-2 16-5-16,-7 8-3 15,-9 6-6-15,-15 6 9 0,-8 2 0 16,-7 3 0 0,-9 0 1-16,-15-1 10 0,-10-5-11 15,-5-3 0-15,-1-9 7 16,1-8-7-16,6-10-1 15,12-9-84-15,21-21-84 16,5-12-379 0,20-2-537-16</inkml:trace>
  <inkml:trace contextRef="#ctx0" brushRef="#br0" timeOffset="524806.6577">3319 6772 1485 0,'0'0'207'0,"0"0"-44"16,0 0-32-16,0 0-61 0,0 0-52 16,0 0-18-16,0 0-2 15,-94 66 2-15,67-26 0 16,2 3-1-16,6 4 1 16,11-1 22-16,7-3 3 15,1-4 9-15,13-5-34 16,11-5 10-16,13-9 2 15,5-4-12-15,13-12 0 16,-1-4-20-16,1-3-115 16,-1-18-129-16,-17 2-304 15,-16 3-440-15</inkml:trace>
  <inkml:trace contextRef="#ctx0" brushRef="#br0" timeOffset="525164.9328">1817 7857 1247 0,'0'0'258'16,"0"0"-194"-16,0 0 6 15,0 0-38-15,116 0 16 16,-8-17 45-16,38-9 6 15,20-5 8-15,-4-2-43 16,-17 4-20-16,-21 5 6 0,-14 5-34 16,-22 5 2-16,-22 5-10 15,-16 3-7-15,-8 2 7 16,9 1-8 0,1 2 0-16,5-1 0 0,-5 2 8 15,-7 0-6-15,-9 0-2 16,-11 0-17-16,-4 0 16 15,-9 0-84-15,-2 0-65 16,1 3-34-16,-4-1-196 16,-2-2-530-16</inkml:trace>
  <inkml:trace contextRef="#ctx0" brushRef="#br0" timeOffset="527179.532">3650 6896 354 0,'0'0'17'0,"0"0"175"16,0 0-123-16,0 0 8 15,0 0 32-15,0 0-34 16,-16-85 2-16,37 70-68 16,3-2-8-16,3 1-2 15,-2 2 6-15,-4-1-5 16,-9 5 60-16,-6 3 19 15,-6 1 104-15,0 2-19 16,-3 1-31-16,-12 3-23 16,-6 0-90-16,-10 9-4 15,-8 12-13-15,-7 8 4 16,4 14 27-16,3 3-15 16,9 4-4-16,14-5 8 15,16-4-13-15,0-8 9 0,31-7 18 16,15-10-15-1,20-15 37-15,0-1-34 0,1-20-11 16,-1-10 19-16,-22-7-32 16,-5-9 12-16,-18 0-2 15,-15 0-3-15,-6 10 10 16,0 9 26-16,-6 13-4 16,-3 11 33-16,-3 3-73 15,3 14-8-15,-7 13 8 16,8 8-23-16,5 3 22 15,3 4-14-15,8 1 13 0,17 1-17 16,5-3-15 0,10-6-72-16,20-11-68 0,-8-10-120 15,-10-14-228-15</inkml:trace>
  <inkml:trace contextRef="#ctx0" brushRef="#br0" timeOffset="527653.2487">4201 6773 1497 0,'0'0'193'15,"0"0"-41"-15,0 0 17 16,0 0-155-16,0 0-14 16,0 0 0-16,88 55-7 15,-58-14-2-15,-2 4 9 16,-7 5 0-16,-3-4-14 16,-6-6 22-16,-6-12-8 0,0-13 0 15,-6-6 6 1,3-9 23-16,-3-18 29 0,7-16 6 15,4-13-56-15,4-5-8 16,7 5-6-16,2 12 5 16,6 14-10-16,-2 15 3 15,2 6-9-15,1 16-9 16,-1 15 25-16,-6 4-26 16,0 5-8-16,-6-7-34 15,-3-6-1 1,-5-11 70-16,-1-13-22 0,0-3 22 15,3-25 88-15,0-15-79 16,7-10 8-16,1-2-17 0,2 4 8 16,-1 10 14-1,0 14-4-15,1 15-10 0,2 9-8 16,3 13-14-16,1 19 6 16,-2 5 7-16,-1 10 1 15,-4-1-13-15,-2 0 13 16,1-4 0-16,-1-5 1 15,-2-6-1-15,18-13-57 16,-9-7-123-16,5-11-494 0</inkml:trace>
  <inkml:trace contextRef="#ctx0" brushRef="#br0" timeOffset="527879.4088">5447 6747 1662 0,'0'0'229'0,"0"0"-71"0,0 0-114 15,0 0-44-15,0 0-6 16,-18 125 6-16,12-36 3 16,3 29-3-16,3 6 22 15,0-9 9-15,0-16-31 16,15-22 21 0,1-13-21-16,-2-12 1 0,-4-13 4 15,2-6-5-15,0-4-72 16,6-19-97-16,-2-4-171 15,-5-13-527-15</inkml:trace>
  <inkml:trace contextRef="#ctx0" brushRef="#br0" timeOffset="528088.5586">5448 6885 1840 0,'0'0'129'0,"0"0"-94"15,136-72-10-15,-57 59-19 16,-7 6 1-16,-11 7-13 15,-22 16 6-15,1 7-24 16,-9 4 22-16,-17 9-24 16,-14 0-5-16,-24 1-42 15,-37 4 46-15,1-9 27 16,-10-9 0-16,-11-23-7 16,32-4-41-16,12-23-305 0</inkml:trace>
  <inkml:trace contextRef="#ctx0" brushRef="#br0" timeOffset="528312.7246">6199 6393 1592 0,'0'0'230'16,"0"0"4"-16,0 0-119 16,0 0-115-16,0 0-14 15,-3 123 14-15,-3-22 0 16,4 14 34-16,2 2-22 15,0-14-12-15,2-17 19 16,13-18-13-16,1-15-6 16,5-19 0-16,0-9-111 0,31-15-9 15,-3-9-77-15,4-1-388 16</inkml:trace>
  <inkml:trace contextRef="#ctx0" brushRef="#br0" timeOffset="528601.9231">6630 6984 1472 0,'0'0'222'0,"0"0"-177"16,0 0-7-16,0 0-26 16,0 0-12-16,112-16 39 15,-67 0-17-15,1-5 16 16,-9-4 40-16,-7-3-22 16,-11-4 21-16,-11-1-18 15,-8 3-49-15,0 9 46 16,-24 6-56-16,-4 15-11 0,-14 6 3 15,-12 38-14-15,-10 31 22 16,9 21-9-16,16-1-18 16,23-18 20-16,16-25-11 15,7-15 18-15,17 2-9 32,13 4-8-32,30 3-38 0,38-9-21 0,-11-10-50 15,-3-15-196-15</inkml:trace>
  <inkml:trace contextRef="#ctx0" brushRef="#br0" timeOffset="529075.2601">7595 6691 1622 0,'0'0'220'0,"0"0"-72"16,0 0-51-16,0 0-97 16,0 0-50-16,0 0-48 15,0 0-117-15,18 47 27 16,-3-3-44-16,-6 3-423 0</inkml:trace>
  <inkml:trace contextRef="#ctx0" brushRef="#br0" timeOffset="529257.3902">7661 7258 464 0,'0'0'888'16,"0"0"-637"-16,0 0-30 16,0 0 1-16,0 0-94 15,0 0-13-15,0 0-48 16,28 0-66-16,-10 0-1 16,9 0-123-16,-3-4-177 15,-9-1-859-15</inkml:trace>
  <inkml:trace contextRef="#ctx0" brushRef="#br0" timeOffset="535187.4388">8890 6789 1530 0,'0'0'192'0,"0"0"-60"15,0 0-22-15,0 0-68 16,0 0-42-16,0 0-14 0,6 0 6 16,0 24-9-16,-1 11 17 15,5 21-3-15,-7 28 9 16,-3 24-6-16,0-5 6 15,0-18 1-15,-3-26-6 16,-1-19-1-16,4 1 0 16,0 8 3-16,0 0-1 15,4-5-2-15,2-4 0 16,3-7 9-16,0-7-4 16,-1-3-5-16,5-9 0 15,-1-6-3-15,4-4 13 16,8-1 40-16,6-3-2 0,7 0-26 15,11-3 11 1,1-4-33-16,-4-1 1 16,4-1-3-16,-10 2-39 15,13-7-70-15,-16 3-137 0,-3-5-557 16</inkml:trace>
  <inkml:trace contextRef="#ctx0" brushRef="#br0" timeOffset="535554.7006">9523 7332 1472 0,'0'0'180'16,"0"0"-142"-16,0 0-38 16,0 0 0-16,0 0-2 0,0 0 4 15,0 0 36-15,91 26-9 16,-61-26-20-16,1-9 11 15,-10-9-13-15,-6-8-6 16,-12-4 30-16,-3 2-29 16,-15 3 9-16,-9 5-6 15,-12 11 11-15,-4 9-11 16,-3 3-5-16,1 20 0 16,3 7 1-16,9 6 9 15,8 4-10-15,7 3 8 16,15 3-7-16,0-3 22 15,24 0-23-15,16 0 1 16,24-1 8-16,27-12-9 16,20-13-46-16,2-17-47 15,-28-8-214-15,-24-17-500 0</inkml:trace>
  <inkml:trace contextRef="#ctx0" brushRef="#br0" timeOffset="535858.9196">10237 6832 1262 0,'0'0'614'16,"0"0"-492"-16,0 0-1 15,0 0-59-15,0 0-62 16,0 0-28-16,0 0 22 16,-4 21-26-16,7 18 32 0,6 23 0 15,-6 22 1 1,-3 22 7-16,0-7-8 0,0-20 0 15,0-24 26-15,0-18-25 16,6 9 11-16,3 2 0 16,4 3-11-16,4-4 19 15,2-8-20-15,5-6 0 16,0-9-3-16,6-12 3 16,4-5-56-16,20-21-54 15,-5-15-185-15,-10-10-1215 0</inkml:trace>
  <inkml:trace contextRef="#ctx0" brushRef="#br0" timeOffset="536030.0381">10097 7431 1619 0,'0'0'212'0,"0"0"-171"16,127-7-41-16,-30-3 8 15,0 0-8-15,0-3-70 16,-30 3-129-16,-28 0-478 0</inkml:trace>
  <inkml:trace contextRef="#ctx0" brushRef="#br0" timeOffset="536540.4052">11725 6463 1239 0,'0'0'143'0,"0"0"-134"0,0 0-8 16,-118 49 20-16,69 7-20 16,1 33 28-16,5 33 25 15,13 14 38-15,21 6 14 16,9-11-27-16,21-18-31 16,14-10 24-16,18-10-50 0,4-11 7 15,-2-16 11-15,-6-11-34 16,-7-17 22-1,-3-6-28 1,7-2 1-16,9 0-9 0,20-7-2 0,-17-12-134 16,-9-11-358-16</inkml:trace>
  <inkml:trace contextRef="#ctx0" brushRef="#br0" timeOffset="538792.3533">11938 6895 1397 0,'0'0'162'16,"0"0"-133"-16,84 0 2 15,-23 0-24-15,9 0 11 16,1 0 2-16,3-7-13 16,-9-2 21-16,-6 2-20 0,-10 0-7 15,-10 1 26-15,-11 2-17 16,-7 2 12-16,-6 1-3 15,-9 1-18-15,-6 0 9 16,0 0-10-16,0 0-6 16,0 7 5-16,-9 13-1 15,-14 8 2-15,-5 7 0 16,-15 5-22-16,-5 5 7 16,-1-1-17-16,-3-2 26 15,4-2-3-15,-1-4 9 16,4 0 0-16,2-5 13 15,7-5 7-15,6-4 24 0,8-8-13 16,6-3-9 0,9-5 20-16,7-2-41 15,0-1 18-15,0 0-5 0,1-1-13 16,15 4 27-16,9-1 18 16,14 1 22-16,13 1 21 15,11-4-54-15,7 1-10 16,3-4-20-16,0 0 2 15,-4 0-14-15,-8 0-52 16,-6 0-89-16,8-7-21 16,-14-3-223-16,-7 1-440 0</inkml:trace>
  <inkml:trace contextRef="#ctx0" brushRef="#br0" timeOffset="539113.5772">12932 7242 1111 0,'0'0'563'15,"0"0"-464"-15,0 0-13 16,0 0-37-16,0 0-48 16,0 0 14-16,0 0-8 15,-49 79-6-15,27-43 34 16,-1 4-22-16,-4-1-11 16,5-1 5-16,3-4-5 15,8-6-2-15,5-5 11 16,3-3-11-16,3-4 21 15,0-5-19-15,9-4 0 0,10-2 32 16,14-3 19 0,12-2 27-16,10 0-45 0,8-9-35 15,1-3 18-15,-2-2-18 16,-6-2-12-16,-7 0-26 16,-10 1-73-16,-14-5-38 15,-9 2-181-15,-11 5-741 0</inkml:trace>
  <inkml:trace contextRef="#ctx0" brushRef="#br0" timeOffset="539332.7333">13026 7450 1352 0,'0'0'283'0,"0"0"-118"16,0 0-47-1,0 0-58-15,0 0-40 0,0 0 2 16,0 0-22-16,0 23 0 15,0-6 5-15,0 10 8 16,0 4 17-16,0 4-18 16,0 3-11-16,0 0-2 15,0-2-9-15,0-4-75 16,12-8-62-16,9-5-176 16,4-14-385-16</inkml:trace>
  <inkml:trace contextRef="#ctx0" brushRef="#br0" timeOffset="539517.9924">13421 7665 874 0,'0'0'871'0,"0"0"-762"15,0 0-44-15,0 0-40 16,0 0-25-16,0 0 47 16,0 85-10-16,0-50-23 15,-5 0 16-15,-3 5-29 16,-4-4-2-16,3-2-9 15,-9-1-96-15,6-11-117 16,5-8-676-16</inkml:trace>
  <inkml:trace contextRef="#ctx0" brushRef="#br0" timeOffset="541454.5277">13575 7196 700 0,'0'0'575'0,"0"0"-382"16,0 0-75-16,0 0-41 16,94-11 2-16,-58 4-15 15,4-1 30-15,7 1-28 16,6 1-22-16,-2 2 14 15,4 0-33-15,-3 1 5 16,2 0-22-16,-5 0-2 16,0 0 5-16,-9-1-11 15,-8 1-17-15,-10-1-19 16,-15-9-74-16,-7 2-51 16,0-3-380-16</inkml:trace>
  <inkml:trace contextRef="#ctx0" brushRef="#br0" timeOffset="541741.7308">13869 6893 1513 0,'0'0'217'0,"0"0"-139"15,0 0-77-15,0 0 2 16,0 0-6-16,0 0 6 15,4 89 10-15,5-48 24 16,-1 7-8-16,-5 7 21 16,0 4-31-16,-3 2-19 15,0-2 14-15,0-6-14 16,0-3 0-16,0-8-37 16,0-6-71-16,13-14-93 15,5-8-175-15,9-14-492 0</inkml:trace>
  <inkml:trace contextRef="#ctx0" brushRef="#br0" timeOffset="542045.9492">14406 7164 1726 0,'0'0'200'16,"0"0"-129"-16,0 0-71 15,0 0-5-15,0 0-2 16,-33 78 6-16,11-38 1 15,-2 6 0-15,-3-1 6 0,3-1-7 16,1-5 1 0,3-5 0-16,5-4-5 0,4-7 7 15,5-7-2 1,5-6 0-16,1-6 6 0,0-2-5 16,11-2-1-16,11 0 11 15,14 0 23-15,13-6-34 16,3-4 13-16,3 0-13 15,0 0 9-15,-3 0-12 16,-3 1 3-16,0-1-55 16,-15 0-121-16,-7 3-427 0</inkml:trace>
  <inkml:trace contextRef="#ctx0" brushRef="#br0" timeOffset="542286.1196">14473 7394 1005 0,'0'0'783'0,"0"0"-663"16,0 0-64-16,0 0-39 15,0 0-17-15,0 0-7 16,0 0 7-16,1 90 0 16,10-52 11-16,4 5 10 15,-6-2-20-15,1 2-2 16,0-7-7-16,-3-4-80 15,-4-15-51-15,0-7-199 16,-3-10-614-16</inkml:trace>
  <inkml:trace contextRef="#ctx0" brushRef="#br0" timeOffset="542622.5802">14382 6488 1478 0,'0'0'165'0,"0"0"-113"15,0 0 12-15,0 0-5 16,0 0-59-16,82-20-1 16,-43 48 1-16,6 12 2 15,13 19 43-15,6 23 9 16,9 24-23-16,-8 13 13 0,-6-7-32 15,-14 0 6-15,-19-16 16 16,-6-7-33 0,-11-6 22-16,-6-3-23 0,-3-2 0 15,-3-1 3-15,-13-2-3 16,-3-8-1-16,2-15 1 16,-2-10-41-16,-1-4 16 15,-7 5-31-15,-20 13-64 16,3-4-142-16,7-15-428 0</inkml:trace>
  <inkml:trace contextRef="#ctx0" brushRef="#br0" timeOffset="544644.3291">16262 6732 1618 0,'0'0'253'0,"0"0"-211"16,0 0-42-16,0 0-31 15,-19 74 16-15,2 2 15 16,-2 37 0-16,-1 15 0 16,7-6 19-1,10-27-18-15,3-34 10 0,0-22-10 16,0-6-1-16,0 0 14 15,0-3-14-15,3-4 0 16,-2-12 1-16,1-11 7 16,1-3 21-16,4-20 28 0,4-14-42 15,4-11-4-15,5-4-11 16,6 1 0-16,-3 7-11 16,-1 10 22-16,0 12-8 15,2 12-3-15,2 7-9 16,9 13 9-16,1 14-14 15,3 8 11-15,-3 3-4 16,-8 0-2-16,-7-4 9 16,-9-4 0-16,-8-6 1 15,-4-6-2-15,-10-5 1 16,-22-9 0-16,-14-4 0 0,-12 0 0 16,-11-11 0-1,5-9-1-15,9-1-7 0,15 1 8 16,14 3-43-1,26-4-81-15,17 3-172 0,14 1-1011 16</inkml:trace>
  <inkml:trace contextRef="#ctx0" brushRef="#br0" timeOffset="545017.3587">16896 7345 1637 0,'0'0'200'15,"0"0"-121"-15,0 0-59 16,0 0 5-16,0 0 41 0,84-5-48 16,-35-10 7-1,6-5-25-15,-1-3 0 0,-7-5 19 16,-9-1-17-16,-12-4 9 16,-9 1 7-16,-11 2-17 15,-6 3 25-15,-20 8-26 16,-12 7-10-16,-30 11 4 15,0 1 2 1,-5 11 4-16,-5 17 0 0,17 6 0 16,3 8 4-16,13 1-4 15,13 2 0-15,19-4 9 16,7-2-1-16,20-2 5 16,16-4 9-16,15-7-13 15,11-2 22-15,5-8-31 16,0-3-7-16,-5-8-24 0,6-5-115 15,-16 0-111-15,-18 0-480 16</inkml:trace>
  <inkml:trace contextRef="#ctx0" brushRef="#br0" timeOffset="545519.5754">18761 7106 889 0,'0'0'889'0,"0"0"-769"16,0 0-49-16,0 0-42 15,-119-4-22-15,64 29-5 16,2 8 16-16,4 6-18 16,13 5 0-16,14-3 2 15,13-1 7-15,9-7-9 16,9-6 6-16,17-1-6 16,16-12 26-16,7-5-14 15,10-9-12-15,0 0 0 0,-1-15-10 16,-4-16 4-16,-5-17 0 15,-11-3-9-15,-10-2 14 16,-6 0-2-16,-12 21 3 16,-3 5 85-16,-4 16 7 15,-3 11-46-15,0 0-46 16,0 21-42-16,0 10 41 16,-3 8-6-16,3 7 7 15,0-1-2-15,0-4 2 16,10-3 0-16,11-7 0 15,22-2-7-15,-4-6-66 16,3-13-277-16</inkml:trace>
  <inkml:trace contextRef="#ctx0" brushRef="#br0" timeOffset="546742.3326">20556 7107 2 0,'0'0'1160'16,"0"0"-1022"-16,0 0 27 16,-53-74-15-16,12 65-86 15,-10 9-23-15,-7 0-34 16,-5 20 18-16,6 13 3 16,10 3-27-16,11 11 27 15,15-2-15-15,17-1-12 16,4-5 26-16,40-2-26 15,33-10 10-15,6-12 26 16,-5-8-25-16,-3-7 9 0,-22-10-21 16,0-11-6-16,-7-8-6 15,-12-10 12-15,-20-4-10 16,-10 0 8-16,0 8 2 16,-16 10-3-16,-7 9 3 15,3 13 0-15,1 3-4 16,5 6 4-16,5 14 0 15,3 9 0-15,2 5 1 16,4 12 6-16,4 1-6 16,11 4-1-16,5 3 16 15,3-1-9-15,-4 3-7 16,-2-3 0-16,-8 1 9 16,-9-6-15-16,0-5 6 15,-16-6 0-15,-10-8-6 16,-10-11 16-16,-7-10-10 0,-4-8 0 15,-3-6-5-15,6-16 5 16,10-6 0-16,13-8 0 16,18-3 32-16,6-5-10 15,41-8 0-15,38-7 20 16,25-2-42-16,13 2 19 16,-18 14-19-16,-26 12 0 15,-26 9-9-15,-15 4 15 16,3-3-6-16,-5-3 5 15,-7 3-4-15,-13 4 42 16,-13 2-33-16,0 4-10 16,-10-1-16-16,-10 3-30 15,-1 1 24-15,0 0 7 0,6 4 15 16,8 3-8 0,0 2 8-16,7 1 0 0,0 0-9 15,0 0-2-15,0 0-8 16,14 0-20-16,4 4 0 15,9 7 33-15,1 5-1 16,3 7 7-16,1 1-12 16,-4 5 24-16,-3 5-11 15,-7 0 21-15,-1-2-21 16,-8 0 22-16,-8-3-16 0,-1-1-6 16,0 1-1-1,-10-6-21-15,2-3-118 0,4-4-352 16,4-13-441-16</inkml:trace>
  <inkml:trace contextRef="#ctx0" brushRef="#br0" timeOffset="547074.5723">21719 7088 1669 0,'0'0'194'15,"0"0"-82"-15,0 0-85 16,0 0-21-16,-123 12-6 15,69 14 0-15,4 8 0 16,10 5-1-16,10 8-10 16,19-5 11-16,11 2 0 15,6-6 1-15,25-5 9 16,18-8-9-16,11-7 7 0,1-8 25 16,0-10-22-1,-7-2 11-15,-13-21-7 0,-9-11-15 16,-11-13 19-16,-15-8-19 15,-6-4 0-15,-3 2-1 16,-20 14 0-16,0 10-7 16,-7 20 8-16,-2 11-20 15,3 2-49-15,3 25-78 16,10 2-201-16,16-2-601 0</inkml:trace>
  <inkml:trace contextRef="#ctx0" brushRef="#br0" timeOffset="548000.181">22140 7057 1523 0,'0'0'270'15,"0"0"-88"-15,0 0-14 16,0 0-66-16,0 0-78 16,0 0-24-16,0 0-5 15,14 7-32-15,-7 26 36 16,-3 14-16-16,-1 5 17 15,0 5 0-15,-1-5 10 16,2-7-11-16,5-8 1 16,5-10 0-16,2-8-5 15,5-6 5-15,3-10-1 16,6-3 0-16,1-13-17 16,3-15 18-16,5-23-21 0,-1-28-10 15,-7 4 30-15,-7 5-20 16,-8 15 21-16,-10 27 6 15,-2 9 34-15,0 8 9 16,-4 11-49-16,-5 18-39 16,-7 18 38-16,-1 13-12 15,7 6 13-15,6 2 0 16,4-7 1-16,23-3 1 16,10-12-2-16,9-9-12 15,5-11 11-15,5-10-35 16,0-5 13-16,-1-19-5 15,-4-14-20-15,-2-23 37 16,-8-23-30-16,-13 2 12 0,-10 10 20 16,-14 19 18-16,-4 25 44 15,0 5 61-15,0 6-45 16,0 8-11-16,-3 4-58 16,-3 0-22-16,-4 18 21 15,3 14-21-15,-6 23 21 16,5 27 1-16,2 0 0 15,4-6-6-15,2-10 6 16,0-15 0-16,0 7-6 16,5 3 12-16,5-6-6 15,0-9 0-15,0-5-7 16,-2-10-12-16,-3-2-42 16,-5-8-19-16,0-6-24 0,0-4-57 15,0-5-39-15,0-5 46 16,1-1 70-16,7-8 62 15,2-15-109-15,4-9-104 16,-4-11 64-16,-1-17-66 16,1-22-63 15,0-21 300-31,0-11 127 0,2 4 378 0,-3 25-166 0,-3 24-80 16,-3 25 19-16,-2 9-92 15,3 1-56-15,0 6-68 16,0 1-36-16,4 12 18 0,6 7-13 15,11 0-30 1,15 17-1-16,9 12-10 0,5 11 10 16,-2 9-1-1,-13 7-17-15,-14-6 5 0,-14-4-24 16,-11-13 3-16,-4-6 33 16,-24-8-13-16,-11-11 14 15,-13-8 0-15,-24-4-31 16,12-13-73-16,13-3-274 15</inkml:trace>
  <inkml:trace contextRef="#ctx0" brushRef="#br0" timeOffset="549796.6089">25124 7103 838 0,'0'0'552'0,"0"0"-401"16,0 0-3-16,0 0-44 16,0 0-69-16,-104-70-23 15,62 71-2-15,-5 22-1 16,-2 10-9-16,7 10 6 16,8 3-5-16,13 7 15 15,15-7-16-15,6 1 0 16,17-8 17-16,19-9-16 15,14-4 8-15,8-13 26 16,6-8-16-16,1-5 12 16,-7-11-25-16,-9-16-4 0,-10-13 23 15,-12-8-24-15,-12-3 6 16,-8 2-3 0,-5 12-2-16,-2 16 68 0,0 14-40 15,-2 7-30-15,-7 16-6 16,0 16-18-16,3 9 23 15,3 8 0-15,3 4-3 16,8-1-8-16,11-4 12 16,13 7-77-16,-4-12-95 15,-3-13-375-15</inkml:trace>
  <inkml:trace contextRef="#ctx0" brushRef="#br0" timeOffset="550157.8643">25497 7195 1545 0,'0'0'403'0,"0"0"-267"16,0 0-50-16,0 0-52 16,0 0-34-16,109 17-5 15,-72 20 4-15,-6 8-4 16,-10 1-25-16,-7 2 30 16,-13-5-22-16,-1-7 10 15,0-9 12-15,-7-11-17 16,-2-12 17-16,4-4 15 15,1-20 16-15,2-18 0 0,2-24-31 16,9-1 0 0,17-4-7-16,10 9 15 0,-1 24 1 15,10 9-9 1,-2 21-9-16,0 7 8 0,-4 29-20 16,-4 13 18-16,-9 7-7 15,-9 8 13 1,-5-2-4-16,-9-4 1 15,-3-4-16-15,0-9 15 0,0-10-83 16,1-17-77-16,5-11-176 16,4-3-615-16</inkml:trace>
  <inkml:trace contextRef="#ctx0" brushRef="#br0" timeOffset="550547.1886">26611 6822 1930 0,'0'0'220'0,"0"0"-176"16,0 0-44-16,0 77-32 16,0 9 25-16,0 29 2 15,0-3 5 1,0-22-1-16,0-29 2 0,5-26-1 16,5 0 0-16,-2 2 7 15,1-3-11-15,-5-14 4 16,-2-15 0-16,-2-5 1 15,0-9 14-15,-14-18 5 16,-13-9-20-16,-10 0-18 0,-11 5 12 16,-4 11 3-1,-6 14 3-15,-3 6 8 0,2 20-8 16,10 10 0-16,15 5 0 16,22 2 0-16,12-3-2 15,46 1 4-15,41-7 2 16,4-12 23-16,-5-7-27 15,-12-9-1 1,-25-2-21-16,-4-9-18 0,-6-2 12 16,-20 0-44-16,-15 3-72 15,-4 0-358-15</inkml:trace>
  <inkml:trace contextRef="#ctx0" brushRef="#br0" timeOffset="551273.473">27826 6624 1440 0,'0'0'255'16,"0"0"-177"-16,0 0-56 15,0 0-7-15,0 0-15 16,-115 73 0-16,58-11 48 16,-9 25-20-16,2 25 17 0,8 12 6 15,21-8-24-15,21-15 28 16,14-27-37 0,3-18 0-16,14-15 17 0,6-5-35 15,6 1 12-15,10 3-12 16,9-5-13-1,7-11-22-15,41-24-90 0,-14-4-207 16,-7-21-846-16</inkml:trace>
  <inkml:trace contextRef="#ctx0" brushRef="#br0" timeOffset="551508.9082">28250 6885 1273 0,'0'0'659'0,"0"0"-563"15,0 0-67-15,0 0-20 0,0 0-9 16,0 0-20-16,0 0 12 16,-38 52 8-16,26-4 0 15,-1 21 5-15,2 21-5 16,4-8 0-16,1-9 1 16,6-14 6-16,0-13-7 15,0 0 0-15,7 4-9 16,4-8-31-16,7-15-137 15,-2-10-207-15,0-17-602 0</inkml:trace>
  <inkml:trace contextRef="#ctx0" brushRef="#br0" timeOffset="551966.2337">28248 7282 590 0,'0'0'1190'0,"0"0"-1063"15,0 0-77-15,0 0 21 16,0 0-62-1,96-54-8-15,-38 38-1 0,6-1 3 16,0 0-3-16,-4-1 0 16,-10-3 0-16,-11-5 1 15,-10 1-1-15,-12-5-6 16,-8-4-18-16,-9-2-9 16,0 2 26-16,-4-2-12 15,-9 10 18-15,2 2 1 16,2 5 19-16,3 5 29 0,0 4 16 15,5 5-21 1,-1 2 12-16,2 1-27 0,0 2-27 16,0 0 4-1,0 0-5-15,0 7-12 0,0 14-10 16,0 15 7-16,5 23 13 16,3 27 2-16,0 20 0 15,1-7-11-15,-2-20 18 16,1-26-7-16,-1-17 0 15,1 3 4-15,1 2-5 16,-2-1 1-16,-1-8 0 16,-1-9-11-16,-4-9 11 15,1-5-34-15,-1-8-43 16,1-1-62-16,5 0-65 16,0-7-193-16,1-3-895 0</inkml:trace>
  <inkml:trace contextRef="#ctx0" brushRef="#br0" timeOffset="553081.8307">29233 7549 247 0,'0'0'108'0,"0"0"-89"16,0 0 157-1,0 0-77-15,0 0-26 0,0 0 15 16,0 0 36-16,0 6-33 16,0-6 42-16,0 0-19 15,0 1-28-15,0-1-11 16,0 0-18-16,0 0 29 16,0 0 4-16,0 0-16 15,0 0 21-15,0 0-35 16,0 0-17-16,0 0 1 15,0 0-26-15,0 0 16 16,0 0-6-16,0 0-16 0,0 0 31 16,0 0-26-16,0 0 4 15,0 0 10-15,0 3-24 16,0-3 7-16,0 4-14 16,0-1-10-16,0 6 9 15,0 2-12-15,3 7 13 16,-2 3-6-16,-1 3 13 15,0 2-7-15,0 1 0 16,0-1 0-16,0 0-4 16,-9-2 4-16,-4-3 0 15,-4-4-15-15,-2-3-84 16,-7-7-43-16,4-4-182 16,5-3-394-16</inkml:trace>
  <inkml:trace contextRef="#ctx0" brushRef="#br0" timeOffset="553415.3768">29558 7209 1149 0,'0'0'253'0,"0"0"-138"16,0 0-12-16,0 0 33 15,0 0 4-15,0 0-21 16,0 0-81-16,97-14-37 0,-51 7 25 16,6-2-12-16,2 2 24 15,0 2-13-15,-2-2-25 16,-1 3 14-16,-2-2-14 15,-9 5-14-15,-5-2 14 16,-12 0-90-16,-12-1-50 16,-8-2-134-16,-3 2-367 0</inkml:trace>
  <inkml:trace contextRef="#ctx0" brushRef="#br0" timeOffset="553653.5459">29819 6938 1136 0,'0'0'336'16,"0"0"-102"-16,0 0-139 16,0 0-64-16,0 0-11 15,0 0-14-15,0 0 13 16,0 106 59-16,2-54-37 16,2 5 1-16,0-1-17 15,-1 3-25-15,2-3 20 16,-4-6-20-16,1-4-10 15,-2-7 9-15,1-1-102 16,1-11-128-16,4-12-368 0</inkml:trace>
  <inkml:trace contextRef="#ctx0" brushRef="#br0" timeOffset="553984.7806">30357 7268 1572 0,'0'0'267'0,"0"0"-150"16,0 0-102-16,0 0-14 16,0 0-2-16,0 0 1 15,-46 84 0-15,23-52-8 16,0 5 10-16,-2-2-2 16,1-1 0-16,3-4 6 15,6-2-9-15,4-4 3 16,3-7 0-16,5 0-3 15,3-8 4-15,0 1-1 0,6 0 8 16,18-4 3 0,12-2 39-16,16-1-28 0,10-3-15 15,9 0 8-15,1 0-8 16,-4-10-7-16,-9-3 0 16,-9 2-53-16,-7-4-42 15,-17 2-144-15,-10 2-575 0</inkml:trace>
  <inkml:trace contextRef="#ctx0" brushRef="#br0" timeOffset="554231.9567">30465 7489 831 0,'0'0'802'15,"0"0"-632"-15,0 0-68 16,0 0-81-16,0 0-2 15,0 0-13-15,0 0 5 16,5 80 38-16,-4-43-23 16,1 5-16-16,-2 2 8 15,0-2-11-15,-2 1-7 16,-5-4 0-16,-1-5-6 16,0-2-9-16,8-8-106 15,0-7-132-15,0-11-373 0</inkml:trace>
  <inkml:trace contextRef="#ctx0" brushRef="#br0" timeOffset="554585.2087">30583 6701 1513 0,'0'0'184'0,"0"0"-97"16,0 0-1-16,0 0-46 15,0 0-21-15,109 28-18 16,-60 5 30-16,3 8 36 16,2 21-48-16,-3 24 15 0,-2 24 19 15,-9 8-35-15,-10-5 20 16,-9-12-30-16,-9-17-7 15,-4-5 16-15,-4-11-17 16,-4-13 0-16,0-13-1 16,-4-5-8-16,-9 4-2 15,-6 3-46-15,-5-1-36 16,-14-3-24-16,5-10-217 16,6-15-517-16</inkml:trace>
  <inkml:trace contextRef="#ctx0" brushRef="#br0" timeOffset="555459.8122">31672 6660 1311 0,'0'0'212'15,"0"0"-114"-15,0 0-82 16,0 0-16-16,0 0-1 15,-1 76 1-15,-1-16 1 16,1 23 31-16,1 23-13 16,0 9 3-16,0-9 27 15,0-24-38-15,0-30 3 16,0-15-12-16,0-10 6 16,-2 2-9-16,1-3 1 15,-1-5 0-15,1-8 0 0,1-10 6 16,0-3 14-16,1-3 103 15,17-20-28-15,10-4-56 16,10-8-39-16,7-2-10 16,2 1 8-16,0 10-16 15,-3 8 18-15,-7 11 0 16,-5 7-7-16,-5 1 7 16,-7 19-9-16,-11 6-14 15,-9 1 22-15,0 3-10 16,-17 0 11-16,-13-5 0 15,-6-4 7-15,-8-5-6 16,-1-7-1-16,-2-8 0 16,1-1 9-16,6-1-7 0,7-18 5 15,10-1-7 1,14-6-23-16,25-21-105 0,15 5-244 16,13 2-864-16</inkml:trace>
  <inkml:trace contextRef="#ctx0" brushRef="#br0" timeOffset="555823.0059">32253 7319 1005 0,'0'0'325'16,"0"0"-158"-16,0 0-103 16,86 0-17-16,-49-1 2 0,2-12-31 15,-3-4 34 1,-3-4-1-16,-7-7-1 0,-6-5 31 15,-8 1-32 1,-9 4-32-16,-3 5 8 0,-13 9-18 16,-14 7-6-16,-9 7-1 15,-6 4-8-15,-4 20 6 16,-1 11 3-16,5 9-1 16,6 4 14-16,10 0-12 15,10 0 15-15,11-3-7 16,5-3 2-16,18-2 34 15,21-2 2-15,12-3 11 16,11-6-9-16,5-8-37 16,-6-9-13-16,-7-2-25 15,-12-10-55-15,-12 0-11 0,-15 0-139 16,-9 0-709-16</inkml:trace>
  <inkml:trace contextRef="#ctx0" brushRef="#br0" timeOffset="558080.5482">2697 8441 476 0,'0'0'781'0,"0"0"-623"16,0 0 93-16,0 0-103 15,0 0-31-15,0 0-57 16,-61-46-35-16,31 46 4 15,-7 0-29-15,-5 13 7 16,-3 9 1-16,2 5-8 16,1 4 31-16,3 8-30 15,4 4 6-15,12 3 10 16,4 1-16-16,11-1 6 16,8-4-7-16,0-5 1 15,20-4 5-15,10-10-6 0,13-7 0 16,5-10 0-16,7-6 0 15,0-5-1-15,-3-18 1 16,-7-4-8-16,-6-9-1 16,-11-4 9-16,-7-7 0 15,-6-1-1-15,-6 1 10 16,-5 11-9-16,-4 10 0 16,0 12 1-16,0 10 62 15,0 4-63-15,0 1-16 16,0 18-2-16,0 9 11 15,0 7 6-15,0 5 1 0,2 5 0 16,7-4-9 0,1-2 9-16,2-2 0 0,2-4 0 15,26-7-84 1,-9-9-100 0,5-11-330-16</inkml:trace>
  <inkml:trace contextRef="#ctx0" brushRef="#br0" timeOffset="559963.8577">4780 8173 766 0,'0'0'637'16,"0"0"-436"-16,0 0 18 15,0 0-117-15,0 0-18 16,0 0-57-16,-85-37-12 16,37 37-15-16,-4 9 7 15,-3 12-11-15,7 3 4 16,9 8 0-16,9-1-12 15,11 2 11-15,10-4 1 0,9 1-1 16,9-3 3 0,22 0 1-16,11-5-3 15,9-2 0-15,4 3 15 16,3-2-9-16,-7 1-6 0,-8 7 0 16,-10 2 1-16,-8 2-7 15,-8 3 6-15,-11-1 0 16,-6-4-4-16,0-1 11 15,-17-5-7-15,-11-4 18 16,-11-5-5-16,-10-6 30 16,-6-6-42-16,1-4 1 15,-3 0-2-15,8-4-11 16,13-13-59-16,24-21-82 16,12 5-245-16,6-2-342 0</inkml:trace>
  <inkml:trace contextRef="#ctx0" brushRef="#br0" timeOffset="560399.4069">4950 8335 1337 0,'0'0'204'0,"0"0"-20"16,0 0-73-16,0 0-85 16,0 0 6-16,0 0-31 15,0 0 0-15,15 20 9 16,-9 6-2-16,4 3 6 15,4 2 5-15,-1 4-18 16,2-4 24-16,3-1-25 0,0-6 0 16,4-6 12-16,2-8-11 15,3-6 15-15,4-4 56 16,5-7-31-16,3-12 6 16,-3-11-35-16,-3-7-3 15,-8-8 20-15,-4-3-28 16,-9 3 10-16,-6 8-1 15,-2 15-2-15,-4 12 43 16,0 10-51-16,0 0-34 16,0 20 18-16,0 12-15 15,0 13 31-15,0 6 0 16,0 5 7-16,6 0-16 16,6-6 9-16,3-4-32 15,9-13 12-15,9-4-27 0,10-18-6 16,12-11 7-16,6 0 2 15,30-50-33-15,-13 1-210 16,-14-2-307-16</inkml:trace>
  <inkml:trace contextRef="#ctx0" brushRef="#br0" timeOffset="560792.5782">5991 7889 477 0,'0'0'1095'0,"0"0"-802"15,0 0-100-15,0 0-94 16,0 0-99-16,0 0-23 15,0 0 22-15,-68 116-12 16,53 0 13-16,3 16 3 16,6-6 7-16,6-19-6 15,0-36-4-15,0-18 11 0,3-17-5 16,4-11-6 0,1-4 0-16,-2-1-1 15,0-7 12-15,0-10-11 0,4-3 27 16,5-26 42-16,9-11-24 15,12-15-45-15,7-1-46 16,5 3 40-16,4 14-18 16,-4 13 18-16,-2 17-2 15,-4 6-22-15,-8 16 29 16,-10 13-14-16,-8 8-6 16,-16 3 20-16,0-1-4 15,-22 1 5-15,-17-11 0 0,-7-2 1 16,-12-7 19-16,-3-10-20 15,-2-4 6 1,5-6-6-16,7-16-12 0,18-5-114 16,17-2-399-1</inkml:trace>
  <inkml:trace contextRef="#ctx0" brushRef="#br0" timeOffset="561530.8352">7010 8332 1744 0,'0'0'224'0,"0"0"-50"0,0 0-75 15,-91-19-99 1,36 34 6-16,-6 12-12 0,0 10-5 16,13-2 10-16,17-1-4 15,17-7-7-15,14-5 5 16,5-6-4-16,20-6-18 15,11-9 29-15,6-1-15 16,4-3 14-16,-4-17 0 16,-6-4-2-16,-8-5-3 15,-7-1 7-15,-12 3-1 16,-2 8 21-16,-7 10 0 16,3 9-21-16,0 5-12 15,9 18-22-15,6 14 28 16,3 10-1-16,6 6 7 15,3 2-1-15,-5 5 10 0,-1 2-10 16,-9-2 1-16,-12 2 0 16,-3-2-5-16,-12-4 5 15,-15-2 0-15,-6-12 0 16,-1-9 7-16,4-17-7 16,3-9 9-16,5-7 9 15,5-14 37-15,4-14-39 16,13-9 6-16,4-6-3 15,29-7-17-15,18-2-4 16,12-4 2-16,8 3-12 16,-2 0 5-16,1 3-12 15,-9 4 19-15,-4 6 0 16,-12 5 6-16,-10 4-7 0,-15 6 1 16,-10 1-12-16,-10 7 11 15,-16 4-52-15,-11 3-8 16,-6 7 14-16,5 2 8 15,8 1 39-15,10 0-10 16,10 0-7-16,0 4 16 16,18 6-25-16,13 6 26 15,8 3-1-15,7 2 2 16,-1 2-1-16,-6 3 0 16,-6 2-1-16,-11 1 1 15,-10 4 6-15,-3 3 13 16,-9 4-6-16,0-1-12 0,-9 1-2 15,3-7-32 1,6-10-80-16,18-7-146 0,7-12-301 16</inkml:trace>
  <inkml:trace contextRef="#ctx0" brushRef="#br0" timeOffset="561844.8816">8225 8425 1776 0,'0'0'241'15,"0"0"-148"-15,0 0-92 16,-103 53 2-16,46-11-2 16,-1 10-1-16,13 2 0 15,21-5-1-15,18-3-5 16,11-11 6-16,26-10 0 16,30-8 40-16,2-8-10 0,7-9-1 15,2-6-17-15,-14-20-3 16,-3-10-9-16,-6-17 0 15,-19 0 0-15,-15-4 2 16,-10 4 5-16,-5 18-7 16,-8 8 24-16,-17 17-24 15,-11 10 0-15,-9 10-13 16,-10 22-40-16,0 9-11 16,13 18-120-16,15-9-328 15,24-11-638-15</inkml:trace>
  <inkml:trace contextRef="#ctx0" brushRef="#br0" timeOffset="562534.4704">8728 8451 1595 0,'0'0'343'0,"0"0"-123"15,0 0-127-15,0 0-69 16,0 0-24-16,0 0-32 15,0 0 20-15,-10 49-11 16,10-2 23-16,0 8 0 16,7 3 6-16,6-2-9 15,2-5 3-15,6-7 0 16,-3-9-1-16,6-10 14 16,1-12-10-16,2-7 41 15,4-6-4-15,8-13 8 16,1-17-38-16,-1-9-9 0,-3-22 19 15,-8 0-20-15,-11-3-8 16,-7 5 7-16,-10 20 0 16,0 8-13-16,0 19 14 15,-3 12-31-15,-14 14 12 16,1 21-12-16,0 11 30 16,2 11 0-16,7 2 0 15,7-2-7-15,12-5 8 16,16-7 0-16,11-10 3 15,13-9-1-15,5-12-2 0,10-14 0 16,0-2-26 0,-1-24 26-16,-5-14-32 0,-3-18 30 15,-6-22-8 1,-16 4 8-16,-13 8 2 0,-13 14 2 16,-7 27-2-1,-3 5 105-15,0 9-28 0,0 12-61 16,0 1-16-16,-9 14-37 15,-1 18 36-15,-1 12-1 16,-2 21 1-16,-2 21-6 16,-9 17 7-16,2 9 0 15,-1-9 16-15,1-15-10 16,4-21 0-16,9-11-6 16,6-16 8-16,0-2-4 15,3 0-4-15,0 0 0 0,0-4-6 16,0-7-3-1,0-13-46-15,6-11-45 0,12-20-46 16,-3-13 48-16,-2-11-281 16</inkml:trace>
  <inkml:trace contextRef="#ctx0" brushRef="#br0" timeOffset="562791.6559">9572 8550 1825 0,'0'0'281'16,"0"0"-106"-16,0 0-112 15,39-82-63-15,-14 78-11 16,11 4 10-16,10 1-25 16,8 22 20-16,-2 9 6 15,-1 12-4-15,-11 5 4 0,-13 8 0 16,-12-2 0-16,-8-5-13 16,-7-4 13-16,-7-7 0 15,-11-8-1-15,-9-9-2 16,-4-9 3-16,-5-8 0 15,-1-5-14-15,-17-20-11 16,8-7-141-16,10 0-366 0</inkml:trace>
  <inkml:trace contextRef="#ctx0" brushRef="#br0" timeOffset="569250.9768">11364 8623 1270 0,'0'0'223'0,"0"0"-160"15,0 0-49-15,-82 23 7 16,67-9-15-16,-2-2 4 15,7 5 22-15,4 2-31 0,0 2 20 16,-1 11-4-16,4 5 4 16,0 8 25-16,3 5-31 15,0 0-15-15,19-1 17 16,8-9-15-16,7-3 12 16,2-12 3-1,-3-11-17-15,0-7 14 0,-2-7 17 16,-4-7 1-16,-5-13 34 15,-5-13-35-15,-1-9-5 16,-10-8 1-16,-6-9-26 16,0 1 15-16,-16 0-16 15,-4 9 0-15,-2 8-8 16,-2 11 18-16,6 11-6 16,-1 6-4-16,8 7-9 0,4 5-45 15,4 1-110 1,13 0-179-16,10 7-52 0,5 0-333 0</inkml:trace>
  <inkml:trace contextRef="#ctx0" brushRef="#br0" timeOffset="569509.5562">12055 8372 978 0,'0'0'489'0,"0"0"-372"16,-12-93 121-16,-2 70-65 15,-2 16-88-15,-8 7-69 16,-4 7-6-16,-5 23-20 16,-3 13 10-16,2 13-3 15,4 17-3-15,10 19-4 0,14 11 10 16,6 2 0-16,11-7 6 16,10-23 2-16,-4-23-7 15,-1-10-1-15,0-5 0 16,-3 2-55-16,4 12-73 15,-5-10-154-15,-6-17-240 0</inkml:trace>
  <inkml:trace contextRef="#ctx0" brushRef="#br0" timeOffset="569706.7398">11763 8900 700 0,'0'0'1124'16,"0"0"-991"-16,0 0 16 0,0 0-103 15,0 0-39-15,0 0-14 16,114-75 7-16,-63 61-1 16,7 1-48-16,24-8-111 15,-13 2-157-15,-11 6-424 0</inkml:trace>
  <inkml:trace contextRef="#ctx0" brushRef="#br0" timeOffset="570473.405">13454 8140 722 0,'0'0'922'0,"0"0"-849"15,0 0-63-15,-97 20-9 16,54 10-1-16,-2 12 0 16,-13 19 1-16,-10 25 4 15,-4 18-5-15,7 9 12 0,19 0 26 16,21-11-28-1,22-12 12-15,6-2 19 0,23-5-27 16,15 3 30-16,11-3-29 31,8-1-14-31,-9-13 13 0,-2-15-8 0,-13-19-6 16,4-11 0-16,-2-4-63 16,27-20-58-16,-10 0-146 15,-10-14-501-15</inkml:trace>
  <inkml:trace contextRef="#ctx0" brushRef="#br0" timeOffset="570968.7614">13422 8517 1335 0,'0'0'183'0,"0"0"2"16,0 0-55-16,0 0-88 15,0 0-21-15,80-3-17 16,-31 2 5-16,14-2 1 16,1-1-1-16,8-2 9 15,-4 2 21-15,-1-2-33 16,-7 4 9-16,-9 0-15 15,-14 2 12-15,-13 0-18 16,-10 0 6-16,-7 11-17 0,-7 9 16 16,-14 10-48-1,-17 6 25-15,-18 11 23 0,-11 4 2 16,-4 3 8-16,-7-2-9 16,9-3 0-16,4-4 6 15,9-5 0-15,13-8 7 16,10-3 15-1,16-8-18-15,7-6 15 0,3-4-25 16,9-4 7-16,24-1 53 16,22-6-3-16,27 0 11 15,22-6-32-15,-2-8-36 16,-19-2 0-16,-21 2-8 16,2-15-95-16,-9 5-113 0,-6-5-687 15</inkml:trace>
  <inkml:trace contextRef="#ctx0" brushRef="#br0" timeOffset="571275.9806">14480 8691 1734 0,'0'0'184'0,"0"0"-116"16,0 0-56-16,0 0-4 15,0 0-8-15,-101 80 0 16,60-40 6-16,-3 6-1 15,-1 7-5-15,0-3 0 0,7 0-1 16,5-4-2 0,4-5 2-16,16-7 1 0,6-8-3 15,7-8 3-15,13-8 32 16,17-2 16-16,24-8 24 16,25 0-51-16,24-12 7 15,-5-5-25-15,-20 0 4 16,-23 1-14-16,-16 3-17 15,16-6-42-15,-10-1-85 16,-5-1-334-16</inkml:trace>
  <inkml:trace contextRef="#ctx0" brushRef="#br0" timeOffset="571504.143">14445 8924 1124 0,'0'0'737'15,"0"0"-626"-15,0 0-56 16,0 0-40-16,0 0-15 16,0 0 0-16,-3 72 22 15,3-39 5-15,6 10-8 16,0 6 0-16,1 4-18 16,-1 3 9-16,-3-3-10 15,3 3-49-15,3-9-55 16,21-11-139-16,-3-14-236 15,4-15-349-15</inkml:trace>
  <inkml:trace contextRef="#ctx0" brushRef="#br0" timeOffset="571713.289">15070 9022 1013 0,'0'0'944'15,"0"0"-821"-15,0 0-123 16,0 0-17-16,0 0 17 15,-9 96 21-15,3-49 13 16,3 2-25-16,-3 0-9 16,2-2 11-16,4-1-11 15,0-7-17-15,0-6-19 16,0-12-57-16,16-19-38 16,3-2-230-16,4-13-269 0</inkml:trace>
  <inkml:trace contextRef="#ctx0" brushRef="#br0" timeOffset="571947.4567">15317 8805 339 0,'0'0'1359'16,"0"0"-1215"-16,0 0-6 15,0 0-68-15,0 0 4 16,0 0-23-16,81-18-45 15,1 8 13-15,22-6-19 16,0 4 0-16,-20-1-2 0,-25 5 2 16,-25 1-1-1,0-2-30-15,-2-1-66 0,-10 0-96 16,-15 0-421-16</inkml:trace>
  <inkml:trace contextRef="#ctx0" brushRef="#br0" timeOffset="572182.8812">15528 8488 1452 0,'0'0'402'16,"0"0"-283"-16,0 0-111 16,0 0-8-16,0 0-1 0,13 86 1 15,1-38 28 1,2 5-27-16,-4 4 28 0,-2 5-29 15,1-3 0-15,-8-1 2 16,-3-6-2-16,0-2-70 16,6-8-140-16,4-15-325 15,10-15-526-15</inkml:trace>
  <inkml:trace contextRef="#ctx0" brushRef="#br0" timeOffset="572479.1182">16002 8785 1280 0,'0'0'493'16,"0"0"-443"-16,0 0-50 15,0 0 18-15,-49 109-18 0,27-63 0 16,-4 3 9 0,4-2-1-16,1-1-8 0,6-4 12 15,2-5-11-15,10-8 35 16,0-5-11-16,3-7-8 15,0-5 29-15,6-5 5 16,10-4 12-16,11-3-15 16,8 0-21-16,10 0 7 15,11-10-34-15,-1-2 1 16,3-2 4 0,-6 1-5-16,0 2-22 0,10-14-65 15,-17 4-127-15,-16-1-462 0</inkml:trace>
  <inkml:trace contextRef="#ctx0" brushRef="#br0" timeOffset="572701.8968">16149 8993 582 0,'0'0'1284'16,"0"0"-1039"-16,0 0-167 15,0 0-62-15,0 0-16 16,0 0-6-16,0 0-1 15,10 106 8-15,-4-63-1 16,-3 3 0-16,0 3 9 16,0 3-14-16,-3-4 5 15,0-3-38-15,0 2-75 16,0-12-138-16,0-15-350 0</inkml:trace>
  <inkml:trace contextRef="#ctx0" brushRef="#br0" timeOffset="573011.1235">16152 8150 1761 0,'0'0'179'0,"0"0"-104"16,0 0-75-16,0 0-30 15,126 85 30-15,-54-21 1 0,16 19 0 16,3 23 23-16,-7 5-7 16,-16-5 10-16,-22-13 16 15,-17-20-17-15,-12-18 12 16,-8-11-15-16,-7-4-16 16,-2 2 34-16,0 10-35 15,-12 2-5-15,-17-2-1 16,-3-5-50-16,-11 2-41 15,4-15-189-15,13-14-537 0</inkml:trace>
  <inkml:trace contextRef="#ctx0" brushRef="#br0" timeOffset="591287.8459">18060 8564 484 0,'0'0'398'0,"0"0"-237"16,0 0-46-16,0 0 43 15,0 0-2-15,0 0-15 16,0 0-20-16,0-54-43 16,0 51 12-16,0 2-17 15,-3 1-26-15,3 0 10 0,-3 0-56 16,0 0 0-16,-6 1-1 15,-9 15-19-15,-3 8 11 16,-6 8 5-16,-3 9 3 16,5 4 17-16,6 5-17 15,9-4 10-15,10 1 9 16,0-8-18-16,23-2 24 16,8-7-18-16,6-11-7 15,7-6 49-15,3-10-31 16,1-3 7-16,0-16-4 15,-5-13-21-15,-3-9 22 16,-8-10-22-16,-10-2-19 0,-5 3 18 16,-11 8-16-16,-3 18 16 15,-3 10 1-15,0 11-24 16,-6 0 24-16,-3 18-41 16,1 9 17-16,4 3 18 15,4 2-7-15,8-1 13 16,22-5 12-16,11-4-11 15,11-8 18-15,6-7-19 16,5-7 0-16,-6 0 8 16,-5-14-1-16,-12-8-7 15,-8-8 2-15,-16-3 5 0,-10 3-4 16,-6-2-3 0,-5 4-10-16,-15 3 2 0,-9 5 14 15,-2 0-12-15,-3 6-7 16,4 1-47-16,1 1 4 15,13 1-51-15,7-2-27 16,18-7-91-16,13 3-167 16,9 0-456-16</inkml:trace>
  <inkml:trace contextRef="#ctx0" brushRef="#br0" timeOffset="591671.645">18934 8183 1204 0,'0'0'249'0,"0"0"-9"15,0 0-132-15,0 0-84 16,0 0-24-16,0 0 3 0,-3 89-3 16,0-12 36-16,-4 21-11 15,0 6 16-15,3-16-39 16,2-22-2-16,2-24 13 16,0-4-7-16,0 2 0 15,0 1-5-15,2-3 8 16,1-11-1-16,-2-12-8 15,3-11 0-15,2-4 19 16,5-17 20-16,7-13-8 16,11-13-31-16,8-3-15 15,2 0 15-15,-2 13 0 16,-3 10 16-16,-2 10 15 16,-6 12-29-16,1 1-4 15,2 14 1-15,-6 12 1 0,-1 4-8 16,-5 9 8-16,-5 1 0 15,-6 4-6-15,-2-3-2 16,-1-3-108-16,16-16-104 16,-2-11-269-16,9-11-516 0</inkml:trace>
  <inkml:trace contextRef="#ctx0" brushRef="#br0" timeOffset="592021.8939">19658 8765 1545 0,'0'0'245'0,"0"0"-194"0,0 0-20 16,0 0-22 0,101-8 1-16,-56 0 12 0,4-3-21 15,-4-5 8-15,-6 0 15 16,-8-4-23-16,-10-3 20 16,-12-1 0-16,-9-6-21 15,-2 2 19-15,-21 1-19 16,-10 4 0-16,-12 6-1 15,-4 7 3-15,-2 9-3 16,-2 1 1-16,3 7 0 16,5 14 13-16,8 8-12 15,4 4 10-15,9 10 8 16,11 3-17-16,13 1 38 16,2 2-14-1,26-1-20-15,8-4 34 0,16-4-40 0,6-8 7 16,4-8-7-16,6-8-15 15,15-16-66-15,-16-9-151 16,-13-11-543-16</inkml:trace>
  <inkml:trace contextRef="#ctx0" brushRef="#br0" timeOffset="593034.815">20148 8997 23 0,'0'0'965'0,"0"0"-813"16,0 0-16-16,0 0 48 16,0 0-19-16,0 0-19 15,0 0-28-15,20 3-18 16,-10-11 36-16,9-11-108 16,7-8-4-16,-2-5-24 15,4-9 6-15,1-8 1 16,-7-7-7-16,-3-3 0 15,-4 0-13-15,-6 5 7 0,-3 14 6 16,-6 8 0-16,0 12-25 16,-6 11 24-16,-10 7-33 15,-8 2-28-15,-1 4 35 16,-5 12-4-16,8 1 9 16,9-1 1-16,9-1-26 15,4 0 46-15,4 1-10 16,19-2 11-16,5 3 14 15,6 0-12-15,5-1-2 16,3 0 1-16,-6 0 9 16,-5-2-8-16,-4 2-2 15,-8 1 0-15,-2-1-12 16,-7 4 13-16,-2 3-1 16,-5 1 0-16,-3 2 0 15,0 3 7-15,0 1 6 0,0-2 3 16,0-3-8-16,0 1 3 15,0-5-8-15,8-5-3 16,25-7-58-16,-1-8-119 16,3-1-203-16</inkml:trace>
  <inkml:trace contextRef="#ctx0" brushRef="#br0" timeOffset="593432.1039">20891 8739 1485 0,'0'0'230'15,"0"0"-94"-15,0 0-89 0,0 0-27 16,0 0 42 0,0 0-27-16,0 0-9 0,81-7-11 15,-48 0-5-15,-5-6-7 16,0-7 11-16,-6-1-13 16,-5-7 20-16,-5-9-21 15,-8-2-2-15,-4-1-14 16,0 3-15-16,-10 8 31 15,-3 13 0 1,-10 9-2-16,0 7-8 0,-12 0-9 16,-2 23 13-16,-4 4-1 15,1 9 2-15,8 5 5 16,7 4 1-16,8 3 10 0,11 3 48 16,6-2-42-1,7 0 2-15,20-6 10 0,9-2-20 16,10-8 24-16,5-4-8 15,4-9-12-15,2-7 16 16,-5-6-29-16,-3-4-20 16,-1-3-58-1,4 0-94-15,-9-10-102 0,-11 0-349 16</inkml:trace>
  <inkml:trace contextRef="#ctx0" brushRef="#br0" timeOffset="595183.9183">22413 8437 889 0,'0'0'198'0,"0"0"111"15,0 0-27 1,0 0-104-16,0 0-58 0,0 0-44 16,0 0-69-16,14-65-7 15,-14 85-22-15,0 15 18 16,-8 19-7-16,-8 25 22 16,-2 17-4-16,-5-6 21 15,7-15-26-15,6-23 24 16,2-12-26-16,3 3 0 15,1 4 3-15,1 2 4 16,3-7-7-16,0-9 0 16,0-9-70-16,20-23-78 15,-1-1-192-15,-1-14-427 0</inkml:trace>
  <inkml:trace contextRef="#ctx0" brushRef="#br0" timeOffset="595597.2559">22407 8904 948 0,'0'0'783'16,"0"0"-667"-16,0 0-74 16,0 0-2-16,0 0-18 15,0 0 32-15,79-27-22 16,-22 16-31-16,9-8-1 16,-2 3 0-16,-2-7-3 15,-8 2 3-15,-11-8-32 16,-7 0-15-16,-13-4-4 15,-13-3-38-15,-9-1-2 0,-1 0 68 16,-8 8 14 0,-11 3 9-16,0 2 18 0,3 7 15 15,1 5 86-15,7 5-20 16,4 4-18-16,2 3-58 16,2 0-23-16,0 0 0 15,0 15-23-15,0 8 15 16,0 11 7-16,0 9 2 15,5 24 14-15,-1-5 12 16,1 7-21-16,-2 1 17 16,0-10-23-16,0 5 0 15,6-6 3-15,-2-5-1 16,7-5-4-16,3-12-5 16,25-15-122-16,-3-8-101 15,1-14-584-15</inkml:trace>
  <inkml:trace contextRef="#ctx0" brushRef="#br0" timeOffset="595785.4118">23307 8861 1267 0,'0'0'619'0,"0"0"-535"16,0 0 11-16,0 0-20 15,0 0-34-15,98-28-22 16,-43 16-13-16,9-1-6 15,4 2 0-15,-3 1-79 16,6 0-72-16,-18 4-219 16,-17 3-566-16</inkml:trace>
  <inkml:trace contextRef="#ctx0" brushRef="#br0" timeOffset="595996.5574">23339 9062 1620 0,'0'0'232'16,"0"0"-167"-16,0 0-37 16,0 0 73-16,0 0-4 15,114 4-29-15,-54-5-46 16,10-6-15-16,-6-2-2 16,-2-1-5-16,-5 0-70 15,-10 3-34-15,3-4-103 0,-12 3-160 16,-9-2-345-16</inkml:trace>
  <inkml:trace contextRef="#ctx0" brushRef="#br0" timeOffset="596562.5094">24913 8214 1508 0,'0'0'267'0,"0"0"-160"16,-17-83-25-1,-6 62-41-15,-10 6-40 0,-10 11 4 16,-3 4-5-16,-5 9 0 16,6 15-1-16,11 6-15 15,15 6 16-15,14 9-9 16,5 3 3-16,20 4 5 15,10 5 1-15,5-1-2 16,1 0 1-16,-2 3 1 16,-5-2 0-16,-10 1 0 15,-6 0 1-15,-8-3-3 16,-5 0 2-16,-13-7 0 16,-13-2 0-16,-11-7 9 0,-3-8-9 15,-4-12 0 1,3-9 1-16,3-7 6 0,7-3 1 15,6-10-7-15,7-5-1 16,7-1-1-16,10 4 0 16,1 2 1-16,3 4-3 15,12 5-6-15,0 1-4 16,2 0-4-16,0 11 16 16,-1 6-18-16,-2 5 19 15,-1 8 0-15,-2 4 0 16,-5 4 16-16,2 3-15 15,-2 1-1-15,4 4 2 16,3-2 9-16,2-1-9 16,6-4-2-16,4-3-9 15,24-5-1-15,-3-12-161 0,1-10-215 0</inkml:trace>
  <inkml:trace contextRef="#ctx0" brushRef="#br0" timeOffset="597172.6427">25657 8308 1215 0,'0'0'498'0,"0"0"-352"16,0 0-92-16,0 0-23 16,0 0-31-16,0 0 0 15,0 0 3-15,-91-5-1 16,43 3-2-16,-6 2 8 15,5 0 1-15,7 0-15 16,8 0 6-16,10 2 0 16,6 8-8-16,6-1 5 0,6 1 2 15,4 3-5 1,2 4 3 0,0 3 3-16,0 2 0 0,11 5 0 0,2 7 26 15,1 1 1-15,-2 8-7 16,0 0 3-16,-8 7-21 15,-2 0 20-15,-2 3-22 16,0 3 1-16,-6-1 15 16,-6-1-15-16,1-2-1 15,1 0 0-15,-2-4 11 16,6-5-11-16,3-1 0 16,3-5 0-16,0-8 8 15,5-3-7-15,9-8 8 16,7-5 9-16,6-6-4 15,9-4 51-15,6-3-56 16,4 0-9-16,2-5-34 0,7-17-103 16,-13 5-148-16,-11-3-663 0</inkml:trace>
  <inkml:trace contextRef="#ctx0" brushRef="#br0" timeOffset="598436.3082">26043 8658 1440 0,'0'0'205'16,"0"0"-141"-16,0 0-49 0,0 0 8 16,-101-15-22-1,65 25 21-15,-3 9-3 0,1 7-12 16,6 4 28-16,3 3-16 15,9 3 9-15,7 0 5 16,10 1-25-16,3-3 17 16,8-2-6-16,17-2-13 15,8-4 25-15,6-7-24 16,3-5-7-16,1-7 5 16,-4-4 4-16,-3-3-9 15,-3-6 0-15,-7-10 1 16,-3-1 17-16,-10-6-17 15,-5 3 4-15,-3 3 30 0,-5 2-29 16,0 1 3-16,0 4-9 16,-3 0 9-16,-4 3-6 15,4-2-3-15,0 2 0 16,2-1 12-16,1 2-11 16,0 2 8-16,0 2-9 15,0 1 14-15,0 1-13 16,-2 0-1-16,2 0 0 15,0 0-1-15,0 0 1 16,0 0 0-16,0 0 0 16,0 0 1-16,0 0-1 15,0 0 0-15,0 0 0 16,0 0-1-16,0 0-2 16,0 0-3-16,0 0 6 0,0 0 0 15,0 0-10-15,0 0 10 16,0 0 0-16,0 0-1 15,0 0-2-15,0 0 3 16,0 0 0-16,0 0 1 16,0 0 2-16,0 0-3 15,0 0-6-15,0 0 0 16,-1 0-2-16,-1 0 7 16,-1 0 1-16,3 0 0 15,0 0-10-15,0 0 10 16,0 0 0-16,0 0 0 15,0 0 3-15,0 0-9 16,0 0 6-16,0 0-3 0,0 0-9 16,0 0 12-16,0 0 0 15,0 0-2-15,0 0 5 16,0 0-3-16,0 0 0 16,0 0 0-16,0 0-1 15,0 0 1-15,0 0 0 16,0 0 0-16,0 0 9 15,0 0-8-15,0 0-1 16,0 0 0-16,0 0 2 16,0 0-2-1,0 0 0-15,0 0 0 0,0 0 8 16,0 0-5-16,0 0-3 0,0 0 0 16,0 0 0-16,0 0 7 15,-1 0-7-15,-1 0 0 16,2 0 9-16,-1-1-5 15,-1-1-4-15,1 2 0 16,-1 0-8-16,0 0 9 16,2-2-1-16,0 2 0 15,0 0 1-15,0 0 0 16,0 0-1-16,0 0 0 16,0 0-9-16,0 0 9 15,0 0 0-15,0 0 0 16,0 0 1-16,0 0 0 15,0 0-1-15,0 0 0 0,0 0-12 16,0 0 19 0,0 0-7-16,0 0 0 0,0 0 6 15,0 0-4-15,0 0-2 16,0 0 0-16,-2 0-2 16,0-2 10-1,1-3-8-15,-2-2 3 0,0-2 4 16,-3-2-4-16,1-5-3 15,-2-1-11-15,-3-3 10 16,0 1-42-16,-3 2-1 16,-2 3-39-16,-16 1-70 15,3 4-112-15,2 1-340 0</inkml:trace>
  <inkml:trace contextRef="#ctx0" brushRef="#br0" timeOffset="599347.1906">26137 8300 727 0,'0'0'193'16,"0"0"21"-16,0 0-1 15,0 0 30-15,0 0-65 16,0 0-44-16,0 0-63 0,27-45-64 15,5 43 2 1,13 1-9-16,7 1 1 0,1-2 6 16,-1 2-7-16,-7-1 0 15,-11-2-3-15,-7 3 4 16,-11-1-1-16,-5 1 0 16,-5 0-1-16,-3 0-7 15,-2 10-3-15,1 8 8 16,-1 5-8-16,1 6 16 15,-1 8-5-15,-1 2 0 16,2 1 1-16,-1 4-6 16,1 1 5-16,-1 1 0 15,1 4 3-15,-2 2-1 0,1 2-2 16,1-2 0-16,-1 0 1 16,1-1 7-16,2-5-8 15,-1 0 0-15,0-8-2 16,0-3-1-16,0-5 3 15,-1-4 0-15,1-3 1 16,-2-3-3-16,-1-6 2 16,0-4-5-16,2-3 4 15,-2-4-20-15,0 0 19 16,0-1-4-16,0-2 2 16,0 0-3-16,0 0 7 15,0 0 0-15,0 0-5 16,0 0 13-16,-5 0-8 0,-6 0 0 15,-2 0 0 1,-3 0 5-16,-4-2-5 0,2 2 0 16,-1-3-10-1,0 3 17-15,2 0-7 0,2 0 0 16,2 0-20-16,1 0-8 16,2 0-106-16,2 0-121 15,5 0-283-15</inkml:trace>
  <inkml:trace contextRef="#ctx0" brushRef="#br0" timeOffset="599954.9017">27044 9263 110 0,'0'0'127'0,"0"0"-101"15,0 0-12-15,0 0-14 16,0 0-1-16,0 0-68 16,0 0-88-16</inkml:trace>
  <inkml:trace contextRef="#ctx0" brushRef="#br0" timeOffset="600646.9258">27044 9263 199 0,'16'1'55'0,"-16"-1"39"16,0 0 37-16,0 0-40 15,0 0-20-15,0 0-3 16,0 0-18-16,0 0-4 15,0 0-4-15,0 0 0 16,0 0 30-16,0 0-30 16,0 0-10-16,0 0-2 15,0 0-24-15,0 3 6 16,0-3-8-16,0 0-1 16,0 0 7-16,0 0-10 0,0 0 0 15,0 0-5-15,0 0 7 16,0 2-2-16,0-2 0 15,0 2 1-15,0-2 5 16,0 0-6-16,0 0 0 16,2 0-7-16,-2 0 9 15,0 0-2-15,1 1 0 16,-1-1 1-16,2 2 6 16,-2-2-7-16,1 0 0 15,-1 0-3-15,0 0 4 16,0 0-1-16,0 0 1 15,0 0 0-15,0 0 7 16,0 0-8-16,0 0 0 0,0 0-8 16,0 2 9-1,0-2-1-15,0 0 13 0,0 0-12 16,0 0 22-16,0 0-1 16,0 0-2-16,0 0 29 15,0 0-33-15,0 0 1 16,0 0-3-16,0 0-13 15,0 0 9-15,0 0-9 16,0 0 1-16,0 0 30 16,0 0-23-16,0 6 1 15,3 1-10-15,-1 4 7 16,-1 2 22-16,1 7-7 16,-2 4-5-16,0 1 25 0,0 2-24 15,0 2 6 1,-9-2-9-16,-7 0-14 0,-3-1-2 15,-16-2-28 1,2-6-156-16,7-8-384 0</inkml:trace>
  <inkml:trace contextRef="#ctx0" brushRef="#br0" timeOffset="602001.0599">27932 8283 468 0,'0'0'248'16,"0"0"-84"-16,0 0-47 16,0 0 1-16,0 0 9 15,0 0-13-15,0 0-12 16,7 3-51-16,-7-3 8 16,0 0-21-16,0 0-14 15,0 0 21-15,0 3-44 0,0-3 12 16,0 0-13-1,0 0 0-15,0 0 0 16,0 1 0-16,0-1 0 16,-4 0-9-16,-5 2 11 15,-11-2-2-15,-8 0 2 0,-12 0-1 16,-8 0-2-16,-3 0-48 16,2-6 32-16,4 2 10 15,8 1 10-15,6 0-3 16,8 2 0-16,5 1 0 15,8 0 11-15,4 0-11 16,4 0 0-16,2 0-1 16,0 0 1-16,0 0 0 15,0 0-1-15,0 1-3 0,0 9 4 16,0 4 0-16,0 4 15 16,0 6 36-16,5 5-29 15,-1 4 16-15,1 4-8 16,1 3-21-16,-2 2 22 15,4 2-18-15,-4 2-6 16,1 4 26-16,-1-1-31 16,-1 3 9-16,2-2 7 15,-2-1-17-15,0-2 14 16,-2-4-15-16,2 0 0 16,-2-7-6-16,-1-2 13 15,0-4-7-15,0-8 0 16,0-3 6-16,0-8-7 0,0-5 1 15,0-2 0 1,0-4 3-16,0 0 3 0,2 0-2 16,-2 0-4-16,1 0 8 15,-1 0-10-15,2 0 2 16,-2 0 0-16,0 0-1 16,1 0 7-16,-1 0-6 15,4 0 1-15,-1 0-1 16,4 0 33-16,8 0-31 15,3 3-2-15,7-2 12 16,7-1-5-16,3 0-7 16,5 0 13-16,2 0-13 15,0 0 19-15,0-1-19 16,-5-5 0-16,-4 2-4 16,-5 0 4-16,-7-1-11 0,-9 1-32 15,-7 0-79-15,-4-2-104 16,-1 2-447-16</inkml:trace>
  <inkml:trace contextRef="#ctx0" brushRef="#br0" timeOffset="602627.4434">28238 8649 772 0,'0'0'169'15,"0"0"-75"-15,0 0-44 16,0 0 125-16,0 0 31 15,0 0-69-15,0 0-26 16,-4-6-19-16,6-4-40 16,6-7 11-16,5-3-48 15,2-1-8-15,6 0 14 16,1 3-15-16,2 2-5 16,0 3 0-16,0 10 0 0,-5 2 15 15,1 1-16-15,-1 4-4 16,-1 15-2-16,0 5-3 15,-6 2 9-15,-3 7-1 16,-5 1-13-16,-4 1 12 16,0 2-11-16,-16-1 5 15,-10 1 6-15,-6-4-12 16,-7 0 13-16,-6-4-10 16,0-5 5-16,5-2-4 15,7-5 10-15,11-7 0 16,7-3-6-16,9-4-1 15,4 1 7-15,2-2-1 16,0-2 1-16,0 0-3 16,0 1 9-16,14-1 8 0,7 0 67 15,12 3-49-15,10-3-4 16,6 0-24-16,3 0-2 16,-1 0 2-16,-5 0-4 15,-3 0-7-15,-4-10-10 16,5-13-82-16,-10 4-104 15,-6-5-627-15</inkml:trace>
  <inkml:trace contextRef="#ctx0" brushRef="#br0" timeOffset="603111.3767">28740 8210 512 0,'0'0'748'16,"0"0"-655"-16,0 0-65 15,0 0 11-15,0 0-15 16,108-37-9-16,-66 37 1 16,1 4-10-1,0 6-3-15,-6 0 14 0,-7 3 6 16,-6 1 27-16,-9 4-43 15,-5 5-4-15,-7 5 10 16,-3 8 9-16,0 4 0 16,0 5-3-16,-1 2-8 15,-6-1 20-15,2 4-8 0,4-1-1 16,1 5 16-16,0 1-20 16,0 1 5-16,1 1-3 15,8-1-19-15,-2 2 25 16,1-4-16-16,-2-4-9 15,0-4 19-15,-2-3-13 16,-2-4-7-16,-2-9 0 16,0-3 7-16,0-5-6 15,-12-8-1-15,-5-5 0 16,-5-2 16-16,-5-7-15 16,-6 0-2-16,-1 0-12 15,-9-1-66-15,6-7-89 16,11-2-359-16</inkml:trace>
  <inkml:trace contextRef="#ctx0" brushRef="#br0" timeOffset="604073.0576">29540 8167 664 0,'0'0'564'15,"0"0"-388"-15,0 0 55 16,0 0-125-16,0 0-33 15,0 0-32-15,0 0-40 16,70-32 15-16,-44 35-16 16,0 13 0-16,1 10-9 15,-3 9 2-15,-6 12 7 16,-6 9-1-16,-6 7 1 0,-6 1-2 16,0-2 2-16,0 3 0 15,-3-4-7-15,0-3 9 16,1-3-2-16,2-6 0 15,0-6 2-15,8-8 13 16,10-7-13-16,4-8 11 16,8-5 26-16,5-5-15 15,3-6 12-15,-2-4-11 16,-5 0-24-16,-10-4 35 16,-6-2-23-16,-9-1-4 15,-6 7-9-15,0 0-16 16,-14 0-16-16,-8 9 4 15,-6 11 11-15,1 4 6 0,3 9 7 16,11 7-2-16,8 2-3 16,5 5 4-16,2 5 5 15,14 2 0-15,5 1-43 16,1-1 30-16,-2-2-15 16,-2-6 4-16,-6-6 24 15,-4-8-14-15,-5-11 13 16,-3-5 1-16,0-9-6 15,-16-1 0-15,-5-5 8 16,-9-1-2-16,-5 0 10 16,-1 0-3-16,0-1-14 15,-1-2-3 1,10 0-196-16,9 0-315 16</inkml:trace>
  <inkml:trace contextRef="#ctx0" brushRef="#br0" timeOffset="605274.1163">31393 9003 136 0,'0'0'92'0,"0"0"-73"16,0 0-9-16,0 0-10 15,-94-54-15-15,74 44 6 16,3 0-140-16</inkml:trace>
  <inkml:trace contextRef="#ctx0" brushRef="#br0" timeOffset="605811.5059">31468 8943 950 0,'0'0'320'0,"0"0"-30"0,0 0-150 16,0 0-74-16,0 0-56 16,0 0-3-16,-120-26 4 15,67 26-11-15,-5 0 0 16,1 14 21-16,3 4-15 16,8 6 27-16,10 3-11 15,11 2-22-15,11 7 24 16,14-2-24-16,2 2 10 0,26 0 12 15,15-3-12-15,14-3 36 16,6-7-6-16,1-6-26 16,-3-8 22-16,-6-9-36 15,-10 0 14-15,-7-9 12 16,-6-12-11-16,-9-9 10 16,-6-8-13-16,-8-3-12 15,-7-2 19-15,-2 1-19 16,-12 2 0-16,-11 7-3 15,-3 3 3-15,3 7-6 16,5 7 5-16,6 6-14 16,5 6-1-16,4 4-99 15,3 0-103-15,0 11-126 0,0-1-316 0</inkml:trace>
  <inkml:trace contextRef="#ctx0" brushRef="#br0" timeOffset="606389.3079">31702 9281 204 0,'0'0'1193'0,"0"0"-944"16,0 0-54-16,0 0-110 16,0 0-39-16,67-87 19 15,-49 54-43-15,1-7 6 16,-2-9-7-16,-4-4-15 15,-4 0 4-15,-6 1-10 16,-3 2-5-16,0 10-7 0,-9 7-16 16,-3 9-4-16,2 8-3 15,4 7 32-15,3 6 2 16,3 3 1-16,0 0-19 16,1 7 10-16,13 11-16 15,7 9 25-15,5 3 0 16,7 3 1-16,5 3 0 15,5-2-1-15,0-2 0 16,1-2-8-16,-3-3 8 16,-10-2 0-16,-8-4 0 15,-10 2-2-15,-10-4-7 16,-3 1-5-16,-7 0 5 0,-14 1-1 16,-4 0 8-16,-2 3 2 15,1 0 0-15,2 2 7 16,5 0-11-16,5 1 4 15,10 2 0-15,4-3-3 16,3 1 10-16,18 0 9 16,14 1 30-16,8-1-14 15,6-6 16-15,5-1-32 16,-1-4-10-16,-5-7 15 16,-5-2-14-16,-8-1-3 15,-7-5-4-15,-9 2 6 0,-5 0-13 16,-7-2-45-1,-4 2-104-15,0-3-225 0,-3 3-424 0</inkml:trace>
  <inkml:trace contextRef="#ctx0" brushRef="#br0" timeOffset="607902.0934">2391 9573 1542 0,'0'0'196'15,"0"0"-89"-15,0 0-1 16,0 0-96-16,0 0-10 16,0 0-2-16,-7 51 1 15,4-12 1-15,-3 13 9 16,3 16 4-16,0 17 36 16,1-9-41-16,2-4 17 15,0-13-22-15,0-15 3 16,2 5-9-16,7 1 3 0,1-8-51 15,2-11-45-15,5-18-141 16,-1-10-149-16,-2-3-523 0</inkml:trace>
  <inkml:trace contextRef="#ctx0" brushRef="#br0" timeOffset="608282.3642">2436 10056 1290 0,'0'0'365'16,"0"0"-215"-16,0 0-46 15,0 0-57-15,82-50-47 16,-37 27 0-16,10 1 0 16,0-8 3-16,0 0-10 15,-7 3-54-15,-9-3-26 0,-12 1 27 16,-14 3-12-16,-10-1-51 16,-3 1-24-16,-13 0 42 15,-2 6 94-15,-3 0 11 16,6 10 74-16,3 3 71 15,2 4-27-15,5 3-3 16,1 0-60-16,1 0-47 16,0 10 3-16,0 10-10 15,0 7 13-15,3 5 43 16,4 8-28-16,2 5 21 16,-3-1-11-16,0 5-10 15,1-2 7-15,-5 2-35 0,-2-2-1 16,0-2 10-1,0-4-10-15,0-2-18 0,0-2-43 16,0-9-124-16,0-14-378 16</inkml:trace>
  <inkml:trace contextRef="#ctx0" brushRef="#br0" timeOffset="610299.1915">31326 8174 530 0,'0'0'188'0,"0"0"-105"15,0 0 102-15,0 0-57 16,0 0-8-16,0 0-36 16,37-63-6-16,-37 60 35 15,0 0-41-15,0-1-17 0,-15 0-38 16,-7-2-11-16,-11 5-3 15,-10 1-3-15,-11 0 0 32,-9 5 6-32,-4 11 0 0,-6 4 23 0,2 9 6 15,-1 5-23-15,2 7 26 16,4 10-22-16,5 5-6 16,0 22 16-16,1 16-24 15,9 22 21-15,10 5 3 16,18-1-9-16,19-8 19 15,4-9-24-15,10-1 3 16,14 6 30-16,7-2-32 16,5 0 16-16,8-7-17 15,6-6-10-15,8-4 18 16,5 0-20-16,-5-17 0 0,-7-16 18 16,-8-15-17-16,2-3 23 15,19 3-9-15,23 8-15 16,-1-5 17-16,-8-12-17 15,-11-9-26-15,-15-6-13 16,8 3-45-16,3-3-26 16,9 2-51-16,-16-6-186 15,-10-6-292-15</inkml:trace>
  <inkml:trace contextRef="#ctx0" brushRef="#br0" timeOffset="611739.4523">3255 9796 1197 0,'0'0'213'16,"0"0"-92"-16,0 0-17 15,0 0-54-15,0 0-2 16,0 0 27-16,54 25 4 16,-27-21 16-16,14-1-41 15,7 0-13-15,12-3 2 16,4 0-42-16,2-7 10 16,-8-2-11-16,-6 2-93 0,-10 3-35 15,-12 1-210-15,-17 3-469 0</inkml:trace>
  <inkml:trace contextRef="#ctx0" brushRef="#br0" timeOffset="611959.6057">3421 10083 1230 0,'0'0'405'0,"0"0"-292"16,0 0-10-16,0 0-72 15,103-7-6-15,-54-2-25 16,6-1 1-16,0 0 6 0,-7 0-7 16,-2 3-68-16,2-3-89 15,-9 3-187-15,-12 0-565 0</inkml:trace>
  <inkml:trace contextRef="#ctx0" brushRef="#br0" timeOffset="612561.8503">4750 9409 1107 0,'0'0'411'16,"0"0"-315"-16,0 0-72 15,0 0-5-15,-94-27-19 16,76 34 0-16,3 10-10 16,6 6 12-16,3 4-2 15,6 5 15-15,0 4-15 16,15 1 20-16,6 3-8 15,4 5 7 1,1 2 23-16,-2-1-36 0,-2 8 15 16,-10-2-14-16,-9 4 0 0,-3 0 4 15,-9-3-11-15,-16-1 0 16,-8-5 5-16,-6-10 2 16,0-5-7-16,3-12 6 15,-2-6-4-15,8-7 15 16,2-7-10-16,8 0-7 15,4-4 11-15,11-6-10 16,5 3-1-16,0 0 0 16,2-2 7-16,11 5-17 15,-1 4 7-15,3 0-10 16,3 0 7-16,-2 4-5 16,4 12 10-16,-1 5 1 15,3 7 0-15,-2 5 16 16,1 4-16-16,-3 2 0 0,4 2 1 15,2-2 6-15,1 1-7 16,2-1 0 0,1-3 1-16,2-7-9 0,29-8-60 15,-10-4-188-15,0-14-153 16</inkml:trace>
  <inkml:trace contextRef="#ctx0" brushRef="#br0" timeOffset="613019.2042">5520 9900 1646 0,'0'0'173'0,"0"0"-116"16,0 0-57-16,0 0 0 15,-106 14-2-15,73 6-1 16,0 10-8-16,5-1 17 15,7 8-6-15,2 5 7 16,13 2-6-16,3 4 22 16,3 0-7-16,9-2-1 15,10-3 10-15,5-7-25 16,9-3 26-16,1-7 2 16,5-10 10-16,4-9 16 15,5-7-42-15,-2 0-6 16,-1-19-5-16,-6-7 5 15,-2-11-6-15,-16-2 0 0,-3-9-15 16,-12-4-4 0,-6 5-19-16,0 2 38 15,-17 8 4-15,-2 8 10 0,-11 6 12 16,2 3-16-16,-8 6-1 16,3 5-13-16,-3 2 4 15,8 1-16-15,4 3 15 16,8-1-33-16,7 1-12 15,6-4-63-15,3-3-167 16,0 0-505-16</inkml:trace>
  <inkml:trace contextRef="#ctx0" brushRef="#br0" timeOffset="613338.433">5141 9607 1117 0,'0'0'485'16,"0"0"-385"-16,0 0 35 16,0 0-94-16,0 0-22 15,0 0 1-15,0 0-1 16,85 10 43-16,-24-6-5 0,9-1-28 15,2-3 17 1,-11 0-34-16,2 0-3 0,-11 0 2 16,-7 0-5-16,-5 0-6 15,-7 0 0-15,-8 0-44 32,-1 0-44-32,3 15-139 0,-5-1-255 0,-4 2-200 0</inkml:trace>
  <inkml:trace contextRef="#ctx0" brushRef="#br0" timeOffset="613632.2845">6345 10419 1618 0,'0'0'244'15,"0"0"-64"-15,0 0-100 16,0 0-52-16,0 0-28 16,0 0 0-16,0 0-1 15,-27 84 1-15,9-45 12 16,-3 11-12-16,-1-1 0 16,4 3 5-16,0-5 2 15,6-4-14-15,2-7 2 16,7-12-73-16,3-14-21 15,9-8-119-15,7-2-290 0</inkml:trace>
  <inkml:trace contextRef="#ctx0" brushRef="#br0" timeOffset="614135.6429">6703 10136 1051 0,'0'0'390'0,"0"0"-242"16,0 0-33-16,0 0-44 16,0 0-38-16,0-80 3 15,0 54 43-15,3-1-35 16,9-2-7-16,10 2-1 16,5 1-18-16,6 6 2 0,3 6-20 15,-2 8 0-15,2 0-7 16,-3 6 8-16,0 0-1 15,-2 15 0 1,-7 2-2-16,-2 10-9 0,-5 3 11 16,-7 6-6-16,-10 4-5 15,0 6 2-15,-21 3-4 16,-7-2 7-16,-5 0-29 16,-3-6 34-16,3-7-12 15,5-8 13-15,1-6-8 16,12-7 16-16,5-3-8 15,4-6 0-15,6-4 1 0,0 3 8 16,0-3 4 0,6 0 28-16,13 0 22 0,8 0-53 15,7 0 1 1,5 0-10-16,7 0 10 0,-1 0-7 16,1 0-4-16,-1 0 0 15,-3 0-13-15,-2-3-8 16,-4-4-36-16,6-10-72 15,-6 1-189-15,-11 3-453 0</inkml:trace>
  <inkml:trace contextRef="#ctx0" brushRef="#br0" timeOffset="614459.556">6654 9593 1480 0,'0'0'228'16,"0"0"-123"-16,0 0-45 15,0 0-58-15,0 0 15 16,0 0 22-16,0 0 27 15,116 25 23-15,-58-17-29 16,8-3-33-16,1-3 7 16,-1-2-34-16,-2 0 15 15,-3 0-15-15,-10-2-3 0,-9-3 3 16,-5-3-94-16,-7 1-104 16,-11 0-355-16</inkml:trace>
  <inkml:trace contextRef="#ctx0" brushRef="#br0" timeOffset="615134.6646">7610 9290 1542 0,'0'0'186'16,"0"0"-107"-16,0 0-42 15,0 0 4-15,0 0-41 16,102-43 0-16,-71 43 6 16,3 6 3-16,-5 13-6 15,-4 9 16-15,-4 9 16 16,-6 5-3-16,-8 11-32 15,-7 6 0-15,0 1 0 16,-7 0 6-16,-8-2-6 16,4-5 0-16,-2-6 1 15,10-4 2-15,3-7-3 0,0-6 0 16,6-7 5-16,18-4 5 16,7-8-8-16,11-5-2 15,10-6 6-15,5 0-14 16,-5-16-9-16,-10 5-4 15,-14 1 21-15,-11 4 0 16,-13 6 10-16,-4 0-4 16,-13 10 5-16,-11 17-15 15,-6 10 4-15,3 5 0 16,-3 5-1-16,8 2-19 16,4-1 18-16,12-1-12 15,3-4 13-15,3 0-9 0,3-4 10 16,6 1 0-1,6-3 0-15,-6-4 1 0,0 0 3 16,-5-1-4-16,-4-4 0 16,0-5-9-16,-7-3 9 15,-8-7 0-15,-9-4 0 16,-3-2 6-16,-4-1-2 16,-2-2-4-16,-3 2 0 15,5 1-9-15,-2 3 5 16,6 3-80-16,8 4-129 15,7-1-179-15,12-3-487 0</inkml:trace>
  <inkml:trace contextRef="#ctx0" brushRef="#br0" timeOffset="623250.9166">9575 9861 639 0,'0'0'871'16,"0"0"-708"-16,0 0 5 0,0 0-59 15,0 0-22-15,0 0-34 16,0-55-9-16,0 48 11 16,0 1-9-16,0 5 5 15,0 1-45-15,0 0 3 16,0 0-18-16,0 14-17 15,0 8 7-15,3 28 18 16,-3 20 1-16,0 22 16 16,0 7-7-16,0-16-8 15,0-18 11-15,3-24-10 16,0-3-2-16,0 3 1 16,0 4 10-16,2-4-22 15,2-9-26-15,-4-9-94 0,-3-23-46 16,0 0-142-1,0-16 37-15</inkml:trace>
  <inkml:trace contextRef="#ctx0" brushRef="#br0" timeOffset="623724.0655">9326 10264 1287 0,'0'0'313'16,"0"0"-133"-16,0 0-38 15,0 0-59-15,0 0-35 16,82-52-48-16,0 21 1 15,27-11-1-15,6-1-1 16,-17 7-40-16,-29 5-78 0,-30 9-5 16,-11-2 37-16,-1-2-11 15,-5-7-20-15,-5 3 57 16,-14 7 61-16,-3 4 61 16,0 5 34-16,-8 10-21 15,-1 1 2-15,2 3-43 16,1 3-6-16,0 15-27 15,3 13 11-15,0 10 2 16,3 22 30-16,0 17 2 16,0 17-17-16,0-7-21 15,0-20-7-15,0-21 0 16,0-17 8-16,-3-1-5 16,0-4-3-16,3-4 0 0,0-16 10 15,0-7-9 1,0-7 52-16,12-23-25 0,10-4-27 15,11-2 5-15,6 0-5 16,0 7-1-16,4 12 16 16,-6 10-15-16,2 7-1 15,-6 0 0-15,0 17 5 16,-8 9-16-16,-4 4 3 16,-6 19-85-16,-2-5-129 15,-9-11-392-15</inkml:trace>
  <inkml:trace contextRef="#ctx0" brushRef="#br0" timeOffset="624093.3359">10572 10251 1013 0,'0'0'735'16,"0"0"-686"-16,0 0-41 16,107-14-8-16,-59 9 7 15,7-2-7-15,-2-6 0 16,-5 2 0-16,-3-8 1 15,-15 1-1-15,-12-4 0 16,-12-5 38-16,-6-2-2 16,-24 0 0-16,-15 5-36 15,-10 4-6-15,-9 14 5 16,-7 6 2-16,0 12 20 16,4 15 8-16,6 9-28 15,10 5 14-15,15 4-15 0,10 6 0 16,19 1 39-1,1 1-18-15,30-3 7 16,15 0 27-16,25-2-22 0,-3-12 10 16,11-9-27-16,-3-10-15 15,-10-14-1-15,2-3-50 16,2-17-48-16,-17-6-106 16,-13 1-312-16</inkml:trace>
  <inkml:trace contextRef="#ctx0" brushRef="#br0" timeOffset="626209.1694">11179 10125 1147 0,'0'0'385'0,"0"0"-167"15,0 0-45-15,0 0-68 16,0 0-48-16,0 0-35 16,6-19-22-16,-3 19-7 15,10 9 0-15,1 8 6 16,5 7 0-16,2 11 0 15,0 9 1-15,-2 8 0 16,-12 4-6-16,0 4 13 16,-7-7-7-16,0-6 0 15,0-15 6-15,0-12-6 16,0-10 2-16,-3-7 5 16,3-3 31-16,0-20-16 0,0-25 26 15,19-25-38 1,3 0-3-1,10 4-14-15,2 11-17 0,-7 21 20 0,3 7 3 16,-6 2 2-16,-8 15 28 16,-4 10-29-16,-6 0-27 15,3 15 26-15,3 6-10 16,-3 9 11-16,4 5-11 16,-2 2 16-16,-5 0-5 15,0 2 11-15,1 5-10 16,-4-2 29-16,3 4-29 15,-3-6 5-15,0-1-3 16,1-9 7-16,7-4-10 0,1-9 0 16,0 0 1-16,12-4 12 15,1-7-13-15,14 0-8 16,23-6-93-16,-3-10-176 16,-7-12-1260-16</inkml:trace>
  <inkml:trace contextRef="#ctx0" brushRef="#br0" timeOffset="627020.0138">13705 9825 1190 0,'0'0'363'0,"0"0"-93"16,0 0-125-16,0 0-119 0,0 0-14 15,3 79-12 1,-6 0 30-16,-4 27-28 0,3 13 37 15,2-1-31-15,2-15 1 16,3-27 1-16,10-19-4 16,-4-18-6-16,1-9 0 15,-1-4 9-15,0-5 2 16,0-3-11-16,-6-11 0 16,0-7 0-16,-3-7 0 15,0-21 0-15,-15-26-13 16,-3-2-68-16,-11-10 14 15,-3 0-5 1,-1 23 72-16,-13 0 16 0,1 20 37 0,-7 13 0 16,-3 10-12-1,-1 10-40-15,4 19 15 0,7 8-16 16,16 5 1-16,16 2-1 16,13-1 6-16,13-3 3 15,27 0 16-15,27-8-6 16,37-9 1-16,38-19-20 15,12-7-78-15,-37-17-122 16,-31-9-673-16</inkml:trace>
  <inkml:trace contextRef="#ctx0" brushRef="#br0" timeOffset="627362.589">14215 10310 1553 0,'0'0'266'0,"0"0"-209"16,0 0-32-16,0 0-25 15,0 0-3-15,0 0 3 0,0 0 0 16,67 14 41-16,-22-14 2 16,7 0-30-16,-2-10 15 15,-6-6-20-15,-11-8-2 16,-16-1 15-16,-12-3-20 16,-5-1 3-16,-16 9-4 15,-22 6 0-15,-11 9-9 16,-10 5 9-16,-7 5 0 15,2 15-10-15,3 7 20 16,7 8-10-16,8 2 6 16,16 3 0-1,15 0 16-15,15 6-16 0,9-3-4 0,39 7 25 16,37-1-26 0,35-12 14-16,17-15-15 0,-2-22-22 15,-20-17-82-15,-47-11-202 16,-16-3-487-16</inkml:trace>
  <inkml:trace contextRef="#ctx0" brushRef="#br0" timeOffset="627604.2469">15028 9914 508 0,'0'0'1032'16,"0"0"-808"-16,0 0 41 16,0 0-93-16,0 0-135 15,0 0-37-15,0 0-34 0,-6 10 34 16,0 47-7-16,-7 22 16 15,-1 19-9-15,2 5 0 16,8-7 6-16,4-18-9 16,0-27 3-16,6-12 0 15,12-3 1-15,4-3 9 16,8 1-1-16,9-5-9 16,9-12-6-16,36-17-26 15,-6-13-185-15,-13-14-550 0</inkml:trace>
  <inkml:trace contextRef="#ctx0" brushRef="#br0" timeOffset="627992.5275">14752 10311 1647 0,'0'0'188'15,"0"0"-136"-15,0 0-45 16,82 19-6-16,12-13 29 15,39-5-18-15,14-1-11 16,-9 0 22-16,-34-7-22 16,-35 1 7-16,-24-1 30 15,-5 0 0-15,-1-3 30 16,-2-3-28-16,-3-3-9 16,-8-1 36-16,-14-2-33 15,-12-5 21-15,0-2-19 16,-9 3-35-16,-15 4-2 15,-7 9-3-15,-8 6-17 0,-3 4 20 16,-7 10-17 0,4 12 18-16,5 2 0 0,5 10-18 15,13 1 11-15,4 5-4 16,13 6 11-16,5 1-14 16,11 2 24-16,22 1-20 15,22 2 2-15,43-10-101 16,-8-11-53-16,-2-14-537 0</inkml:trace>
  <inkml:trace contextRef="#ctx0" brushRef="#br0" timeOffset="628353.9932">15948 10654 1365 0,'0'0'383'0,"0"0"-143"0,0 0-79 16,0 0-80-1,0 0-63-15,71-99 37 0,-36 56-55 16,10-7 6-16,-2-8-5 16,-2-6 7-16,-4 5-16 15,-10 0-14-15,-15 8-22 16,-12 9-8-16,-6 9-28 16,-26 13-63-16,-4 11-26 15,-4 9 16-15,8 7 63 16,6 14 36-16,19 3 10 0,7 6 24 15,9 3 20 1,21 4 22-16,10 2 64 16,-1 3-56-16,1-2 1 0,-3 4-15 15,-1-2-6-15,-10 1 13 16,-6-1-17-16,-11-1-6 16,-9 7 0-16,-6-10-161 15,-7-12-419-15</inkml:trace>
  <inkml:trace contextRef="#ctx0" brushRef="#br0" timeOffset="628852.4511">16583 10205 1724 0,'0'0'265'16,"0"0"-170"-16,0 0-87 0,111 10-2 15,-66 17-6-15,-2 11-5 16,-8 10-7-16,-12 4 11 15,-13 7-8-15,-10-2-57 16,-10-4-14-16,-16-10 61 16,-6-14 1-16,3-13 18 15,-1-12-4-15,3-4 14 16,9-17 21-16,5-15 5 16,13-28-17-16,9 4 1 15,28-8-20-15,14 8-56 16,5 21 44-16,10 11-10 15,-3 17 22-15,-7 7 16 16,-8 24-14-16,-9 9 28 0,-14 10-18 16,-5 3 0-1,-10-3 1-15,-7-4-13 0,-3-12-1 16,0-11-15-16,0-12 9 16,-5-4 7-16,-3-14 26 15,5-15 10-15,3-10 39 16,10-12-42-16,26-4-7 15,25 2-26-15,5 10-1 16,2 19-12-16,7 16 13 16,-21 8 0-16,2 19 0 15,-8 13 10-15,-12 5-10 16,-17 12 0-16,-8 1 0 0,-11 3-1 16,-30 17-21-1,-9-15-122-15,3-15-350 0</inkml:trace>
  <inkml:trace contextRef="#ctx0" brushRef="#br0" timeOffset="629050.5922">17977 10229 1669 0,'0'0'295'16,"0"0"-243"-16,0 0-52 15,2 95 45-15,-2-39-14 16,0 3 13-16,0 1-28 15,0-4-14-15,3-7 8 0,3-9-10 16,-2-10-37 0,13-17-96-16,-7-6-271 0,6-7-796 0</inkml:trace>
  <inkml:trace contextRef="#ctx0" brushRef="#br0" timeOffset="629202.7302">17980 9894 1352 0,'0'0'791'0,"0"0"-682"16,0 0-109-16,0 0-153 15,0 0-45-15,-33 132-56 16,33-53-66-16,0-2-523 0</inkml:trace>
  <inkml:trace contextRef="#ctx0" brushRef="#br0" timeOffset="629553.832">18164 10353 1580 0,'0'0'267'16,"0"0"-50"-16,85-75-155 16,-46 58-12-16,-3 14-50 15,-4 3 3-15,0 23-9 16,-2 14-9-16,-13 8 15 16,-9 11-1-16,-8 1 2 15,0-1-11-15,-12-8 10 16,-1-10-3-16,0-12-10 15,3-12 7-15,4-8 6 16,3-6 13-16,2-3 6 0,1-21 55 16,0-21-50-16,15-6-24 15,12-8 4 1,13-1-4-16,-1 15-19 0,6 8 18 16,-7 16 1-16,-4 16 13 15,-5 5-13-15,-8 19 1 16,-3 15-12-16,-9 9 24 15,-6 10-6-15,-3 2-4 16,0 2 3-16,-3-1-12 16,-3-9-54-16,9-11-104 15,11-13-136-15,11-16-401 0</inkml:trace>
  <inkml:trace contextRef="#ctx0" brushRef="#br0" timeOffset="629873.0401">19161 10347 575 0,'0'0'1273'0,"0"0"-1117"16,0 0-69-16,0 0-87 16,0 0 1-16,0 0-3 15,104 10 4-15,-68-7-2 16,0-3 19-16,-10 0 7 16,0-10 32-16,-14-7-45 15,-9-2 9-15,-3-4-20 16,-12 2-2-16,-18 2-19 15,-13 10 11-15,-7 9-14 16,-8 12 22-16,2 24-18 16,0 7 14-16,11 11 3 15,16 4 2-15,12-2 13 16,17-2 10-16,11-8-17 0,20-6 32 16,18-7-2-16,13-11-9 15,5-8-22 1,25-14-6-16,-14-4-101 0,-16-12-263 0</inkml:trace>
  <inkml:trace contextRef="#ctx0" brushRef="#br0" timeOffset="631535.9447">21317 10000 110 0,'0'0'800'0,"0"0"-764"16,0 0 23-16,-45-79-7 0,33 50 90 15,7 2 0-15,2 4 47 16,3 2 3-16,0 6-43 15,0 8-29-15,0 2 12 16,0 5-77-16,-1 0-55 16,-4 18-14-16,-4 15-5 15,-2 22 19-15,-5 24 21 16,6 18-14-16,4 9 43 16,6-7-36-16,0-10-13 15,13-23 9-15,-2-9-8 16,0-15-2-16,0-5 0 15,3-5-55-15,4 2-60 0,11-11-141 16,-4-10-284-16,-2-13-182 16</inkml:trace>
  <inkml:trace contextRef="#ctx0" brushRef="#br0" timeOffset="631862.5217">21518 10449 912 0,'0'0'907'0,"0"0"-812"15,0 0-48-15,0 0-38 16,0 0-8-16,106-16 2 16,-53 5 6-16,6-4-5 15,-8 1-4-15,-5-5 0 16,-15-2 12-16,-9-4-11 0,-13-2 13 16,-9 0 42-16,0 2-49 15,-17 5 12-15,-15 9-19 16,-7 5-3-16,-7 6-12 15,-3 13 17-15,0 12-2 16,7 6 12-16,9 12-11 16,8 0 12-16,16 7-13 15,9 2 1-15,4-3 17 16,29 1-18-16,28-8 8 16,30-14-8-16,27-18-19 15,7-14-74-15,-28-19-197 0,-26-8-612 16</inkml:trace>
  <inkml:trace contextRef="#ctx0" brushRef="#br0" timeOffset="632147.7289">22469 9835 1570 0,'0'0'223'16,"0"0"-46"-16,0 0-95 16,0 0-81-16,-105 0 10 15,69 39-11-15,2 18 0 16,4 25 2-16,19 21 9 15,11 6-8-15,8-6 25 16,19-7-14-16,-3-15 9 16,0-11-23-16,-8-17 6 15,-6-14-18-15,-10-2-64 0,0-4-161 16,-3-10-292-16</inkml:trace>
  <inkml:trace contextRef="#ctx0" brushRef="#br0" timeOffset="632440.9437">22197 10397 1724 0,'0'0'208'16,"94"-44"-158"-16,3 17-41 15,36-1-9-15,7 1-24 16,-17 3-71-16,-42 5-198 16,-32-1-444-16</inkml:trace>
  <inkml:trace contextRef="#ctx0" brushRef="#br0" timeOffset="632500.9752">23181 9799 1672 0,'0'0'236'15,"0"0"-111"-15,0 0-125 16,0 0 6-16,-21 79-6 16,4-16 0-16,0 22 0 15,2 18 8-15,6 5 0 16,6-8-6-16,3-8 7 15,0-25-8-15,3-14 17 16,9-13-18-16,3-11 1 16,6 4 9-16,9-1-1 15,7-2-5-15,10-13-4 16,34-17-20-16,-10 0-86 16,-9-17-456-16</inkml:trace>
  <inkml:trace contextRef="#ctx0" brushRef="#br0" timeOffset="632729.1446">22943 10317 753 0,'0'0'1045'0,"0"0"-907"16,0 0-68-16,0 0 14 15,0 0-31-15,119 0 4 16,-44 0-43-16,1-6-4 15,-9 3-20-15,-21-1 8 16,14-6-113-16,-10 0-176 16,-17 0-743-16</inkml:trace>
  <inkml:trace contextRef="#ctx0" brushRef="#br0" timeOffset="640967.262">25194 10433 1280 0,'0'0'156'0,"0"0"-63"16,0 0-14-16,0-80-25 0,-1 57-11 15,-9 4 10-15,0 2-18 16,-2 4 13-16,-1 6 8 16,-13 7-44-16,-7 0 10 15,-13 24-22-15,-7 14 0 16,-4 13 45-16,5 11-27 15,10 1 22-15,15 0-7 16,15-4-22-16,12-6 16 16,18-3-27-16,21-8 1 15,27-2 26-15,25-10-27 16,20-17-15-16,-9-13-83 16,-8-9-133-16,-33-15-251 0,-28-2-465 15</inkml:trace>
  <inkml:trace contextRef="#ctx0" brushRef="#br0" timeOffset="641237.4534">25528 10463 894 0,'0'0'785'16,"0"0"-702"-16,0 0-29 15,82-30-54-15,-43 30 9 16,1 16-2-16,-1 11-6 16,-6 2 29-16,-11 7-28 15,-11-2-2-15,-11 1 9 16,-17-4-3-16,-23-1-2 15,-15-11-4-15,-9-3 13 16,-4-15-12-16,4-1 0 16,11-17-1-16,8-15 25 15,17-8 22-15,13-6-6 0,13-1-25 16,2 8-15 0,28 2-2-16,26 12-11 0,2 6-38 15,39 10-22-15,-13 3-117 16,-18 6-326-16</inkml:trace>
  <inkml:trace contextRef="#ctx0" brushRef="#br0" timeOffset="641591.2316">26350 10212 1324 0,'0'0'524'0,"0"0"-475"0,0 0 33 16,0 0-51-16,0 0-23 15,-89-38-8-15,40 56 0 16,-4 8-2-16,7 0-5 16,10 7 7-16,15 0-2 15,18-3 2-15,5 0-4 16,28 4-8-16,26 1 13 16,4 2-1-16,9-2 1 15,-1 2 5-15,-14-6-6 16,-5 4 0-16,-15-5 0 15,-17-3-4-15,-14-1 4 16,-3-6 0-16,-27-1-2 16,-15-5 11-16,-14-7-5 15,-5-4-4-15,-2-3-18 16,6-3 0-16,11-14-55 0,8-16-97 16,15 9-319-16,14-1-453 0</inkml:trace>
  <inkml:trace contextRef="#ctx0" brushRef="#br0" timeOffset="641948.6939">26748 10525 431 0,'0'0'1191'0,"0"0"-1063"15,0 0-46-15,0 0-59 0,0 0-15 16,83-10 9-16,-44 0-15 15,4-3-2-15,-3-6 11 16,-4-5-11-16,-5-3 34 16,-7-5-1-16,-8 2-2 15,-10 0 13-15,-6 8-38 16,-6 5 8-16,-24 10-14 16,-13 7 6-16,-9 0-15 15,-6 20 9-15,0 6 0 16,9 11-11-16,11 6 12 15,16 3-1-15,16 3 0 16,6 4 7-16,27-7 2 16,29 4-9-16,32-8 0 15,26-12-6-15,8-19-66 0,-29-8-264 16,-27-6-883-16</inkml:trace>
  <inkml:trace contextRef="#ctx0" brushRef="#br0" timeOffset="642206.8787">27647 9974 1713 0,'0'0'231'15,"0"0"-133"-15,0 0-44 16,0 0-54-16,0 0-12 16,0 0 6-16,-23 76 5 15,17-10 1-15,-1 23-9 16,-2 20 10-16,3 6-1 15,3-19 0-15,3-24 9 0,0-28-3 16,9-7-6-16,9 2 0 16,4 4 4-16,8 0 2 15,4-7-12-15,4-14 0 16,17-21-117-16,-10-1-149 16,-8-12-688-16</inkml:trace>
  <inkml:trace contextRef="#ctx0" brushRef="#br0" timeOffset="642439.1448">27390 10529 1609 0,'0'0'262'16,"0"0"-153"-16,0 0-51 0,134-7-58 16,-7 7 2-16,19 7-10 15,-1 2-21-15,-16 1-45 16,-24-3-36-16,-30 0-163 15,-18-4-314-15</inkml:trace>
  <inkml:trace contextRef="#ctx0" brushRef="#br0" timeOffset="643447.624">29285 10414 1026 0,'0'0'252'16,"0"0"117"-16,0 0-175 15,0 0-28-15,0 0-52 16,0 0-80-16,0 0-25 16,-15-48-9-16,-22 49-5 15,-11 16-6-15,-6 11 7 16,1 9 4-16,6 7 0 15,13 4 3-15,11-2-3 16,19 1 0-16,4-3 0 16,30-5 0-16,25-1 6 0,8-10-6 15,8-5 7-15,3-10-1 16,-16-13-8-16,1 0 2 16,-11-17 0-1,-12-11 2 1,-15-9-1-16,-12-6-2 0,-9-4-4 0,-17-6-19 15,-17 4 23-15,-11 5-11 16,-4 9 10-16,6 8-10 16,6 7 11-16,15 8-8 15,9 5-12-15,13 1-74 16,15 2-38-16,12 1-194 0</inkml:trace>
  <inkml:trace contextRef="#ctx0" brushRef="#br0" timeOffset="643749.7463">30130 10079 1255 0,'0'0'401'16,"0"0"-299"-16,0 0-70 16,-93-26-9-16,48 26-22 15,-4 4-1-15,4 15 0 16,6 11 8-16,4 8-8 15,9 9 1-15,7 16 0 16,8 20 68-16,11 22-21 0,0-12-4 16,8-17-7-1,4-20-23-15,1-23 14 16,1 10-28-16,-1 0 1 0,-1 4 0 16,-8-8-1-16,-4-2 0 15,0-11-45-15,-35-10-92 16,-1-9-145-16,3-7-459 0</inkml:trace>
  <inkml:trace contextRef="#ctx0" brushRef="#br0" timeOffset="643935.8732">29716 10604 1679 0,'0'0'203'0,"0"0"-32"0,0 0-76 15,0 0-67 1,79-35 4-16,-37 34-32 0,9 1 0 15,10 0-8-15,6 0 8 16,2 4-20-16,20 4-88 16,-17-3-135-16,-13-3-554 0</inkml:trace>
  <inkml:trace contextRef="#ctx0" brushRef="#br0" timeOffset="645862.62">2166 10902 565 0,'0'0'518'0,"0"0"-378"16,0 0 59-16,24-83 22 0,-18 70-77 16,-3 6-12-16,-3 4-20 15,4 3-35-15,-4 0-43 16,0 0-8-16,3 10-26 15,3 13-3-15,0 10 2 16,2 14 2 0,2 8 15-16,-4 9-16 0,0 1 0 15,-3-2 10-15,3 0-10 16,-1-3 0-16,0-8-1 16,-2-5-41-16,-1-8-26 0,1-5-103 15,-2-13-127 1,-1-11-217-16</inkml:trace>
  <inkml:trace contextRef="#ctx0" brushRef="#br0" timeOffset="646269.9101">2257 11203 1465 0,'0'0'209'0,"0"0"-66"16,0 0-33-16,0 0-97 15,115-53-5-15,-60 32-7 16,6 4 0-16,8-2-1 15,-5-4 0-15,2 3-27 16,-8 3 1-16,-9-2-53 16,-13 0-34-16,-11 1-28 15,-11-2-35-15,-11 0-6 0,-3-2-44 16,-3-4 226-16,-11 2 87 16,-5 2 24-16,7 1 62 15,-3 5-2-15,6 3-4 16,6 9-12-16,0 1-26 15,3 3-85-15,0 0-33 16,0 13-11-16,-3 11-12 16,3 14 6-16,0 10 12 15,-3 7 8-15,3 7 20 16,0-1-11-16,-4 2 27 16,4-3-47-16,-2-2 5 15,1-5-8-15,-1-3 1 16,2-7-2-16,0-7-10 0,0-7-95 15,12-12-124 1,0-10-590-16</inkml:trace>
  <inkml:trace contextRef="#ctx0" brushRef="#br0" timeOffset="647535.1068">3861 11219 453 0,'0'0'711'0,"0"0"-518"16,0 0 31-16,0 0-66 15,0 0-87-15,0 0-3 16,0 0-6-16,3 0-24 15,1 0 19-15,-4 0-28 16,0 0-29-16,0 3 1 16,0 10-1-16,0 11-4 15,0 6 4-15,0 12 1 0,0 5 27 16,-4 5-19 0,1 0 2-16,3 2 6 0,-3-2-17 15,3-4 0-15,0-6 0 16,0-5 0-16,0-9-12 15,0-8-65-15,0-12-75 16,0-12-103-16,3-13-55 16,4-12-513-16</inkml:trace>
  <inkml:trace contextRef="#ctx0" brushRef="#br0" timeOffset="647807.3001">3924 10954 1283 0,'0'0'353'16,"0"0"-243"-16,0 0-91 0,0 0-9 16,0 0-10-16,0 0-5 15,0 0-1-15,-8-5 6 16,8 5 0-16,0 0 18 16,0 0-17-16,-3 0 18 15,3-5 6-15,-3 3 16 16,0-5 23-16,-3-3-30 15,3 3-28-15,3-2 10 16,0 5-16-16,0 1-1 16,6 3-93-16,27 3-77 15,0 11-37-15,-5-1-299 0</inkml:trace>
  <inkml:trace contextRef="#ctx0" brushRef="#br0" timeOffset="648390.5554">4192 11210 1187 0,'0'0'148'0,"0"0"-12"0,0 0 1 16,0 0-78-1,0 0-18-15,0 0-41 0,0 0 6 16,82-5 21-16,-73 32-26 16,3 9 25-16,0 3-26 15,-6 5 0-15,3-1-4 16,-6-3 11-16,1-1-7 16,-4-6 0-16,0-3 7 15,0-6-17-15,-10-5 10 16,1-6 0-16,3-6 2 15,0-7 5-15,-1 0 0 16,-1-7 24-16,2-16-21 16,6-7 19-16,0-13-28 0,0-9-1 15,21-2 0 1,6 2 0-16,7 3 0 16,0 9-1-16,2 6 9 15,-3 12-9-15,-6 2 1 0,-2 7 0 16,-7 5-8-16,-6 6 7 15,-6 2 1-15,0 2-12 16,0 12 12-16,3 9 3 16,0 0-3-16,-3 4 0 15,0 3 1-15,0-1 6 16,1 4-7-16,-4 4 0 16,3-1 6-16,-1 4 2 15,-2 2-8-15,-2 5 0 16,-1 2-1-16,0 5 1 15,0 15-11-15,0-13-111 0,0-13-404 16</inkml:trace>
  <inkml:trace contextRef="#ctx0" brushRef="#br0" timeOffset="649431.893">5823 11028 631 0,'0'0'341'0,"0"0"-266"16,0 0-30-16,0 0 13 16,0 0 34-16,0 0 11 15,0 0 10-15,-11 2 10 16,11-2 9-16,0 0-49 16,3 0-33-16,8 0-15 0,11 0-10 15,14 0-4 1,16 0-16-16,26-9-3 0,19-4 3 15,-6 0-5-15,-6 2 0 16,-18 1-1-16,-18 4 12 16,-1 2-11-16,-2-2 0 15,-13 6 0-15,-9 0-12 16,-12 3-9-16,-6 10-30 16,-6 7-57-16,0 4 22 15,-12 5 84-15,-15 4-8 16,-9 4 10-16,-10 2 2 15,-2 1-1-15,-7-1-1 16,-3 1 0-16,1 0 10 16,0-1-13-16,2-3 3 0,6 1 0 15,4-3-1-15,5-5 10 16,6 1-6-16,4-7 9 16,10-1-11-16,4-8 20 15,7-4-21-15,6-4 0 16,3-2 6-16,0-1 3 15,0 3-9-15,0-2 11 16,12 3 8-16,4 0 56 16,7-1-14-16,8 1-25 15,6-4 3-15,5 1-38 16,7-2 12-16,-1-2-6 0,1 0-1 16,1 0-4-16,-3 3-2 15,0 0 0-15,-1 1-3 16,-4-1 3-16,-1 1-2 15,-5-1-14-15,0 0-25 16,-3-3 4-16,1 0-42 16,18-16-52-16,-10-4-115 15,-6-6-556-15</inkml:trace>
  <inkml:trace contextRef="#ctx0" brushRef="#br0" timeOffset="649834.3506">6888 11292 1513 0,'0'0'230'0,"0"0"-67"0,0 0-97 16,0 0-65-16,0 0-1 16,0 0-9-16,0 0-3 15,-24 49 0-15,5-19 18 16,-5 6-6-16,0 4 0 15,-6-1 3-15,3 1-3 16,2-4 0 0,3-3 0-16,5-6-11 0,4-7 20 15,7-4-9-15,3-3 0 16,3-3 2-16,0 0-2 16,3-3 0-16,13-4 0 15,11 1 49-15,7-4-30 0,11 0 4 16,9 0-10-1,4-4-7-15,0-6 3 0,0 0-9 16,-4 3 0-16,-3-2-6 16,-2-1 7-16,-9 6-2 15,-4-3-19-15,-6 2-51 16,-3-5-33-16,-12 3-155 16,-2-3-307-16</inkml:trace>
  <inkml:trace contextRef="#ctx0" brushRef="#br0" timeOffset="650169.3956">7079 11361 599 0,'0'0'708'0,"0"0"-572"0,0 0-27 15,0 0-60-15,0 0-38 16,0 0-3-16,0 0-16 15,-9 10 16-15,2 6-6 16,2 10 71-16,-1 1-15 16,0 2 2-16,0 2-2 15,-1 5-21-15,1 0 25 16,0 1-33-16,1 2-7 16,-1 1 20-16,-1-7-40 15,1-1 20-15,3-8-16 0,3 0 5 16,-3-8 2-16,3 0-13 15,0-3 0-15,0-3 0 16,0 0-74-16,6 3-68 16,12-6-166-16,0-3-254 15</inkml:trace>
  <inkml:trace contextRef="#ctx0" brushRef="#br0" timeOffset="650608.2823">7576 11859 848 0,'0'0'338'0,"0"0"-224"0,0 0-48 15,0 0-37-15,0 0 0 16,0 0-28-1,0 0 32-15,0 1 11 0,0-1-15 16,0 0 55-16,0 0 8 16,0 0-31-16,0 0-8 15,0 0-52-15,0-1 15 16,0-2 21-16,0 3-5 16,0 0 11-16,0 0-38 15,0 0 3-15,0 0-16 16,0 0 8-16,0 0-2 0,0 0-26 15,0 0-32 1,0 0 51-16,0 0 3 0,0 0 6 16,0 0 15-1,0 0-2-15,0 0 28 0,0 0-10 16,0 0-17-16,3-3-12 16,0 3-2-16,0 0-78 15,0 0-135-15,-3 0-541 0</inkml:trace>
  <inkml:trace contextRef="#ctx0" brushRef="#br0" timeOffset="652090.4131">2002 12441 199 0,'0'0'394'15,"0"0"-224"-15,25-70 92 16,-14 38 6-16,-5 5 44 16,-3 1-108-16,-3 6-11 15,0 0-2-15,-5 1-86 16,-13 2-59-16,-9 0-46 16,-10 7-9-16,-15 7 9 15,-9 3-56-15,-5 16 19 16,0 15 25-16,8 11-8 15,9 8 19 1,21-1-9-16,17 5 1 0,11 1-3 0,19-4 3 16,34 8-1-16,26 3 10 15,-3-8-24-15,-3-9 18 16,-12-11-7-16,-22-5 3 16,0 4 0-16,-5 1 8 15,-16 1-2-15,-18-1 2 16,0-2 4-16,-30-2 5 15,-28 4-6-15,-27-6 0 16,3-10 18-16,3-2-18 16,13-13-1-16,20-3 0 0,6-3-32 15,29-24-109-15,11 0-192 16,27-5-519-16</inkml:trace>
  <inkml:trace contextRef="#ctx0" brushRef="#br0" timeOffset="652368.6013">2539 12708 1292 0,'0'0'166'16,"0"0"-30"-16,0 0-62 15,85 57-1-15,-63-21-56 16,-11 4-16-16,-11 2-2 16,0 1-18-16,-25-5 4 15,-4-6 8-15,-8-9 7 16,1-16 9-16,3-7 70 15,2-7 29-15,1-20 22 0,11-12-70 16,11-4-4-16,8-3-42 16,18-1-14-16,18 8-6 15,13 9-27-15,2 7-33 16,29 13-44-16,-17 7-140 16,-11 3-520-16</inkml:trace>
  <inkml:trace contextRef="#ctx0" brushRef="#br0" timeOffset="652655.634">3098 12365 1527 0,'0'0'199'15,"0"0"-83"-15,0 0-78 0,0 0-38 16,-7 126 0-16,-5-27 22 15,-4 14 13-15,-1-2 31 16,1-12-23-16,10-16-29 16,3-14 15-16,3-12-29 15,0-18 0-15,12-6-1 16,7-1-24-16,5-8-64 16,24-20-72-16,-5-4-158 15,-4-14-276 1</inkml:trace>
  <inkml:trace contextRef="#ctx0" brushRef="#br0" timeOffset="652993.8767">3458 12762 1713 0,'0'0'245'0,"0"0"-67"16,0 0-124-16,0 0-54 16,0 0-5-16,0 0-6 15,0 0-1-15,15 102 12 16,-9-59-4-16,0 0 10 15,7-7-6-15,2-6 0 16,3-7 6-16,9-9-2 16,0-6-4-16,6-8-7 15,5 0-2-15,-2-22 2 16,0-8-4-16,-6-7 1 16,-8-2-14-16,-5-4 14 0,-4 11 6 15,-10 5 4-15,0 14 85 16,-3 9-32-16,0 4-38 15,0 7-15-15,0 19-32 16,0 7 30-16,0 14-2 16,0 5 4-16,0-2-5 15,6-4 11-15,10-3-6 16,1-10 0-16,10-10-5 16,4-9-5-16,11-11-73 15,7-3-10-15,36-54-14 16,-10 2-184-16,-8-4-250 0</inkml:trace>
  <inkml:trace contextRef="#ctx0" brushRef="#br0" timeOffset="653272.0734">4413 12451 28 0,'0'0'874'0,"13"-100"-484"15,-13 90 105-15,3 4-223 16,-3 3-89-16,0 3-91 16,0 0-92-16,0 16-32 15,-3 28 23-15,-10 28-10 16,-2 24 19-16,-3 10 0 15,9-14 1-15,0-23 8 16,9-23-9-16,-3-6 0 16,3 1 10-16,0 4 0 15,3 4-10-15,9-5 0 16,7-8 6-16,1-6 7 16,7-7-13-1,4-7-1-15,5-12-46 0,28-11-89 16,-10-13-51-16,-5-10-598 0</inkml:trace>
  <inkml:trace contextRef="#ctx0" brushRef="#br0" timeOffset="653554.4408">4280 12878 1820 0,'0'0'212'0,"0"0"-67"16,0 0-84-16,82-14-60 15,2-2-2-15,23-4-18 16,-1 3-19-16,-21 4 2 0,-27 6-48 16,11-6-56-16,-11 3-123 15,-1-3-295-15</inkml:trace>
  <inkml:trace contextRef="#ctx0" brushRef="#br0" timeOffset="653617.2632">5102 12715 992 0,'0'0'227'0,"0"0"15"15,0 0-56-15,-13 72-59 16,4-31-14-16,1 7-56 16,1-1-1-16,1 2-13 15,3-2-28-15,0-1 17 16,0-3-32-16,-3-3-1 16,3-1-65-16,0-12-104 15,3-11-309-15</inkml:trace>
  <inkml:trace contextRef="#ctx0" brushRef="#br0" timeOffset="653878.451">5277 12388 1892 0,'0'0'219'15,"0"0"-176"-15,0 0-43 16,0 0-42-16,0 0-131 15,-33 79 46-15,18-25-137 16,0-2-303-16</inkml:trace>
  <inkml:trace contextRef="#ctx0" brushRef="#br0" timeOffset="654173.6602">5541 12913 1508 0,'0'0'287'16,"0"0"-228"-16,0 0-18 15,-115-6-40-15,70 22-1 16,-4 11 0-16,10 9 4 16,6 10-10-16,11 0 6 15,13 4 0-15,9-4 19 0,0 1-18 16,21-8 33-1,16-2 9-15,11-11-1 0,7-6 24 16,8-10-31 0,-2-10-24-16,-3 0 15 0,-9-20-20 15,-10-9 6-15,-9-8 7 16,-18-19-19 0,-12 2 43-16,0-8-43 0,-15 0-24 15,-9 18 24-15,-1 5-16 16,1 15 16-16,9 8-1 15,0 12-46-15,6 4-22 16,3 0-84-16,6 10-18 16,24 10-65-16,7-6-167 15,11-2-376-15</inkml:trace>
  <inkml:trace contextRef="#ctx0" brushRef="#br0" timeOffset="654645.0265">6057 12880 1167 0,'0'0'345'0,"0"0"-39"15,0 0-80-15,0 0-132 16,0 0-75-16,0 0-19 16,0 0-13-16,40 17 4 15,-22 19 9-15,0 7-5 16,3 10-5-16,-6-1 10 16,-2-4 0-16,-5 0-9 15,-2-11 11-15,-3-7-2 16,0-7 0-16,-3-10 1 0,0-10 5 15,0-3-5 1,0 0-1-16,7-16 42 0,-1-18-36 16,14-21 6-16,5-5-12 15,8-5-6-15,7 1 5 16,2 18-28-16,3 0 21 16,1 17-5-16,-12 12 22 15,-7 10-9-15,-5 7 0 16,-8 3-6-16,-1 14 5 15,-7 12 1-15,-3 8 0 16,-3 12-11-16,-6 8 17 16,-16 5-6-16,1-2 0 15,3-2 2-15,6-7 7 16,9-9-9-16,3-8 0 16,8-5 31-16,11-8-22 0,11-5 10 15,4-6-16 1,12-7-3-16,5-3-12 0,25-36-101 15,-10-4-174-15,-5-6-834 16</inkml:trace>
  <inkml:trace contextRef="#ctx0" brushRef="#br0" timeOffset="654964.1684">7621 12596 1635 0,'0'0'133'0,"0"0"-67"0,0 0-35 16,0 0-24-16,0 0-14 15,0 0-23-15,0 0-15 16,-63-16 33-16,51 13-10 16,3-1 22-16,3-2 11 15,6-1 0-15,0 0 61 16,0 1-47-16,0 2 10 15,0-2 38-15,6 6-37 16,0 0-9-16,6 0-27 16,3 0-3-16,3 3-9 15,1 7 12-15,-5 6-12 16,-4 1-54-16,-10 12-87 16,0-2-28-16,0-3-176 0</inkml:trace>
  <inkml:trace contextRef="#ctx0" brushRef="#br0" timeOffset="655263.3846">7610 13372 1038 0,'0'0'155'0,"0"0"-21"16,0 0-41-16,0 0-33 15,0 0-34-15,0 0-3 0,-86 28-10 16,69-28-13-16,7-14 46 16,10-9-27-16,0-1-19 15,16 1-27-15,8 4 26 16,4 5 1-16,-1 5 21 16,-4 8 9-16,-4 1 25 15,-10 0-54-15,-6 10 27 16,-3 4-28-16,-3 3-26 15,-12-2-91-15,0-5-234 0</inkml:trace>
  <inkml:trace contextRef="#ctx0" brushRef="#br0" timeOffset="655661.6234">2637 13894 29 0,'0'0'835'16,"0"0"-757"-16,0 0-63 15,-92-19-9-15,55 15-6 16,-19-6-52-16,4 4-94 16,5 2-460-16</inkml:trace>
  <inkml:trace contextRef="#ctx0" brushRef="#br0" timeOffset="656145.9682">2151 13881 312 0,'0'0'12'15,"0"0"347"-15,0 0-215 16,0 0 4-16,0 0 33 16,0 0 14-16,112 30-16 15,-11-20-91-15,38 3-40 16,21 0 11-16,5-3-49 16,-8-3 12-16,-8-4 0 15,5 0-16-15,4-3 24 16,0 1-22-16,-4 5-8 15,-5-2 10-15,-10 5-3 16,-5 1-7-16,-10-3 0 16,-5 0 2-16,-5-2-4 15,-4-1 2-15,-7-1 0 0,-3 0 0 16,-6 4 2-16,-4-4-2 16,-2 4 0-16,-5-3 6 15,2 2-9-15,-13-3 3 16,-11-2 0-16,-15-1 0 15,-7 0 1-15,9 0-1 16,7 0 0-16,6 0 7 16,-1 0-5-16,-2 0-2 15,0 0 0-15,0 0-3 16,-4-4 4-16,-6-3-1 16,-6 4 0-16,-1-3 6 15,-8 2-8-15,-6 1 2 16,-6 0 0-16,-5 2 9 15,-11 1-9-15,-5-3 0 16,-3-2-166-16,-11 0-547 0</inkml:trace>
  <inkml:trace contextRef="#ctx0" brushRef="#br0" timeOffset="658473.1726">9906 12615 963 0,'0'0'577'0,"0"0"-499"16,0 0 29-16,0 0-6 15,0 0-71-15,0 0-11 16,0-32 27-16,0 32-27 16,0 0 22-16,-3 0-12 15,-1 10-27-15,-2 9-2 16,-6 22 0-16,-15 34 0 15,2 1 15-15,-2-2-13 16,9-9 16-16,6-12-18 16,3 6 14-16,0 8-6 0,6-2-8 15,3-8 0-15,0-1-6 16,0-10 0-16,3-6-48 16,15-14-86-16,3-10-200 15,-2-16-237-15</inkml:trace>
  <inkml:trace contextRef="#ctx0" brushRef="#br0" timeOffset="658896.3649">9896 13122 1485 0,'0'0'232'16,"0"0"-102"-16,0 0-21 16,0 0-62-16,0 0-30 15,0 0 9-15,0 0-13 0,127-47 6 16,-59 27-6-16,4 1-11 15,-8-1-4-15,8-3-10 16,-11-1-49-16,-9-1 17 16,-10-2-20-16,-8-3 18 15,-16-3 30-15,-12-4-35 16,-6-5-12 0,0 2 15-16,-12 6 48 0,-7 9 3 15,2 8 33-15,1 7 42 16,7 6 4-16,3 4-41 15,3 0-5-15,-1 0-36 16,2 11-3-16,0 12-7 16,1 10 16-16,-2 13-6 15,3 3 29-15,-3 8-15 16,0-1 19-16,0 0-29 0,0 4 2 16,0-7-1-16,3-1-4 15,0-6-1-15,0-7 0 16,6-8-14-16,9-5-47 15,25-15-69-15,-7-5-137 16,3-6-388-16</inkml:trace>
  <inkml:trace contextRef="#ctx0" brushRef="#br0" timeOffset="659614.986">10791 13184 468 0,'0'0'316'0,"0"0"-114"15,0 0-18-15,0 0-66 16,0 0-25-16,0 0 22 16,100-52-34-16,-66 25-46 15,-1-6 19-15,-3 2-28 16,-12-4 11-16,-5 1-17 15,-9 5-5-15,-4 3 30 16,-3 6-14-16,-14 6-8 16,-12 7 11-16,0 4-33 15,-10 3 2-15,0 10-3 16,-4 14 0-16,7 5-9 16,2 4 21-16,10 7-12 0,9 4 25 15,9 2 4-15,6 6 11 16,0-5-28-16,18-2-6 15,12-5 20-15,4-7-25 16,9-6 9-16,-1-8-10 16,7-8-22-16,2-8-46 15,6-3-60-15,-5-3-143 16,0-11-44-16,-7-2-51 16,-9-1 267-16,-11 5 99 15,-7 2 195-15,-12 3 64 16,-3 0-11-16,-3 1-36 15,0-1-59-15,0-3-81 16,0-7-3-16,6-5 17 0,3-8-56 16,8-7 21-16,6-2-36 15,4-8-13-15,0 1 5 16,-3-4 2-16,-2 7-9 16,-9 4 0-16,1 10 9 15,-8 8-15 1,-3 8 6-16,0 10-11 0,-3 3 10 15,0 0-38-15,0 16-3 16,0 8 17-16,3 12 20 16,0 10-1-16,1 4 6 0,2 2 0 15,-5 1-2 1,4-3 4-16,3 0-2 16,-2-8 0-16,7-8-68 15,0-9-29-15,29-15-105 16,-6-10-58-16,3 0-33 0</inkml:trace>
  <inkml:trace contextRef="#ctx0" brushRef="#br0" timeOffset="660014.2675">11834 13058 1344 0,'0'0'205'0,"0"0"-125"16,0 0-65-16,0 0-15 15,0 0 0-15,88-7 20 16,-46-3 28-16,4-5-34 15,-4-2 15-15,-2-3-14 16,-12-3-12-16,-11-3 19 0,-8-1-22 16,-9 1 1-16,0 0 22 15,-19 3-23-15,-7 6 25 16,-7 7-12-16,-10 10-7 16,-2 0-3-16,-4 23-3 15,4 7 0 1,-1 9 6-16,7 8 3 0,8 2 6 15,11 5 17-15,13-2-8 16,7 0 21-16,13-8-33 16,17-5 0-16,12-6 19 15,13-9-30-15,3-7 20 16,5-12-6-16,-2-5-15 0,-3 0 7 16,-7-12-7-1,-7-2-29-15,-6-2 18 0,-11-1-37 16,1 0-22-1,-8 4-147 1,-7 4-325-16</inkml:trace>
  <inkml:trace contextRef="#ctx0" brushRef="#br0" timeOffset="662734.5812">13675 12659 971 0,'0'0'511'0,"0"0"-417"16,0 0 14-16,0 0-28 15,0 0-45-15,0 0-10 16,-3 0-18-16,3-3-1 15,0 3 21-15,0 0-4 16,0 0-7 0,6 0 0-16,8 0-7 0,11 0-3 0,18 6 0 15,12 1-5 1,9 0 25-16,11 0-26 16,1 1 0-16,-3-1 0 15,-4 0 2-15,-8-1-4 0,-12 1-2 16,-10-3-20-16,-13 2 24 15,-10-2-20-15,-6-1 5 16,-10 0 5-16,0 1-22 16,0 5 13-16,-13 2-31 15,-10 9-4-15,-14 5 45 16,-11 6 9-16,-10 4 0 16,-9 2 0-16,-18 3 0 15,9-4 0-15,3 1 0 16,-2-2 2-16,17-5-1 15,-2 0-1-15,15-4 0 16,16-6 0-16,10-3 7 0,12-4-7 16,7-3 9-16,0 2 7 15,14 2 22-15,8-1-32 16,5 4 4-16,2 0 4 16,9-1-12-16,1-5 11 15,10-1-1-15,2-2-11 16,8-7 27-16,6-1-28 15,17 0 22-15,-9 0 1 16,6-4-23-16,0-6 17 16,-15 4-17-16,11-3 0 15,-11-1 2-15,-8 3-2 16,-7 3 0-16,-8-2-24 16,-14 2-59-16,-9 4-81 0,-10 0-96 15,-8 0-114-15,0 0-438 0</inkml:trace>
  <inkml:trace contextRef="#ctx0" brushRef="#br0" timeOffset="663152.8804">14808 13168 1515 0,'0'0'308'0,"0"0"-222"16,0 0-86-16,0 0-12 16,0 0 6-16,0 0 2 15,-42 115 4-15,16-66 4 16,-4 2 7-16,-4 1-8 16,0-5-3-16,1-1 0 15,0-3 5-15,5-4 2 16,6-5-6-16,5-9-1 15,11-8 2-15,3-7 12 16,3-6-14-16,3-1 1 16,16-3 5-16,10 3-5 15,11-3 27-15,11 0 30 16,7 0-31-16,8 0 4 16,2-7-31-16,-3-3 10 0,0 4-11 15,-7-4 11-15,-6 3-10 16,-4 0 0-16,-12 0-63 15,-6-1-16-15,-17-2-91 16,-6 0-156-16,-7 0-340 0</inkml:trace>
  <inkml:trace contextRef="#ctx0" brushRef="#br0" timeOffset="663413.3842">14909 13465 1147 0,'0'0'623'16,"0"0"-562"-16,0 0-49 0,0 0-5 16,0 0-7-1,-33 96 22-15,24-53-3 0,-1 7 18 16,-3-1 0-16,3 6 5 16,0-4 3-16,4 1-37 15,-4-5 4-15,7-5-5 16,2-8-7-16,1-7-19 15,0-8-54-15,27-13-66 16,-1-6-172-16,5-6-256 0</inkml:trace>
  <inkml:trace contextRef="#ctx0" brushRef="#br0" timeOffset="663662.5434">15425 13168 186 0,'0'0'1437'0,"0"0"-1282"16,0 0-101-16,100-31-4 16,-41 19-34-16,12 2 37 15,1 0-20-15,-10 3-33 16,0 1 8-16,-5 3-8 15,-11 2-8-15,-11 1-31 16,-21 0-122-16,-12 0-152 16,-2 7-401-16</inkml:trace>
  <inkml:trace contextRef="#ctx0" brushRef="#br0" timeOffset="663895.7084">15428 13398 160 0,'0'0'1354'16,"0"0"-1175"-16,0 0-33 16,0 0-88-16,0 0-14 15,0 0-17-15,124-2 17 16,-63-5 16-16,7-3-43 16,3 3-1-16,-5-2-16 15,-4 2-16-15,2 0-26 0,-15 1-133 16,-14 2-307-16</inkml:trace>
  <inkml:trace contextRef="#ctx0" brushRef="#br0" timeOffset="664723.7614">17217 12199 1315 0,'0'0'365'0,"0"0"-279"0,0 0-32 15,0 0-54-15,-94-33-5 16,49 38-14-16,-1 14-13 16,4 8 27-16,5 3 4 15,12 2-8-15,9 1 3 16,9 3 4-16,7 4 2 16,0 4 5-16,12 4-5 15,12 0 0-15,2 4 5 16,6 4 5-16,-2 1-10 15,-4 1 0-15,-3-2 0 16,-11-2 5-16,-8-5-5 16,-4-5 0-16,-1-2 0 15,-22-6-4-15,-6-6 4 16,-9-4 0-16,-8-6 1 16,-3-3-3-16,-3-8 4 0,10-4-2 15,9-5 1-15,11 0 8 16,13 0 1-16,4-5-8 15,5 0 8-15,5 1-10 16,7 1-4-16,10 3 4 16,5 0-2-16,2 0 9 15,1 0-17-15,-4 12 7 16,-4 5-16-16,-2 6 18 16,-8 7-12-16,-1 0 13 15,-3 6 0-15,-4 3 0 16,-2 5 2-16,-2 1-2 15,0 6 1-15,0-2 23 16,0 7-23-16,0-3 5 0,1 2 4 16,13-4-8-16,7-2 27 15,9-2-19-15,10-8-8 16,5-3 17-16,10-6-19 16,27-10-15-16,-11-4-176 15,-9-9-509-15</inkml:trace>
  <inkml:trace contextRef="#ctx0" brushRef="#br0" timeOffset="1.1741E6">25926 9118 459 0,'0'0'270'16,"0"0"-189"-16,0 0-57 15,0 0-17-15,0 0 27 16,0 0-26-16,0 0-6 16,-1 3 9-16,1-3-11 0,0 0 35 15,0 0 8-15,0 0-12 16,0 0 18-16,0 0-10 16,0 0 3-16,0 0 8 15,0 0-12-15,0 0 8 16,0 0-12-16,0 0-17 15,0 0 25-15,0 0-10 16,0 0-1 0,0 0 22-16,0 0-31 0,0 0 0 15,0 0-21-15,0 0 8 16,0 0-18-16,0 0-33 16,0 0-77-16,0 0-110 15,-3 0-553-15</inkml:trace>
  <inkml:trace contextRef="#ctx0" brushRef="#br0" timeOffset="1.25048E6">17989 12910 13 0,'0'0'882'0,"0"0"-636"15,0 0-37-15,0 0 54 16,0 0-93-16,0 0-10 15,17-32-42-15,-17 32-29 16,0 0-30-16,0 0-52 16,-3 0 3-16,-12 0-10 15,-6 12-11-15,-10 8 3 16,-3 7 8-16,-5 2 0 16,3 7-9-16,7-2 9 15,6 1 0-15,6-1 0 0,5 0 2 16,5-2 1-16,7 1-3 15,0 0 0-15,0-3 0 16,13-3 6-16,7-2 11 16,3-5 4-16,6-6-21 15,4-1 26-15,1-7-18 16,3-5-7-16,4-1 16 16,-1 0-16-16,-1-4-1 15,-5-6 0-15,-1 0 2 16,-3-6-4-16,-4 2 2 15,0-5 0-15,-7-1-6 16,1-7-5-16,-7-3 2 16,-4-2-5-16,-3-1-21 0,-5 0 35 15,-1 3-13-15,0 0 13 16,-3 8 7-16,-9 2-1 16,-2 3-5-16,-6 3 11 15,2 1-12-15,-3 0 31 16,3 6-27-16,1-2-2 15,1 2 4-15,3 1 4 16,3 2-7-16,1-2-3 16,2 5 6-16,-4-2-8 15,3 0 2-15,0 3-10 16,-1 0-8-16,-4 0-63 16,-1 0-50-16,2 0-64 15,3 0-187-15,5 0-521 0</inkml:trace>
  <inkml:trace contextRef="#ctx0" brushRef="#br0" timeOffset="1.25094E6">17545 12570 1177 0,'0'0'174'16,"0"0"3"-16,0 0-75 0,0 0 3 31,0 0 35-31,0 0-87 0,0 0-11 16,107 0-8-16,-47 0-5 0,6 0 22 15,2-7-32-15,1 1 9 16,-5-4 11-16,-5 0-32 15,-3 1 6-15,-5 2-8 16,-2 0 1-16,-4 1 6 16,-2 2-12-16,-4 0 0 15,-7-2 3 1,-3 3 7-16,-4-1-10 0,-5 1 0 16,-7 0 1-16,-3 2-4 0,-3-2 3 15,0 3 0 1,-7 0 0-16,0 0 9 15,0 0-10-15,0 0 1 0,0-3-3 16,0 3-5-16,0 0-28 16,0 0-19-16,0-3-19 15,-7 3-65-15,-1 0-41 16,0 0-372-16</inkml:trace>
  <inkml:trace contextRef="#ctx0" brushRef="#br0" timeOffset="1.25818E6">19007 13524 110 0,'0'0'504'0,"0"0"-396"16,0 0-49-16,0 0-8 15,0 0-30-15,0-3-12 0,0 3-7 16,0 0 8-16,0 0 13 16,0 0 32-16,0 0 11 15,0 0-31-15,0 0 18 16,0 0 17-16,0 0-15 16,0 0 6-16,0 0-6 15,0 0 4-15,0 0 25 16,0 0-28-16,0 0 2 15,0 0 2-15,0 0-21 16,0 0 13-16,0 0-21 16,0 0-19-16,0 0 5 15,0 0-11-15,0 0-6 16,0 0 2-16,0 0 4 16,0 0-2-16,0 0-4 15,0 0-12-15,0 0 6 0,0 0-4 16,0 0 1-16,0 0-4 15,0 0-28-15,0 0 2 16,0 0-41-16,0 0-47 16,0 0 31-16,0 13-2 15,-2 1-53-15,1-1-204 0</inkml:trace>
  <inkml:trace contextRef="#ctx0" brushRef="#br0" timeOffset="1.26151E6">19022 13484 127 0,'0'0'178'16,"0"0"-106"-16,0 0-72 16,0 0-15-16,0 0 15 0,0 0 106 15,0 0-37-15,4 0-17 16,-2 0 11-16,-2 0-24 16,0 0-11-16,1 0 22 15,-1 0-5-15,0 0 4 16,0 0 26-16,0 0-16 15,0 0 4-15,0 0-4 16,0 0-14-16,0 0 24 16,0 0-17-16,0 0-10 15,0 0 3-15,2 0-17 16,-2 0 15-16,0 0 4 16,0 0-19-16,0 0 27 15,0 0-28-15,0 0 4 0,1 0 11 16,-1 0-26-1,0 0 12-15,0 0-6 0,0 0-13 16,0 0 26 0,0 0-25-16,0 0-1 0,0 0 12 15,0 0-20-15,0 0 14 16,0 0 3-16,0 0-17 16,0 0 32-16,0 0-24 15,0 0 0-15,0 0 11 16,0 0-19-16,0 0 8 15,0 0-9-15,0 0 1 16,0 0 10-16,0 0-11 16,0 0 0-16,0 0-1 15,0 0 2-15,0 0-1 0,0 0 0 16,0 0 1-16,0 0-2 16,0 0 1-16,0 0 0 15,0 0-1-15,0 0-5 16,0 0 4-16,0 3-4 15,0 7-4-15,0 1 3 16,-1 5 7-16,-2 1 0 16,0 3-1-16,-3-1 1 15,2 1 0-15,-3-3 0 16,1 3 1-16,0 0 7 16,-1-6-8-16,-2 1 0 15,2 2-1-15,1-4 2 16,-6 4 1-16,3-2-2 0,-3 2 0 15,-1 3-1 1,-1 3 1-16,-2-2 0 0,4-2-1 16,1-3 4-16,1 1-3 15,4-7 0-15,1 0 0 16,2-6-1-16,2 2 1 16,1-3 0-16,0-3-1 15,0 0-2-15,0 0-6 16,0 0-52-1,0 0-72-15,0-10-178 0,7-6-383 0</inkml:trace>
  <inkml:trace contextRef="#ctx0" brushRef="#br0" timeOffset="1.26215E6">19950 12864 113 0,'0'0'806'16,"0"0"-578"-16,0 0-35 15,0 0-12-15,0 0-41 16,0 0-54-16,0 0-10 16,0-3-22-16,0 3-16 15,0 0 5-15,0 0-42 16,0 3 6-16,1 6-7 0,2 11 1 16,2 4 5-1,-1 9 16-15,1-1-2 0,0-1 18 16,2 2-37-16,-4-4 11 15,3-2 11-15,-3-1-15 16,-2-3 20-16,2 4-12 16,-3-1-15-16,0-2 28 15,0 1-28-15,0-1 7 16,0-1-5-16,0-1 9 16,0-8-13-16,0-1 1 15,0-3 0-15,0-6-11 16,2-1-10-16,-1 0-38 15,1 0-45-15,2-2-62 0,-3 2-115 16,2-3-215-16</inkml:trace>
  <inkml:trace contextRef="#ctx0" brushRef="#br0" timeOffset="1.26266E6">21031 13482 918 0,'0'0'758'16,"0"0"-666"-16,0 0-50 16,0 0-42-16,0 0 0 15,0 0-1-15,-23 76 10 16,14-41-5-16,-8 2 2 0,2-1-3 16,-2 4 36-16,0 0-38 15,-2-4 11-15,-2 1-8 16,3-5 6-16,2-8-20 15,3-5-22-15,10-18-139 16,2-1-172-16,1-7-495 0</inkml:trace>
  <inkml:trace contextRef="#ctx0" brushRef="#br0" timeOffset="1.26318E6">21781 12910 393 0,'0'0'918'0,"0"0"-775"16,0 0 37-16,0 0-44 15,0 0-59-15,81-83-51 16,-40 67-1-16,6 6-25 15,1 3 0-15,1 4-3 16,-5 3 3-16,-4 3 0 16,-6 11 0-16,-5 5 3 15,-13 1-10-15,-4 4 3 0,-9 5 4 16,-3 4 19 0,-10 3-3-16,-17 7-6 0,-7 0-4 15,-11 0 1-15,-7-2 3 16,3-6-10-16,4-5 0 15,6-6 8-15,3-5-7 16,6-3 6-16,8-2 0 16,5-4-6-16,8-3 0 15,8-4-1-15,1 0 0 16,0-3 10-16,4 4-9 16,13-1 46-16,8-1-3 0,9 3-15 15,8 0 29 1,7-5-30-16,2 0-22 0,-2 0 13 15,-2 0-13 1,-4 0-6-16,-7 0 0 0,-5 0-29 16,-4 0-25-16,7 0-89 15,-7 0-117-15,-2 0-355 0</inkml:trace>
  <inkml:trace contextRef="#ctx0" brushRef="#br0" timeOffset="1.26344E6">22800 13277 918 0,'0'0'774'0,"0"0"-644"15,0 0-32-15,0 0-77 16,0 0-12-16,0 0 35 16,-17 82-18-16,2-43 16 15,-4 5-30-15,-4 3-5 16,3-1 20-16,-6-1-27 15,7-5 1-15,1-3 7 16,3-8-7 0,5-5-2-16,7-5-36 0,3-9-59 15,16-10-54-15,14-13-147 16,2-4-47-16</inkml:trace>
  <inkml:trace contextRef="#ctx0" brushRef="#br0" timeOffset="1.26409E6">23814 12868 405 0,'0'0'977'16,"0"0"-778"-16,0 0 0 16,0 0-95-16,0 0-25 15,93-77-60-15,-58 64-7 16,5 0 6-16,2 3-9 0,-3 7 21 16,1 3-30-16,-5 3 0 15,-3 13-7-15,-2 3 7 16,-3 5 0-16,-6 3 0 15,-3 0 7-15,-7 2-3 16,-8 1-4-16,-3 0 0 16,-8 2-9-16,-16-2 9 15,-9 2 0-15,-6-5 0 16,1-6 4-16,-2-2-12 16,5-9 6-16,7-6 2 15,8-4-6-15,7 0 12 16,9 0-3-16,2 0 22 0,2-3-24 15,0 2 22-15,12 1-23 16,7 0-15-16,7 0 12 16,7 4-13-16,4 8 14 15,4 11 2 1,-2 4-16-16,-4 2 15 0,-6 5-4 16,-6 3 5-16,-11 1 1 15,-9-1 0-15,-3 2-1 16,-8-2 2-16,-15-3 5 15,-6-2-3-15,-4-2-4 16,-3-3 0-16,-2-8 0 16,-4-6 8-16,-1-3-2 15,-5-10 2-15,0 0-8 0,-2 0-26 16,-16-10-113 0,12 0-196-16,11 3-425 0</inkml:trace>
  <inkml:trace contextRef="#ctx0" brushRef="#br0" timeOffset="1.26716E6">19636 12560 152 0,'0'0'561'16,"0"0"-384"-16,0 0-114 15,0 0-46-15,0 0-1 16,0 0-16-16,0 0 0 15,2 0 11-15,-1 0-11 16,1 0-7-16,-1 0-34 16,1 0-123-16,-1 0-109 0</inkml:trace>
  <inkml:trace contextRef="#ctx0" brushRef="#br0" timeOffset="1.2676E6">19636 12560 618 0,'-108'33'511'0,"108"-33"-382"15,0 0-36-15,0 0 14 16,0 0-47-16,10 3 53 16,6-3-55-16,10 0-30 15,7 0 60-15,8 0-5 16,12 0-23-16,2 0-11 16,0-6-27-16,3 2 27 15,1-2-25-15,-10 2-23 16,-1-2 37-16,-10-1-29 15,-4 4-1-15,-5-1 5 16,-7 1-7-16,-2 0-3 16,-8 0-3-16,-2-1 0 15,-4 4 3-15,-2 0-2 16,0-3-1-16,-1 3 0 0,-3 0-7 16,0 0-18-16,0-3-84 15,-3 3-120-15,-8 0-471 0</inkml:trace>
  <inkml:trace contextRef="#ctx0" brushRef="#br0" timeOffset="1.26836E6">21476 12511 796 0,'0'0'249'0,"0"0"-152"16,0 0 20-16,0 0-4 16,0 0 29-16,0 0-50 15,0 0-62-15,115 0 29 16,-64 0-21-16,5 0-9 16,1 0 15-16,1 0-17 15,1 0 19-15,-6-3-10 16,-1-1-21-16,-4-6 11 15,-3 3-14-15,-6 1 1 16,-7 2 15-16,-6 1-28 16,-8 0 6-16,-6 2-6 15,-6 1 1-15,-5-3-7 0,-1 3 6 16,0 0-69-16,0 0-22 16,-7 0-12-16,-7 0-136 15,2 0-50-15,2 0-365 16</inkml:trace>
  <inkml:trace contextRef="#ctx0" brushRef="#br0" timeOffset="1.26901E6">23419 12440 532 0,'0'0'344'0,"0"0"-149"0,0 0-3 16,0 0-32-16,118 17-62 16,-69-14-7-16,3-3-14 15,3 0-7-15,3 0 0 16,1 0-16-16,-3-3 14 16,1-3-2-16,-6 2-21 15,-1 4 20-15,-4-3-26 16,-4 3-15-16,0 0 14 15,-2 0-38-15,-1 0 14 0,-1 0 4 16,-4 0-17 0,-3 3 13-16,-2-3-14 0,-3 3 1 15,-2-3 19-15,-6 0-20 16,-2 1 0-16,-3-1 0 16,-3 0 8-16,-6 0-13 15,-2 0 5-15,-2 0-68 16,0 0-50-16,-18 0-116 15,-2 0-337-15,-3-4-549 0</inkml:trace>
  <inkml:trace contextRef="#ctx0" brushRef="#br0" timeOffset="1.26993E6">24666 11833 1232 0,'0'0'229'0,"0"0"10"16,0 0-112-16,0 0-92 0,0 0-10 15,94-19-18-15,-42 19-6 16,9 12-1-16,2 8 14 15,-4 4-17-15,-5 4 3 16,-9 6 0-16,-11 6-9 16,-13 6 4-16,-15 18 5 15,-12 15 0-15,-41 17 1 16,-9-5 4-16,4-18-5 16,10-24 0-16,17-15-7 15,2 5 8-15,3 4-1 16,2 3 28-16,12-2-26 15,6-5 26-15,7 1-15 16,23-5-13-16,15-4 30 0,10-4-24 16,5-4 14-1,-1-7-5-15,-6-3-14 16,-10-3 1-16,-15 0-2 0,-11-3-9 16,-13 6 6-16,-4 6-11 15,-12 8 14-15,-16 10 0 16,-5 5 6-16,-1 5-15 15,2 2 3-15,8 1-12 16,11-4 12-16,9 1 1 16,4 1 5-16,5-2 0 15,15 1 1-15,4-3-1 16,0-2 0-16,-6 0 0 16,-5-2-6-16,-9-3 7 15,-4-1-1-15,-9-2 0 16,-17 1 1-16,-14-5 1 15,-8-3-2-15,-10-3 0 0,-7-6-4 16,0-8 4-16,-4-3-34 16,-22-7-67-16,15 0-215 15,12 0-425-15</inkml:trace>
  <inkml:trace contextRef="#ctx0" brushRef="#br0" timeOffset="1.27361E6">24117 13921 3 0,'0'0'157'0,"0"0"-109"16,-9 83-41-16,3-41 3 15,-1 2 8-15,4 2-16 16,0 2 8-16,0-1-10 16,-4-3-1-16,6-8 1 15,-2 10-8-15,1-13-18 16,2-6 5-16</inkml:trace>
  <inkml:trace contextRef="#ctx0" brushRef="#br0" timeOffset="1.27787E6">3828 15655 1461 0,'0'0'214'16,"0"0"-25"-16,0 0-90 16,0 0-10-16,-97-27-31 15,79 24-20-15,-3 3-35 16,-1 0 4-16,2 7-5 15,-5 13-2-15,0 9-3 0,-2 6-4 16,3 12 1-16,6 0 6 16,3-1 0-16,8 1 0 15,5-5-6-15,2-2 6 16,3-3 0-16,15-5-1 16,3-2-9-16,9-6 10 15,1-2 0-15,4-8 3 16,-1-1 9-16,0-6-12 15,-1-4 0 1,-5 0 5-16,-2-3 1 0,-1 0-6 16,-1-10 0-16,-2-6 8 15,-2-3 4-15,-4-5-11 16,-1-3 0-16,-3-6 21 0,-6-3-22 16,0-4 9-16,-6 4-8 15,0-3 7-15,0 5 6 16,-9 1-14-16,-3 0 1 15,-3 1 20-15,3-1-20 16,-1 6 18-16,2 6-17 16,1 3 4-16,4 4 5 15,-3 4-5-15,3 3 0 16,-2-2-4-16,-5 5-2 16,1-3-30-16,-1 4-30 15,-7 3-66-15,-11 0-47 16,1 0-213-16,3 0-422 0</inkml:trace>
  <inkml:trace contextRef="#ctx0" brushRef="#br0" timeOffset="1.27816E6">3333 15427 1335 0,'0'0'283'16,"0"0"-86"-16,0 0-90 16,0 0-36-16,0 0-51 15,0 0-6-15,0 0-14 0,19 3-9 16,8-3 9 0,9 0 18-16,10 0 0 0,9 0 22 15,2-7-32-15,4-3-7 16,-6 1 5-16,0 2 2 15,-7-3-16-15,-3 4-11 16,1 6-140-16,-10 0-145 16,-9 0-357-16</inkml:trace>
  <inkml:trace contextRef="#ctx0" brushRef="#br0" timeOffset="1.27852E6">4261 15982 1005 0,'0'0'359'0,"0"0"-165"16,0 0-47-16,0 0-93 16,0 0-14-16,104-59-17 15,-62 32 2-15,0 1 3 0,1 6-27 16,-6 3 4-1,-7 4-5-15,0 7-41 16,-8 5-194-16,-8 1-412 0</inkml:trace>
  <inkml:trace contextRef="#ctx0" brushRef="#br0" timeOffset="1.27876E6">4416 16246 1232 0,'0'0'309'0,"0"0"-107"16,0 0-92-16,0 0-6 0,0 0-25 15,0 0-51-15,82-44-5 16,-46 24 14-16,4 0-36 16,0 1 0-16,-1 1 2 15,3-2 3-15,-2 3-12 16,-1 0-3-16,6-3-111 15,-10 3-117-15,-12 5-633 0</inkml:trace>
  <inkml:trace contextRef="#ctx0" brushRef="#br0" timeOffset="1.27984E6">1338 14469 1330 0,'0'0'328'15,"0"0"-179"-15,0 0-8 16,0 0-97-16,0 0 11 15,0 0-17-15,-100-17-24 16,63 20-4-16,-11 11-10 16,-6 6 0-16,-4 6-1 15,-2-2-8-15,5-2 4 0,6-2 4 16,12-6 2-16,7-7 5 16,15-1-6-16,7-3 0 15,7-3 9-15,1 0-9 16,0 0 0-16,0 4-1 15,0 6-37-15,7 9 23 16,5 14 0-16,9 20 15 16,6 24 2-16,4 24-2 15,-4 5 0-15,-4-3 0 16,-10-11 1-16,-7-9 6 16,-3 2-7-16,-3 1 0 15,0 0 13-15,0 0-12 16,0 0-1-16,-3-4 9 15,0 4-8-15,3-3 14 0,0-11-15 16,0-12 1-16,0-14 14 16,3-9-14-16,3 5-1 15,3 5 4-15,4-1 4 16,-2-3-4-16,5-10-4 16,1-3 0-16,2-5 5 15,-1-4-5-15,3-4 0 16,4-4 25-16,-1 0-9 15,6-6 18-15,1-4-16 16,2-3-8-16,9 0 14 16,1-13-24-16,5-7 8 15,4-4-8-15,-1-5-16 16,-2-4-29-16,-3-6-42 16,8-30-80-16,-14 12-57 0,-10-4-425 15</inkml:trace>
  <inkml:trace contextRef="#ctx0" brushRef="#br0" timeOffset="1.28011E6">1414 14921 1622 0,'0'0'323'0,"0"0"-194"16,0 0-7-16,0 0-68 15,0 0-54-15,0 0-17 0,0 0 2 16,-33 40-15 0,33 6 28-16,6 8 2 0,-1 5-12 15,-2-3 6-15,-2 0-35 16,-1-13-6-16,0-6-11 16,0-15-57-16,0-19-40 15,-1-3-175-15,-5-5-193 0</inkml:trace>
  <inkml:trace contextRef="#ctx0" brushRef="#br0" timeOffset="1.28045E6">1257 14787 1018 0,'0'0'645'0,"0"0"-533"0,0 0-67 16,0 0-39-16,0 0-6 15,0 0 0-15,85 76 7 16,-46-31 15-16,3 8-7 15,1 0 6-15,-4 3-20 16,-3-6-1-16,-2-4 0 16,-7-10 1-16,-2-9 5 15,-8-11-6-15,-1-10 0 16,-5-6 11-16,-5-6-11 16,1-30 92-16,-7-33-48 15,0-37-34-15,-9-13 11 16,-9 13-21-16,2 27 1 15,8 36 7-15,1 10-7 0,1 6 28 16,0 1 30-16,0 3-49 16,3 13-6-16,3 7-4 15,0 3-125-15,3 26-192 16,12 8-48-16,-3 1-315 0</inkml:trace>
  <inkml:trace contextRef="#ctx0" brushRef="#br0" timeOffset="1.2808E6">2018 14760 1358 0,'0'0'236'16,"0"0"-127"-16,0 0-90 0,0 0 1 15,0 0-19-15,90 40 1 16,-62-18 21-16,-1 5-8 15,-5 6 23-15,-8 0-25 16,-7 3-12-16,-4-3 7 16,-3-3-8-16,-6-7 0 15,-13-9 20-15,-5-7-10 16,-3-7 64-16,-4-1-7 16,1-22-45-16,3-7 6 15,9-4-15-15,5 2-12 16,13-1-2-16,0 4 0 0,10 5-14 15,11 1-14 1,12-9-84-16,-6 8-43 0,0 1-349 0</inkml:trace>
  <inkml:trace contextRef="#ctx0" brushRef="#br0" timeOffset="1.28104E6">2262 14390 1260 0,'0'0'505'16,"0"0"-312"-16,0 0-111 16,0 0-66-16,0 0-16 15,0 0-13-15,0 0-2 16,38 60 15-16,-17-25 1 16,6 9 32-16,0 8-24 0,4 1-9 15,-4 4 13-15,1-1-13 16,-4-1 0-16,-1-5-32 15,-4-7-44-15,-7-6-32 16,-3-11-103-16,-9-14-74 16,-15-7-39-16,-6-5-402 0</inkml:trace>
  <inkml:trace contextRef="#ctx0" brushRef="#br0" timeOffset="1.2814E6">2275 14786 1345 0,'0'0'331'16,"0"0"-106"-16,0 0-92 15,0 0-99-15,0 0-10 16,0 0-24-16,100-85 0 16,-51 48-3-16,2-2 9 15,1-4-6-15,-3 2 0 0,-7 2 10 16,-9 3-2-16,-8 6-1 16,-11 4-1-16,-7 6 19 15,-7 3 2-15,0 8 32 16,-6 2-33-16,-12 7-26 15,-1 0 0-15,-8 2-13 16,-4 15-16-16,-2 10 10 16,6 6-12-16,3 6 23 15,8 5 7-15,8-1-17 16,8 0 17-16,3-4-8 16,21-9-6-16,15-7 9 15,10-12 5-15,21-8 1 0,-1-3 0 16,1-14-6-16,0-6-18 15,-9-17-94-15,-7 8-118 16,-21 3-441 0</inkml:trace>
  <inkml:trace contextRef="#ctx0" brushRef="#br0" timeOffset="1.28182E6">1453 15754 842 0,'0'0'148'0,"0"0"8"16,82-18 18-16,-29-4-5 15,10-8-1-15,6-6-46 16,17-14-34-16,17-12-7 16,21-10 9-16,6-1-38 15,0 7 21-15,-8 6-36 16,-10 8-15-16,0 5 9 16,-6 4-29-16,-6-3 5 15,-6 6-7-15,-6-6 8 0,-12 10-1 16,-18 2-7-1,-13 11 1-15,-8 1-3 16,5 2 3-16,-3-3-1 0,-5 5 0 16,-7 3-12-16,-15 8-25 15,-12 4-87-15,0 3-135 16,-12 0-600-16</inkml:trace>
  <inkml:trace contextRef="#ctx0" brushRef="#br0" timeOffset="1.28292E6">5802 15325 1562 0,'0'0'226'15,"0"0"-74"-15,0 0-53 0,-103 0-71 16,61 0-18-16,-4 0-5 16,1 9-5-16,-4 4 0 15,7-2-1-15,2 5-1 16,7-2 2-16,6 2 0 15,5 0 1-15,4-2-2 16,9-1 1-16,3 0-9 16,3 1 8-16,3 5-12 15,0 1 13-15,0 9-1 16,6 2 1-16,6 5 0 16,1 7 0-16,-1 2 0 0,-4 9-1 15,5 15 1-15,-7 17 0 16,0-4 1-16,-3-6 5 15,-3-13 3-15,0-10-9 16,0 3 0 0,0 6 4-16,0-3 3 0,0-5 3 15,0-7 14-15,0-8-24 16,12-6 43-16,-3-7-19 16,6-6 2-16,6-3 10 15,1-7 6-15,8-5-2 16,9 0-14-16,4-5-15 15,6 0 17-15,2-7-28 16,0-11-36-16,-2-1-26 16,15-29-70-16,-12 7-123 0,-13-6-446 0</inkml:trace>
  <inkml:trace contextRef="#ctx0" brushRef="#br0" timeOffset="1.28329E6">6094 15834 1650 0,'0'0'218'0,"0"0"-70"16,0 0-34-16,0 0-75 15,0 0-38-15,-86 59-2 16,53-14 1-16,0 6 0 0,5 4 0 16,10-5-5-16,9-4 5 15,6-6 0-15,3-7 1 16,12-7 13-16,9-6-12 15,7-9 32-15,5-2-11 16,3-9-23-16,4 0 9 16,-3-10-9-16,-4-10 1 15,-3-3 11-15,-8-6-12 16,-10-4 0-16,-7-4 0 16,-5 1-7-16,0-4 7 15,-17 5-8-15,-2 7 8 16,0 5 19-16,-4 3-19 15,-4 5 0-15,2 4-7 16,1 1-58-16,5-8-57 16,7 6-94-16,9-8-457 0</inkml:trace>
  <inkml:trace contextRef="#ctx0" brushRef="#br0" timeOffset="1.28374E6">6436 15407 1557 0,'0'0'306'0,"0"0"-82"16,0 0-84-16,0 0-33 15,0 0-89-15,0 0-17 16,88-59-1-16,-49 45-8 16,3-1 7-16,2 8 1 0,-5 3-8 15,0 4-1 1,-5 4-1-16,-8 16-2 0,-1 12 11 15,-4 20-1-15,-3 29 1 16,-5 22 1-16,-4 8-13 16,-3 1 12-16,0-15-17 15,-3-12 17-15,0-16 0 16,0-13 0-16,-3-15-1 16,3-3 2-16,-3 3 0 15,0 4-6-15,0 5 7 16,0-7-1-16,0-7 6 15,0-8-5-15,-6-8-1 16,-4-8 0-16,2-5 1 16,-7-4 19-16,-1 0-14 15,-8-3 5-15,0 0-1 16,-3 0-10-16,-3 0 1 16,2 0-1-16,1 0-35 0,8 0-26 15,4-3-84-15,12-4-44 16,3 0-296-16,0-3-553 0</inkml:trace>
  <inkml:trace contextRef="#ctx0" brushRef="#br0" timeOffset="1.28398E6">7267 16152 1590 0,'0'0'339'15,"0"0"-63"1,0 0-110-16,0 0-68 0,82-29-85 16,-37 7-2-16,4-4-10 15,5 2 6-15,-5 4-14 16,-7 4-30-16,-9 3-85 16,-14 13-54-16,-7 0-199 15,-12 0-772-15</inkml:trace>
  <inkml:trace contextRef="#ctx0" brushRef="#br0" timeOffset="1.28417E6">7394 16369 1048 0,'0'0'272'16,"0"0"0"-16,0 0-86 16,0 0-6-16,0 0-36 15,0 0-51-15,100-14-46 16,-67 1-13-16,2 0-34 15,-5 2 0-15,-1-1-34 16,-1 1-91-16,12-1-73 16,-10 2-180-16,-2-4-601 0</inkml:trace>
  <inkml:trace contextRef="#ctx0" brushRef="#br0" timeOffset="1.28483E6">8462 15272 1565 0,'0'0'213'0,"0"0"-52"16,0 0-72-16,0 0-74 16,-94-63-7-16,67 66-8 15,-1 17-5-15,-2 9-4 16,3 8 8-16,5-1 1 15,10 1-6-15,9-1 7 16,3 0-1-16,3-2 2 16,16 5 7-16,4 1-2 15,5 2-7-15,2 5 0 16,-2 5-9-16,-4 9 11 16,-5 11-2-16,-8 17 3 0,-8-6 4 15,-3-7-3-15,-6-13-4 16,-12-14 0-16,-3 0 3 15,-6 5 4-15,-1-12-2 16,-2-5 27-16,-3-8-8 16,0-12 14-16,2-10-10 15,1-7 4-15,2-1 14 16,4-15-40-16,5 2-4 16,8 1-2-16,5 7 0 15,6 3-7 1,0 3 7-16,0 0-18 0,0 0 18 15,0 0-22-15,9 0 6 0,6 9 16 16,0 14-8-16,1 5 2 16,1 10 3-16,-1 4 3 15,-7 7-4-15,-1 3 4 16,-2 0 0-16,1-2 0 16,-4-4 8-16,6-6-14 15,3-4 6-15,3-5 0 16,0-2-3-16,4-7 4 15,-1-1-1-15,0-4 0 16,3-1 7-16,-3-3-14 16,1-4 5-16,2-2-49 15,0-3-14-15,12-4-105 0,-6 0-116 16,-2-1-375-16</inkml:trace>
  <inkml:trace contextRef="#ctx0" brushRef="#br0" timeOffset="1.2875E6">14288 14115 633 0,'0'0'617'0,"0"0"-465"16,0 0 43-16,0 0-58 16,0 0-64-16,0 0-10 15,0 0-52-15,4 14-10 16,5-4 15-16,8 6-15 0,-1 1 26 15,10 5 11-15,3 2-12 16,6-1 19-16,-2 1-34 16,7-7-11-16,-1-2 23 15,1-2-14 1,6-3 25-16,0-6 1 0,3-1-35 16,0 0 17-16,-3-3-17 15,-6 0 0-15,0 0 0 16,-4-3 6-16,0-4-4 15,-3-6-2-15,1-4 9 16,2-3-15-16,0-2 6 16,1-2 0-16,-5-5-2 15,3 3 3-15,-5-4-1 0,-1 3 0 16,0 1 6-16,-8-1-4 16,0-2-2-16,-2 3 0 15,-2 2 1-15,-1-3 0 16,-6-1-1-16,3-3 0 15,0 1 9-15,-4 0-5 16,0-2-3-16,1 2-1 16,-2 1 20-16,-5-1-20 15,3-3 17-15,-6 5-5 16,0-4-11-16,0-1 16 16,0 1-17-16,0-2 0 15,0-3 2-15,0 2-1 16,0 1-1-16,0 5 0 15,0-1 8-15,0 3-1 0,0 5-7 16,-6 2 0-16,-7 0-10 16,-1 0 8-16,-1 1 2 15,-6-1 0-15,2-1-1 16,-3 1 0-16,2-3 1 16,-4 4 0-16,3-1-5 15,2 3 7-15,-5-3-2 16,-1 3 0-16,2-1 1 15,1 1-1-15,-2 3 0 16,2 1 0-16,3 0-1 16,-1 3-5-16,1 3 5 15,-1 1 1-15,-3 0 0 16,0 2-17-16,-3-2 15 16,-2 5-14-16,-5-2 10 15,-3 3-15-15,0 0 15 0,1 0-8 16,-4 0-6-16,3 0 9 15,0 0 9-15,5 3 2 16,1-2-9-16,1 5 8 16,3-2 1-16,0 2 0 15,3 3 0-15,-4 2-8 16,3 2 8-16,0 4-5 16,2 2-1-16,1 0-1 15,0 2 7-15,-2 2 0 16,3 0-12-16,3 1 6 15,1-2 6-15,1 2 0 16,0 2-9-16,6 0 9 16,-3 1 0-16,2-1 0 0,4 5 1 15,-5-2-5-15,1 1 4 16,1 2 0-16,3-2-2 16,0 3-2-16,-1-4 4 15,2-1 0-15,3 2 1 16,1 2 2-16,1 1-3 15,0 1 0-15,0 1-10 16,0-1 11-16,0 2-1 16,3 3 0-16,6-5 0 15,-3 2 0-15,0-3 0 16,0-1 0-16,1-4-2 0,2 1 1 16,2 0 1-1,-2-2 0-15,4 0 1 0,-3 0-1 16,7-1 0-16,-2 0 0 15,-2 1-1-15,1-5 2 16,1 2-1-16,-2-4 0 16,4-4 6-16,-4 0 4 15,3-3-9-15,4-2 8 16,2 2 18-16,2-3-21 16,0 0 1-16,3-3-7 15,-4 2 0-15,0-5-12 16,-11 1-13-16,-3 0-93 15,-9-3-427-15</inkml:trace>
  <inkml:trace contextRef="#ctx0" brushRef="#br0" timeOffset="1.29086E6">8987 16803 1588 0,'0'0'250'0,"0"0"-190"16,0 0-60-16,0 0-25 16,0 0-50-16,154-22-74 15,-87 9-163-15,-6 0-369 0</inkml:trace>
  <inkml:trace contextRef="#ctx0" brushRef="#br0" timeOffset="1.29117E6">9718 16791 1433 0,'0'0'255'15,"0"0"-108"-15,0 0-18 0,0 0-50 16,0 0-38-16,0 0-2 15,0 0-39-15,106-26-31 16,-64 13-91-16,28-1-144 16,-13 2-235-16,-5 5-212 0</inkml:trace>
  <inkml:trace contextRef="#ctx0" brushRef="#br0" timeOffset="1.29122E6">10236 16695 485 0,'0'0'535'0,"0"0"-420"16,0 0-115-16,0 0-391 0</inkml:trace>
  <inkml:trace contextRef="#ctx0" brushRef="#br0" timeOffset="1.2915E6">10676 16569 819 0,'0'0'880'0,"0"0"-712"16,0 0-32-16,0 0-71 15,0 0-11-15,3 76-30 16,0-45-17-16,0 5 8 16,0 3-15-16,0 1-1 15,-3-1-15-15,3 10-76 0,0-9-89 16,-2-11-529-16</inkml:trace>
  <inkml:trace contextRef="#ctx0" brushRef="#br0" timeOffset="1.29373E6">11237 16006 1502 0,'0'0'231'0,"0"0"-121"16,0 0 35-16,0 0-59 15,0 0-30-15,0 0 16 16,-25 0-29-16,31 0 4 15,7 0 11-15,5 0-25 16,15 0-11-16,26 0-15 16,28 0-5-16,-2 0 16 15,-10 0-18-15,-8 0 0 0,-21 0-31 16,3 0-75-16,2-1-37 16,9-12-95-16,-11-1-279 15,-14-2-580-15</inkml:trace>
  <inkml:trace contextRef="#ctx0" brushRef="#br0" timeOffset="1.29405E6">12231 15652 1023 0,'0'0'775'0,"0"0"-590"16,0 0-22-16,0 0-41 16,0 0-88-16,0 0-34 15,0 0-1-15,-30 66-24 0,0 6 25 16,2-1 0-16,1 1 1 15,6-10 1-15,6-16-2 16,3 1 0-16,3-1-7 16,5-9 8-16,4-11-1 15,0-10 7-15,19-3-5 16,11-9 35 0,9 2 25-16,13-6-7 0,12 0-5 15,2-3-42-15,1-7 5 16,-6-4-13-16,-7 2-10 15,-8-1-45-15,-14 0-71 16,-3-8-53-16,-11 5-70 16,-6 0-414-16</inkml:trace>
  <inkml:trace contextRef="#ctx0" brushRef="#br0" timeOffset="1.29427E6">12422 15893 1437 0,'0'0'215'0,"0"0"-84"16,0 0-15-16,0 0-41 16,-60 103 8-16,54-68-2 15,0 5-40-15,3 0 11 16,3 0-18-16,-3 1-18 16,3 0 10-16,0 2-25 15,0-4-1-15,0-2 0 16,0-3-38-16,3-2-72 15,9-5-94-15,3-9-188 0,0-7-505 16</inkml:trace>
  <inkml:trace contextRef="#ctx0" brushRef="#br0" timeOffset="1.29448E6">12920 16365 1200 0,'0'0'509'15,"0"0"-326"-15,0 0-46 16,0 0-78-16,0 0-15 16,0 76 17-16,-8-40-12 15,2 1-2-15,-1-2-40 16,1-1-6-16,-4-4-1 16,4-3-8-16,-8 2-92 15,4-9-107-15,1-4-372 0</inkml:trace>
  <inkml:trace contextRef="#ctx0" brushRef="#br0" timeOffset="1.2953E6">13692 15936 829 0,'0'0'731'0,"0"0"-654"15,0 0 46-15,0 0-46 16,0 0-56-16,-111 4-3 0,72 21-18 16,-4 7 0-1,2 8 20-15,5 4-9 0,10 2 6 16,2 4-5-16,15-4-2 16,6 1 12-16,3-5-21 15,18-5 0-15,15-7 15 16,13-11-3-16,23-12 13 15,22-7-8-15,-3-19-17 16,-12-8 5-16,-12-6-6 16,-26 0 0-16,0-7 5 15,-5-7-5-15,-14-5 0 16,-16 2 0-16,-3-3 8 0,-10 8-10 16,-11 11 3-1,-6 7-1-15,-9 15 9 0,-6 5-8 16,-2 7-1-1,-2 0 0-15,1 0 2 0,6 0 2 16,9 0-4-16,8 0-24 16,11 0-79-16,6-3-180 15,5-1-492-15</inkml:trace>
  <inkml:trace contextRef="#ctx0" brushRef="#br0" timeOffset="1.29553E6">14233 16259 1277 0,'0'0'310'0,"-18"83"-200"16,3-27 56-16,3 8-84 16,-1 1-38-16,7-12-10 15,3 5-26-15,-1-7 0 16,4-6-8-16,0-8-25 15,7-7-61-15,5-13-145 16,2-13-311-16</inkml:trace>
  <inkml:trace contextRef="#ctx0" brushRef="#br0" timeOffset="1.29586E6">14849 15744 886 0,'0'0'997'0,"0"0"-848"16,0 0 10-16,0 0-90 16,0 0-48-16,0 0-21 15,0 0-7-15,-79 125-1 16,49-58 8-16,0 2 0 16,14-16 0-16,1 0 0 15,4-13 0-15,10-4 0 16,1-10 1-16,1-3-6 15,16-3 6-15,8-7-1 16,11-6 18-16,9-4 10 16,10-3 16-16,8 0-22 15,5-16-21-15,1 2 5 16,-5-5-6-16,-13 2-49 0,-5 4-36 16,-13-10-76-16,-15 7-87 15,-11 2-523-15</inkml:trace>
  <inkml:trace contextRef="#ctx0" brushRef="#br0" timeOffset="1.29608E6">14951 16038 1553 0,'0'0'257'16,"0"0"-121"-16,0 0-44 0,0 0-52 15,0 0-12 1,-4 99 44-16,4-56-19 0,0 6-23 15,4 1-11-15,3 3-19 16,-4-1 10-16,-3 2-10 16,0-2-12-16,0-5-13 15,0-8-70-15,3-12-44 16,6-7-119-16,4-16-528 0</inkml:trace>
  <inkml:trace contextRef="#ctx0" brushRef="#br0" timeOffset="1.29627E6">15525 16462 1570 0,'0'0'286'0,"0"0"-129"0,0 0-71 16,0 0-39-16,4 101 14 16,-4-58-26-16,0 3-22 15,-7 1-2-15,-2-5-11 16,3-5-1-16,-5-4-11 15,7-7-91-15,2-6-89 16,2-10-415-16</inkml:trace>
  <inkml:trace contextRef="#ctx0" brushRef="#br0" timeOffset="1.29746E6">15828 16081 1224 0,'0'0'310'16,"0"0"-135"-16,0 0 10 15,81-86-72-15,-36 56-56 0,4 3 8 16,-2 5-40-16,-7 5-10 16,-7 7-14-16,-15 7 8 15,-7 3-10-15,-7 0 1 16,-4 0-25-16,0 0 9 16,0 4-9-16,-4 2 25 15,-3-2-2-15,3-1 4 16,-1 0 2-16,1-3-2 15,-1 0-2-15,1 0 14 16,-3 0-13-16,1-3-1 16,0 0 2-16,1 2 7 15,-1-2-15-15,-1 3 6 16,-2 0-3-16,-6 0-6 16,-6 0 6-16,-4 0 3 15,-8 7 0-15,-5 3-1 16,-3 3 0-16,-3 4 1 15,1 2-3-15,0 1-6 0,6 4 9 16,1-1 0-16,10-1 0 16,9-2-3-16,11 0 3 15,6 0 0-15,0 2 0 16,23 2-6-16,15 0 15 16,20 4-3-16,30-1 22 15,-2-3-11-15,-3-5 6 16,-14-3-22-16,-17-3-1 15,3 4 7-15,-6 4-7 0,-13-1 0 16,-11 2 0 0,-13-2-3-16,-9 0-11 0,-3 3-3 15,-9-1 13 1,-16 2-5-16,-8-1 5 0,-8-3-5 16,-5-9 2-16,0-3 7 15,3-4-2-15,7-4 2 16,11 0 0-16,6 0 37 15,11 0 1-15,8-14 18 16,0-8-17-16,8-11-39 16,18-9 0-16,10-9-6 15,6-5 6-15,7-2-8 16,-4 1 8-16,-2 4 0 16,-11 6-2-16,-7 8 8 0,-12 3-12 15,-9 10 3-15,-4 9-16 16,0 2 19-16,-10 10-10 15,-12-2 9 1,-8 4-6-16,-9 3-20 0,-1-3 27 16,1 3-6-16,5 0-4 15,1 0 1-15,9 0-71 16,9 3-48-16,15 7-83 16,0 0-360-16,9 0-171 0</inkml:trace>
  <inkml:trace contextRef="#ctx0" brushRef="#br0" timeOffset="1.29767E6">16912 16540 1134 0,'0'0'169'16,"0"0"17"-16,-4 86 38 15,-8-46-94-15,-2 3-16 16,-1 0-56-16,1 0-13 15,-3-1-22-15,1-5-22 16,4 2-1-16,-1-6-8 16,-1 4-100-16,5-11-116 15,2-9-489-15</inkml:trace>
  <inkml:trace contextRef="#ctx0" brushRef="#br0" timeOffset="1.30014E6">17112 16098 204 0,'0'0'76'16,"0"0"-31"-16,0 0-18 16,0 0 18-16,0 0 164 15,0 0-132-15,0 0-60 16,45-34-17-16,-41 34-46 15,3 0 0-15,0 0 1 16,-1 0-59-16</inkml:trace>
  <inkml:trace contextRef="#ctx0" brushRef="#br0" timeOffset="1.30065E6">17320 15891 954 0,'0'0'345'16,"0"0"-115"-16,0 0-38 15,0 0-34-15,0 0-50 16,0 0-48-16,0 0-19 16,0 22-41-16,0 17 0 15,0 11 8-15,0 12-8 16,0 4 14-16,0-5-2 16,0 7-12-16,0-5 11 15,0-4-10-15,0-5-1 16,0-8 0-16,4-6-30 15,-3-10-51-15,7-12-101 0,-1-8-200 16,3-10-346-16</inkml:trace>
  <inkml:trace contextRef="#ctx0" brushRef="#br0" timeOffset="1.30099E6">17707 16051 1560 0,'0'0'241'0,"0"0"-89"15,0 0-36-15,84-86-47 16,-54 69-19-16,-5 7-41 16,4 8-8-16,-2 2-1 15,-5 9-14-15,-2 18-10 16,-4 7-17-16,-10 11-9 16,-6 8 28-16,-12 3-32 0,-21 0-4 15,-3-3 23-15,-4-10 14 16,2-9 21-16,9-5 12 15,5-13 14-15,10-3 33 16,10-6-33-16,1-4-6 16,3-3-2-16,0 0-16 15,19 0 46-15,13 0-14 16,14-10-22-16,6-3 4 16,9 1-16-16,2-1-47 15,13 2-63-15,-13 1-156 16,-10 0-363-16</inkml:trace>
  <inkml:trace contextRef="#ctx0" brushRef="#br0" timeOffset="1.30119E6">18564 16280 992 0,'0'0'751'0,"0"0"-599"15,0 0-69-15,0 0-38 16,0 0-3-16,-30 99 3 15,14-57 0-15,1 5-38 16,-2-5-6-16,8-1-1 16,5-4-1-16,4-2-40 15,0-11-74-15,4-9-116 16,11-8-340-16</inkml:trace>
  <inkml:trace contextRef="#ctx0" brushRef="#br0" timeOffset="1.30136E6">18924 16411 1564 0,'0'0'307'0,"0"0"-140"15,0 0-70-15,0 0-35 16,91-32-54-16,-59 22-8 16,5-2-22-16,20 2-129 15,-9 2-182-15,-5 1-494 0</inkml:trace>
  <inkml:trace contextRef="#ctx0" brushRef="#br0" timeOffset="1.30152E6">19440 16366 834 0,'0'0'641'15,"0"0"-413"-15,0 0-46 16,0 0-49-16,0 0-45 16,0 0-70-16,0 0-18 15,124-37-99-15,-83 24-193 16,-4 5-406-16</inkml:trace>
  <inkml:trace contextRef="#ctx0" brushRef="#br0" timeOffset="1.30165E6">19762 16319 510 0,'0'0'825'15,"0"0"-505"-15,0 0-103 16,0 0-71-16,0 0-42 16,0 0-68-16,0 0-36 0,73-39-73 15,-39 15-186-15,-2-6-579 16</inkml:trace>
  <inkml:trace contextRef="#ctx0" brushRef="#br0" timeOffset="1.30213E6">20138 15638 700 0,'0'0'1095'0,"0"0"-965"15,0 0 18-15,0 0-40 16,78-79-77-16,-46 72-14 15,8 1-9-15,1 6-1 16,-1 0-3-16,-1 10-4 0,-14 13-3 16,-5 6-6-16,-14 12 4 15,-6 18 5-15,-6 1 0 16,-18 5-4-16,0 2 3 16,4-12 1-16,1 5 0 15,9-11-8-15,4-5 9 16,6-12-1-16,0-8 0 15,3-7-5-15,10-8-7 16,6-2-31-16,4-7-4 16,-4 4-8-16,1 1-19 15,-7 8 37-15,-6 7 20 16,-7 7-4-16,0 9 20 0,-8 7 1 16,-7 3-15-1,-3 1 3-15,6-1-13 16,3 1 6-16,2-2 19 15,4-4-3-15,3 1 2 16,0-2 1-16,0-3 0 0,0-5-6 16,0-2 7-16,-4-8-1 15,0-2 10-15,-4-3-2 16,-3-5 30-16,-4 0 4 16,-6 1-17-16,-1-3 0 15,-11 2-18-15,-2-2 1 16,-4 1-8-16,-28 5-55 15,11-6-61-15,1-3-382 0</inkml:trace>
  <inkml:trace contextRef="#ctx0" brushRef="#br0" timeOffset="1.30484E6">13048 16768 462 0,'0'0'305'16,"0"0"-226"-16,0 0-7 15,0 0-37-15,0 0-35 16,0 0-3-16,0-10-72 16,0 4-19-16,0 5-72 15,0 1-132-15</inkml:trace>
  <inkml:trace contextRef="#ctx0" brushRef="#br0" timeOffset="1.30598E6">11249 16788 803 0,'0'0'0'0,"0"0"-59"15,0 0 32-15,0 0 26 16,0 0 1-16,0 0 0 16,0 0-5-16,-37 13 5 15,32-13-7-15,2 2-20 16,-3 3-32-16,-1 0-25 16,1 0-16-16,-3 1 2 15,0-3 72-15,0 0-79 0</inkml:trace>
  <inkml:trace contextRef="#ctx0" brushRef="#br0" timeOffset="1.30928E6">17535 13659 211 0,'0'0'63'16,"0"0"-63"-16,0 0-52 0</inkml:trace>
  <inkml:trace contextRef="#ctx0" brushRef="#br0" timeOffset="1.30969E6">18337 13472 567 0,'0'0'174'0,"0"0"-135"0,0 0-11 16,0 0-18-16,0 0 1 15,0 0 53-15,0 0 33 16,-31-27-15-16,23 21 9 16,1 2-24-16,1-2-19 15,3 5-22-15,0-2-13 16,-1 3 0-16,4 0-13 15,0 0-15-15,0 0-11 16,0 0-35-16,-3 0 27 16,-2 3-13-16,0 4-26 15,-5 3-40-15,0 0-95 16,1-3-453-16</inkml:trace>
  <inkml:trace contextRef="#ctx0" brushRef="#br0" timeOffset="1.31072E6">13623 16481 1172 0,'0'0'185'0,"0"0"-137"0,0 0-20 15,0 0-28 1,0 0 0-16,0 0-47 0,0 0-154 16,13 12-4-1,5-12-73-15</inkml:trace>
  <inkml:trace contextRef="#ctx0" brushRef="#br0" timeOffset="1.31097E6">14148 16408 1433 0,'0'0'245'15,"0"0"-245"-15,0 0-5 0,0 0-124 16,0 0-230-16,0 0-525 0</inkml:trace>
  <inkml:trace contextRef="#ctx0" brushRef="#br0" timeOffset="1.31199E6">18100 13458 825 0,'0'0'150'0,"0"0"-46"16,0 0 9-16,0 0-47 15,0 0-27-15,0 0 8 0,0 0-11 16,6-6 0 0,-6 6 30-16,0 0-15 0,0 0 10 15,0 0-6-15,0 0-26 16,0 0 12-16,0 0-16 16,0 0-16-16,0 0 26 15,0 0-25-15,0 0 15 16,0 0 10-16,0 0-10 15,0 0 20-15,0 0-26 16,0 0-3-16,0 0 14 16,0 0-30-16,0 0 19 15,0 0-3-15,0 0-16 16,0 0 22-16,0 0-16 16,0 0-5-16,0 0 19 0,0 0-19 15,0 0 8-15,0 0 8 16,0 0-16-16,0 0 25 15,0 0-25-15,0 0-1 16,0 0 22-16,0 0-21 16,0 0 7-1,0 0-8-15,0 0 6 0,0 0-5 16,0 0-1-16,0 0 0 16,0 0-9-16,0 0 9 15,0 0-1-15,0 0-83 16,0 10-174-16,-6-3-345 0</inkml:trace>
  <inkml:trace contextRef="#ctx0" brushRef="#br0" timeOffset="1.31356E6">3661 17128 841 0,'0'0'395'0,"0"0"-282"16,0 0 46-16,0 0-70 15,0 0-58-15,0 0-15 16,0 0 2-16,-3 0-18 15,3 0 0-15,0 0-44 16,-2 0-78-16,2-3 42 16,-1 1 40-16,1 2 34 15,-2 0 6-15,2 0 8 16,0 0 39-16,0 0 6 16,0 0 27-16,0 0-8 15,0 0-26-15,0 0 13 0,0 0-23 16,0 0-20-1,0 8 0-15,0 12-15 16,0 6-1-16,0 11 10 0,0 5 9 16,0-2 31-16,0 1 2 15,0-4-18-15,2 1 13 16,1-2-18-16,0-4-1 16,-3 3-10-16,3-2-18 15,-3-2 15-15,0 1-15 16,0-3 0-16,0-5-1 15,0 2-6-15,0-7-39 16,0 1-59-16,0-9-95 16,-6-2-177-16,1-9-651 0</inkml:trace>
  <inkml:trace contextRef="#ctx0" brushRef="#br0" timeOffset="1.3139E6">3203 17039 1144 0,'0'0'151'0,"0"0"-14"0,0 0 22 15,0 0-76 1,0 0-50-16,0 0 26 0,0 0-23 16,3 3-36-16,19-3 5 15,11 0-4-15,12 0 32 16,7 0 9-16,9 0-17 16,2-3 23-16,-5-4-26 15,0-1-21-15,-6 3 11 16,-5-2-12-16,-5 0-1 15,-1-3-24-15,7-5-93 16,-12 1-174-16,-2 1-292 0</inkml:trace>
  <inkml:trace contextRef="#ctx0" brushRef="#br0" timeOffset="1.31417E6">4131 17434 1416 0,'0'0'261'0,"0"0"-85"16,0 0-107-16,0 0-28 16,0 0-25-16,0 0-1 15,0 0 13-15,85-25-14 16,-49 8 7-16,1-1-13 15,-1 3-8-15,-2 0 0 16,-5 4-55-16,-1 2-85 0,-7 5-178 16,-12 1-515-16</inkml:trace>
  <inkml:trace contextRef="#ctx0" brushRef="#br0" timeOffset="1.3144E6">4162 17634 1077 0,'0'0'645'16,"0"0"-474"-16,0 0-66 15,0 0-62-15,0 0-33 16,0 0 11-16,0 0-6 0,69-18-6 16,-29 6 32-16,2-4-26 15,4 2-4-15,-1-2-5 16,0 2 0-16,1-1-12 15,-1 1-59-15,16-3-77 16,-9-1-118 0,-6 6-313-16</inkml:trace>
  <inkml:trace contextRef="#ctx0" brushRef="#br0" timeOffset="1.31509E6">5448 16793 1495 0,'0'0'247'15,"0"0"-40"-15,0 0-77 16,0 0-45-16,0 0-5 16,0 0-61-16,0 0-4 15,-25 5-15-15,-2 5-15 16,-7 4-7-16,-5 4-16 15,-7-1 11-15,7 3 26 16,0-3-5-16,9-3 6 16,5-2 0-16,7-2 6 15,6-3-7-15,6-1 1 16,3-3-3-16,3-2-5 16,0 5-6-16,0 4 3 15,0 7 11-15,0 5-2 0,3 8-4 16,3 4 6-16,0 8 0 15,3 2-4-15,-3 3 5 16,-3 2-1-16,0 3 0 16,-3-3 7-16,0 1-8 15,0 0 1-15,0-1 0 16,0-3-3-16,0-2 11 16,-3-5-8-16,0-1 0 15,0-1 1-15,3 0 4 16,-2-3-5-16,2 1-1 15,0-1-8-15,0-2 10 16,0-1-1-16,0-2 0 0,0-7 6 16,0-4-11-16,2-5 5 15,4-5 0-15,-3 0-6 16,0-6 6-16,3 3 0 16,4-5 0-16,1 0 6 15,-2 0 5-15,4 0-4 16,2 0-6-16,3 0 15 15,-3-3-15-15,9-4 0 16,-2-6 8-16,2 0-8 16,3 2 1-16,-3-1-2 15,4-1-19-15,-4 9-15 16,-3 1-95-16,9 3-85 16,-8 3-281-16,-4 7-319 0</inkml:trace>
  <inkml:trace contextRef="#ctx0" brushRef="#br0" timeOffset="1.31552E6">5729 17392 1400 0,'0'0'389'16,"0"0"-156"-16,0 0-75 15,0 0-44-15,0 0-71 0,0 0-8 16,0 0-24-16,0 0-2 16,0 0-17-16,0 0 8 15,0 0-3-15,0 0-4 16,0 4-1-16,0 9 7 15,0 4 1-15,0 8 0 16,0 9 1-16,0 1-1 16,0 6 0-16,6 2 2 15,-3-2 4-15,0 1-6 16,1-6 0-16,-1-3 1 16,0-8 4-16,-3-1-5 15,3-9-12-15,-3 0-21 16,0-2-66-16,0-3-23 0,0-1-41 15,0-2-80 1,3-1-122-16,0-2-316 0</inkml:trace>
  <inkml:trace contextRef="#ctx0" brushRef="#br0" timeOffset="1.3163E6">5933 17093 1460 0,'0'0'287'16,"0"0"-74"-16,0 0-106 15,0 0-36-15,0 0-36 0,0 0-33 16,0 0-2 0,51-31-3-16,-11 18 3 0,2 0 0 15,7-1 1-15,2 1-4 16,1 3 3-16,-4-2 0 16,-2 5-1-16,-4 3 2 15,-2 4-1-15,-7 0 0 16,-2 11-22-16,-8 14 16 15,-1 7-11-15,-7 12 15 16,0 9-7-16,-6 4 5 16,-2 6 3-16,-2 0-12 15,-2 2 4-15,0-2 8 16,3 0 1-16,4-1-2 0,-1-5-5 16,5 1 4-1,2-4 3-15,-1-2 0 0,3-2 2 16,-3-4-2-16,-2 1 0 15,-4-4-3-15,0 3-3 16,-7-6 7-16,-2 6-1 16,0-7 0-16,0 1 1 15,-11-4 9-15,-8-3 11 16,-1-3 15-16,-11-8 20 16,-5-5-5-16,-10-8 21 15,-6-9 2-15,-9 0-34 16,2-8-7-16,1-6-33 0,9 0-19 15,16 3 4-15,11 4-43 16,16 3-15-16,6-6-52 16,19 0-131-16,4 1-343 15</inkml:trace>
  <inkml:trace contextRef="#ctx0" brushRef="#br0" timeOffset="1.31653E6">7040 17867 1729 0,'0'0'318'16,"0"0"-68"-16,0 0-93 0,0 0-72 16,0 0-58-16,78-72-26 15,-47 43 12-15,5 2-13 16,-3 0-24-16,-5 9-37 15,-7 7-62-15,-2 11-46 16,-8 0-135-16,-5 0-539 0</inkml:trace>
  <inkml:trace contextRef="#ctx0" brushRef="#br0" timeOffset="1.31672E6">7085 18109 1174 0,'0'0'312'16,"0"0"-49"-16,0 0-106 0,0 0-10 16,0 0-54-1,0 0-53-15,91-75-18 0,-55 51-21 16,-2-1-2-16,-4 10-14 16,6 5-85-16,-11 5-126 15,-7 4-670-15</inkml:trace>
  <inkml:trace contextRef="#ctx0" brushRef="#br0" timeOffset="1.31756E6">8680 17352 408 0,'0'0'348'0,"0"0"-78"15,0 0-43-15,0 0 41 16,0 0-70-16,-49-75-85 16,32 67-25-16,-2 2-40 15,-8 1-11-15,-4 5-37 16,-2 0-8-16,0 19 7 16,4 14-35-16,13 11 12 15,6 11 8-15,10 4-4 0,6 2 19 16,21-3-13-16,7-8 8 15,9-4-6-15,-4-5 13 16,3 4-1-16,-5-5 0 16,-4 6-4-16,-12 0 4 15,-8 4 0-15,-10-1-1 16,-3-2-6-16,-12-4 14 16,-13-4-5-16,-8-10 7 15,-4-10-8-15,-2-9 31 16,0-10-2-16,2 0-16 15,4-12 5-15,6-4-19 16,11-1 6-16,10 4 8 16,6 0-12-16,0 0-1 15,12 3-1-15,7 3-17 16,5 0 17-16,6 4-10 0,4 3 10 16,2 0 6-16,0 0 5 15,-3 10 16-15,1 0-17 16,-4 5 9-16,0 3 6 15,-2 2-25-15,2 1 0 16,0 1 0-16,1-2-3 16,2-1-17-16,0-6-47 15,25-12-64-15,-6-1-169 16,-7 0-216-16</inkml:trace>
  <inkml:trace contextRef="#ctx0" brushRef="#br0" timeOffset="1.31792E6">9364 18023 1035 0,'0'0'600'0,"0"0"-527"16,0 0 16-16,0 0-54 16,0 0-34-16,0 0 24 15,81 1 4-15,-45-1-13 16,3-9-16-16,3-2-35 15,1-3-67-15,2 1-78 16,1 1-40-16,-4 2-28 16,-1 3 57-16,-2 4 169 15,-6 2 22-15,-6 1 106 0,-6 0 53 16,-5 0 57-16,-5 0-4 16,2-3-37-16,-1 3-43 15,-2-6-24-15,7 2-10 16,-2-1-67-16,6 0-16 15,1-2-15-15,-2-3-62 16,18-6-85-16,-5 5-243 16,-6 3-762-16</inkml:trace>
  <inkml:trace contextRef="#ctx0" brushRef="#br0" timeOffset="1.31804E6">10390 17884 74 0,'0'0'775'0,"0"0"-775"16,0 0-58-16</inkml:trace>
  <inkml:trace contextRef="#ctx0" brushRef="#br0" timeOffset="1.31825E6">10721 17931 1543 0,'0'0'242'15,"0"0"-44"-15,0 76-35 0,-9-29-98 16,-5 2-15 0,4 3-43-16,-5-2-6 15,-2-7-1-15,4 0-7 0,0-3-76 16,1-9-105-16,3-11-349 0</inkml:trace>
  <inkml:trace contextRef="#ctx0" brushRef="#br0" timeOffset="1.31946E6">11519 17830 335 0,'0'0'189'0,"0"0"-36"16,0 0 39-16,0 0-2 15,0 0-67-15,0 0-29 16,-3 2-26-16,3-2-20 0,0 0 5 16,0 0-24-1,0 0 6-15,0 0 23 0,-3 0-7 16,3 0 16-16,0 0 3 16,0 0-29-16,0 0 22 15,0 0-16 1,0 0-15-16,0 0 8 0,0 0-19 15,0 0 15-15,0 0-5 16,0 0-21-16,0 0 16 16,9 0-15-16,9 0 1 15,10 0 11-15,11 0-23 16,13-4 10-16,2-5-2 16,6 1-7-16,-5-4 13 15,-6 1-13-15,-7 2-1 16,-6-4 9-16,-8 6-8 0,-10-1-1 15,-3 3 0-15,-9 2 8 16,-3 1-13-16,-3 1 5 16,0 1-5-16,0 0 4 15,0-1-31-15,0 1-28 16,0 0-48-16,0 0-108 16,0 0-330-16</inkml:trace>
  <inkml:trace contextRef="#ctx0" brushRef="#br0" timeOffset="1.32068E6">12175 17598 1332 0,'0'0'232'0,"0"0"-75"15,0 0 1-15,0 0-65 16,3-88-52-16,20 57-15 16,0 0-22-16,12 2-2 0,1 2 2 15,4 7-4-15,-1 7 0 16,-4 6-2-16,0 7 0 16,-2 3 2-16,-6 16 0 15,-8 13 1-15,-7 7 6 16,-9 6-7-16,-3 9-8 15,-6 0 7-15,-13-2-24 16,0-10 19-16,2-10 5 16,5-7 1-16,-2-15 0 15,7-8 0-15,1-2 37 16,0-8-3-16,-1-12-34 16,7-4 5-16,0-1-5 15,4 4-9-15,14 1 0 16,6 10 6-16,5 1 3 15,6 9-6-15,1 0 12 16,-3 6 0-16,-1 8-6 0,-3 2 9 16,-5 4-9-16,-8-1 0 15,-10 1 0-15,-3 7 4 16,-3 0-2-16,-9 5 4 16,-17 1-6-16,-6-2 1 15,-8 1 2-15,-2-7-2 16,0 0-1-16,-1-6 0 15,7-5 1-15,5-3-2 16,7-2 1-16,6-3-34 16,6-3-25-16,6-3-84 15,3 0-156-15,3-3-446 0</inkml:trace>
  <inkml:trace contextRef="#ctx0" brushRef="#br0" timeOffset="1.321E6">13071 17840 538 0,'0'0'852'0,"0"0"-615"15,0 0-74-15,0 0-17 16,0 0-15-16,0 0-31 15,0 0-9-15,-9 64-20 16,1-43-23-16,-1 8-1 0,-1 0-35 16,1 8 0-16,-3 3-2 15,0 6-9-15,3-1 10 16,-4 0-11-16,1 0-10 31,-1-1-12-31,2-6-67 0,-1-4-40 0,-6-7-69 16,6-10-301-16,-4-12-872 0</inkml:trace>
  <inkml:trace contextRef="#ctx0" brushRef="#br0" timeOffset="1.32332E6">13617 17409 532 0,'0'0'378'15,"0"0"-214"-15,0 0 83 16,0 0-16-16,0 0-88 16,0 0-31-16,0 0-21 15,13-37-2-15,-13 37-25 16,0 0-15-16,0 0-6 15,0 0-15-15,0 0 10 16,0 0-1-16,0 0-28 16,0 10 13-16,0 7-21 15,0 13-1-15,0 9 24 16,-4 10-24-16,4 8 12 16,-3 2-12-16,3-2 9 0,0-4-3 15,0-6-6-15,0-8 0 16,0-8 5-16,0-5-4 15,0-7-1-15,0-3 0 16,0-3 8-16,0-6-14 16,0-4 6-16,0-3-49 15,0 0-37-15,0 0-70 16,0-10-75-16,0 0-573 0</inkml:trace>
  <inkml:trace contextRef="#ctx0" brushRef="#br0" timeOffset="1.32362E6">14246 17790 1549 0,'0'0'214'0,"0"0"-99"15,0 0-25-15,0 0-48 16,0 0 34-16,0 0-30 16,0 0-20-16,4 79 8 15,-4-54-33-15,0-1 11 16,-1 4-12-16,-8 2-8 16,2-2 7-16,-5 0-62 0,2 0-28 15,-6 3-44-15,6-6-128 16,3-6-260-16</inkml:trace>
  <inkml:trace contextRef="#ctx0" brushRef="#br0" timeOffset="1.32488E6">15136 17384 978 0,'0'0'292'16,"0"0"-49"-16,0 0-19 16,0 0-82-16,0 0-16 0,0 0-18 15,0 0-24 1,4-10-7-16,-4 10-41 0,0 0 7 15,0 0-9 1,-14-1-24-16,-5 0-10 0,-14 1-1 16,-9 0-38-16,-6 0 18 15,-2 0-7-15,2 1 22 16,5 2 5-16,5 3 2 16,9-2-2-16,3 3 1 15,13-1-2-15,0-1-8 16,10 3 10-16,-1 2 0 15,4 6 0-15,0 7 9 16,0 11-9-16,10 5 0 0,0 6 0 16,-4 3-4-1,0 0 4-15,-2-4 0 0,-2-4 0 16,-2-9 5-16,0-9-6 16,0-6 1-16,0-6 0 15,0-9-11-15,0-1 10 16,0 0-9-16,1 0 9 15,9-4-1-15,0-6 2 16,5-7 0-16,9 1-2 16,1 3-5-16,8 0 5 15,6 0 2-15,4 6 0 16,2 4 1-16,-3 3 8 16,-1 0-8-16,-4 8-1 15,-5 10 5-15,-6 1-5 16,-3 2 0-16,-11 5-2 15,-5-1 8-15,-7 5-7 0,0 1 1 16,-13-1 0-16,-12-1-3 16,-8 1 5-16,-3-5-2 15,-4-4 1-15,1-4 8 16,2-7 0-16,1-4-9 16,6-4-7-16,1-2 1 15,9 2-49-15,2-2-41 16,0 6-47-16,6-5-92 15,5 0-353-15</inkml:trace>
  <inkml:trace contextRef="#ctx0" brushRef="#br0" timeOffset="1.32515E6">15498 17990 1532 0,'0'0'348'16,"0"0"-191"-16,0 0-22 15,0 0-101-15,0 0-12 16,0 0-7 0,-18 73-5-16,2-37 11 0,0 0-21 15,-1 1 1-15,-2-3-1 0,3-3-9 16,6-4-18-16,-3-7-61 15,-4-3-74-15,4-5-114 16,1-8-436-16</inkml:trace>
  <inkml:trace contextRef="#ctx0" brushRef="#br0" timeOffset="1.32619E6">16337 17363 147 0,'0'0'865'16,"0"0"-584"-16,0 0 47 16,0 0-98-16,0 0-77 15,0 0-33-15,0 0-77 16,-71-43-28-16,25 58-12 16,-9 6 5-16,6 7-8 15,1 10 0-15,8-1 0 16,10 4 2-16,9-1 5 0,7-3-7 15,13-10 0 1,1-8 6-16,18-6-2 0,11-6-4 16,12-7-4-16,6 0-2 15,5-19-6-15,-3-1-29 16,-8-7 11-16,-6-2 2 16,-8 0 28-16,-11 0-9 15,-6 1 9-15,-3 0 4 16,-7 6-3-16,0 4 9 15,0 7 25-15,0 7-6 16,0 4 10-16,0 0-14 16,0 0-15-16,0 0-1 15,0 0-9-15,0 14-5 16,0 9 4-16,3 9 2 16,1 9 7-16,-4 7 0 15,3 2 0-15,-3 3 26 0,0 2-27 16,0 0 8-16,0 0-11 15,-10-1 7-15,-1-2-17 16,0-3 6-16,0-2-25 16,-1-5-27-16,2-8-82 15,6-7-48-15,4-8-182 16,0-17-449-16</inkml:trace>
  <inkml:trace contextRef="#ctx0" brushRef="#br0" timeOffset="1.32643E6">16759 17859 1410 0,'0'0'398'0,"0"0"-193"16,0 0-23-16,0 0-122 16,0 0-43-16,0 0 18 15,-14 79-20-15,4-41 7 16,-2 6-3-16,3-4-19 15,-6 1 6-15,3-1-6 16,3-5-22-16,-4-5-23 16,7-5-63-16,-4-1-54 15,5-5-126-15,2-9-501 0</inkml:trace>
  <inkml:trace contextRef="#ctx0" brushRef="#br0" timeOffset="1.32686E6">17388 17438 654 0,'0'0'327'15,"0"0"-45"-15,0 0 33 32,0 0-91-32,0 0-33 0,0 0-45 0,0 0-38 15,0-12-53-15,0 12-46 16,-4 12 0-16,-4 11-9 15,1 14 0-15,-5 12 8 16,0 8-7-16,3 3 7 16,0 0 8-16,-1 2-14 15,4-6 23-15,0-4-25 16,-2-5 0-16,5-11-1 16,-1-3-29-16,2-9-57 15,2-6-103-15,0-7-188 16,0-8-698-16</inkml:trace>
  <inkml:trace contextRef="#ctx0" brushRef="#br0" timeOffset="1.32822E6">17668 17465 939 0,'0'0'256'15,"0"0"9"-15,0 0-18 16,0 0-87-16,0 0-43 16,0 0-18-16,0 0-44 15,-1-46-5-15,15 26-9 16,2 0-29-16,7 3 16 0,2 4-26 16,8 6-1-1,0 2 4-15,1 5 1 0,1 0-6 16,-3 5 0-16,-10 7 0 15,-2 3-9-15,-11 2 9 16,-6 6-20-16,-3 1 4 16,-12 4-31-16,-17 3 4 15,-10 4 3-15,-5-4-5 16,-1-2 23-16,6-5-3 16,8-11 15-16,5-4 10 15,12-5-15-15,5-1 14 16,6-3-1-16,3 0 2 15,0 0 3-15,15 0-3 16,5-4-1-16,10 1 0 16,5 3-18-16,1 0 18 0,3 10 1 15,-1 10 0-15,-2 1 9 16,-3 7-8-16,-7 1 0 16,-3 3 6-16,-11 0 1 15,-6-2-8-15,-6-5 0 16,0 1 0-16,-9-4 14 15,-7-2-13-15,-7-4-1 16,-2-4 7-16,-2-3-6 16,-3-1 4-16,-1-1-5 15,-2-3-21-15,0 5-16 16,2-2-68 0,-5 7-85-16,6-1-105 0,11-3-329 0</inkml:trace>
  <inkml:trace contextRef="#ctx0" brushRef="#br0" timeOffset="1.32866E6">18382 17809 1622 0,'0'0'254'16,"0"0"-169"-16,0 0-12 0,0 0-57 16,0 0-10-16,0 0 53 15,0 0-9-15,-84 65-1 16,61-35-7-16,-2 4-21 16,2 1-2-16,-3 2-19 15,2-3 1-15,5-2-2 16,3-2-4-16,3-6-35 15,5-6-39-15,6-11-74 16,5-7-87-16,17-10-280 16,2-9-477-16</inkml:trace>
  <inkml:trace contextRef="#ctx0" brushRef="#br0" timeOffset="1.3291E6">18670 17926 869 0,'0'0'1095'15,"0"0"-935"-15,0 0 29 0,0 0-103 16,0 0-46-16,83-32-27 16,-45 22 2-16,1-2-15 15,7 2-1-15,2-3-33 16,1 2-58-16,4-7-10 16,1 6-33-16,-5-1-21 15,-1 4 36-15,-9 3 16 16,-6 2 62-16,-10 1 42 15,-4 1 45-15,-9 2 63 16,-4 0 24-16,-5 0-3 16,-1 0-20-16,3 0-81 15,3-1-16-15,11 0-12 0,1-5-39 16,31-1-61-16,-7 0-173 16,1-2-444-16</inkml:trace>
  <inkml:trace contextRef="#ctx0" brushRef="#br0" timeOffset="1.32917E6">19707 17776 1487 0,'0'0'319'0,"0"0"-12"15,0 0-143-15,0 0-96 16,0 0-41-16,0 0-27 16,94-26-66-16,-62 19-44 15,10-4-101-15,-9 1-187 16,-4 1-614-16</inkml:trace>
  <inkml:trace contextRef="#ctx0" brushRef="#br0" timeOffset="1.3296E6">20486 17132 1785 0,'0'0'256'0,"0"0"-187"16,0 0-43-16,0 0-14 15,72-83-12-15,-31 66 5 16,4 4-11-16,2 6 1 15,-2 7-18-15,-3 0 21 16,-9 17-20-16,-11 16 4 16,-7 7-21-16,-14 13-5 15,-1 0 29-15,-20 8-4 16,-13 0 15-16,-8-2 1 16,-2 0 5-16,2-8-2 15,8-6 0-15,6-10 6 16,13-9-6-16,11-8 0 15,3-5 0-15,14 1-1 0,16-4 1 16,6 7-9-16,6 5-11 16,2 8-13-16,-5 2 14 15,-5 5-28-15,-8 0 18 16,-9 2 3-16,-8-2-16 16,-6 3 33-16,-3 2 8 31,0-4 1-31,-3 0 9 0,-7-1 23 0,-3-5 6 15,-3-2 29-15,0-2-18 16,0-2-10-16,-4-4 0 16,1-5-28-16,-1-3 11 15,1-1-22-15,3-3-1 16,-4-3-11-16,4-2-54 0,3 0-21 16,-7-5-55-1,7 0-207-15,1 0-324 0</inkml:trace>
  <inkml:trace contextRef="#ctx0" brushRef="#br0" timeOffset="1.33091E6">25988 16012 1031 0,'0'0'310'0,"0"0"-98"0,0 0 2 15,0 0-44-15,0 0-40 16,0 0-68-16,7-40-9 16,-7 40-20-16,0 16-25 15,-4 23 13-15,-17 42 3 16,-10 41 1-16,-4 23 28 16,2-3-41-1,11-16 6-15,13-46-18 0,6-22 9 16,3-19-18-16,0-12-5 15,0 3-45-15,5-6-25 16,11-12-90-16,-3-12-191 16,2-2-421-16</inkml:trace>
  <inkml:trace contextRef="#ctx0" brushRef="#br0" timeOffset="1.33132E6">26274 16094 1763 0,'0'0'225'16,"0"0"-156"-16,81-47-13 16,-42 38-33-16,1 8 5 15,0 1-16-15,-6 14-12 16,-5 10 2-16,-13 6-2 16,-7 5-2-16,-9 5-8 0,-12-1-40 15,-21 5 0 1,-10-5-59-16,-3-6 2 0,5-12 67 15,10-11 37-15,12-10 3 16,10 0 48-16,7 0-25 16,2-4 21-16,9 1-25 15,17 3-11-15,11 0-5 16,11 7-3-16,3 11 0 16,1 6 15-16,-9 6-4 15,-9 2 6-15,-16 0-17 16,-15 3 0-16,-3 1 10 15,-30 1-9-15,-25 2-2 16,-26 1 1-16,0-14-7 16,6-10 1-16,8-14 3 15,14-6-26-15,-14-49-27 0,8 3-103 16,16-7-399-16</inkml:trace>
  <inkml:trace contextRef="#ctx0" brushRef="#br0" timeOffset="1.33181E6">27331 15711 1380 0,'0'0'138'0,"0"0"-110"16,-103-39-10-16,31 19-17 0,-27-7 10 15,-36-5-11-15,-20 2 6 16,-7 6 2-16,1 4-8 16,12 10 0-16,4 3-10 15,9 7 20-15,16 0-10 16,27 0 59-16,26 0 22 16,25 0 24-16,20 5-32 15,4-3-13-15,6 5-16 16,2 3-42-1,8 10 7-15,2 13 0 0,0 20-9 16,0 29 29-16,-4 31-28 16,-8 12 5-16,-9-6 9 15,-4-10-9-15,-1-19-3 0,-4 5 10 16,1 2 6 0,-1 7 47-16,3 5-30 0,-3-3-14 15,1-3 9-15,6-21-31 16,3-19 10-16,8-19-10 15,3-9 2-15,-2-2 4 16,1-2-6-16,1-5-13 16,1-10-31-16,-1-13-80 15,-20-23-52-15,3-12-118 16,-6-12-942-16</inkml:trace>
  <inkml:trace contextRef="#ctx0" brushRef="#br0" timeOffset="1.33218E6">24711 15896 1790 0,'0'0'223'15,"0"0"-185"-15,0 0-38 16,0 0-9-16,0 0 6 15,-103 100 2-15,58-49 1 16,-3 6-1-16,-1 0-5 16,3 1 7-16,4-1-1 15,5-4 0-15,13-3 1 16,6-11 4-16,13-6-5 0,5-10 0 16,17-4 8-16,37-5 15 15,32-7 49-15,39-7-25 16,13-4-35-16,-7-15 12 15,-34 2-24-15,-39 5 0 16,-19 1 0-16,-8 1-66 16,-3-7-25-16,1-9-65 15,-7 3-151-15,-13 0-381 0</inkml:trace>
  <inkml:trace contextRef="#ctx0" brushRef="#br0" timeOffset="1.33248E6">24822 16213 1595 0,'0'0'186'16,"0"0"-102"-16,0 0-4 0,0 0-30 15,0 0 25-15,-80 109-25 16,59-33-11-16,0 23-8 16,8-8-30-16,4-14 13 15,6-23-14-15,3-15-10 16,0 5-1-16,0 1-60 15,16 2-64-15,4-18-184 16,1-16-602-16</inkml:trace>
  <inkml:trace contextRef="#ctx0" brushRef="#br0" timeOffset="1.33329E6">26317 14704 582 0,'0'0'161'0,"0"0"-16"15,0 0 34-15,0-86 15 16,0 53 15-16,9 3-61 16,2 1-11-16,4 5 14 15,3 1-74-15,6 6-23 16,4 5-24-16,6 2-29 15,5 10 7-15,6 0-8 16,-2 10 0-16,-4 15-14 16,-8 9 12-16,-10 5-12 15,-13 11-7-15,-8-1-23 0,-19 2 11 16,-15-3-30 0,-9-8 14-16,1-11 48 0,5-11-15 15,7-8 16-15,12-4 10 16,11-6 17-16,7 0 42 15,1 0-20-15,21 0-48 16,10 0 2-16,7 3-3 16,6 14 0-16,-1 3 0 15,-5 2 1-15,-8 5 9 16,-11-3-10-16,-14-2 0 0,-6 1-3 16,-11-3 11-1,-19-3-8-15,-13-4 8 0,-6-7-2 16,-6-3 0-1,-2-3-6-15,3 0-19 0,9-5-4 16,-2 5-83-16,14 0-208 16,12 5-479-16</inkml:trace>
  <inkml:trace contextRef="#ctx0" brushRef="#br0" timeOffset="1.33373E6">25888 16773 1505 0,'0'0'281'0,"0"0"-158"15,0 0-41-15,0 0-18 0,0 0-24 16,-84 84 7-1,59-44-7-15,3 3-31 0,2 7 7 16,2-1 3-16,2 6-19 16,1 2 10-16,1-1-10 15,3-4-18-15,3-7-16 16,5-7-47-16,3-11-30 16,2-12-43-16,27-15-145 15,0-10-206-15,2-15-353 0</inkml:trace>
  <inkml:trace contextRef="#ctx0" brushRef="#br0" timeOffset="1.33406E6">26044 16898 1527 0,'0'0'323'0,"0"0"-180"16,0 0 9-16,109-87-53 16,-60 64-35-16,-1 6 10 15,0 7-63-15,-6 10-11 16,-9 0-1-16,-8 7-24 15,-10 7-14-15,-11 6 13 16,-4 8-13-16,-17 9 29 16,-21 9-11-16,-11 4-5 15,-5-1 18-15,-1 1-15 16,7-7 21-16,14-7 2 16,14-8-1-16,13-7 1 15,7-7 1-15,10-4 0 16,32-7 27-16,36-3-27 0,25-3 2 15,-5-10-3 1,-16 0-31-16,-32 5 9 0,-25 5-74 16,-4 0-72-16,-8 1-79 15,-10 2-240-15</inkml:trace>
  <inkml:trace contextRef="#ctx0" brushRef="#br0" timeOffset="1.33438E6">24858 17564 1748 0,'0'0'320'0,"0"0"-230"16,0 0-72-16,0 0 10 16,175 0-9-16,-2-10 13 15,31-6 29-15,8 0-33 16,-21 2 15-16,-30 1-15 15,-7 3-27-15,-12 0 14 16,-15-3-15-16,-16 0 0 16,-28 2 5-16,-22 2-4 15,-18 2 0-15,-13-2 5 16,-2 2-5-16,-7 3-2 16,-2 1-28-16,-11 0-50 15,-8 3-24-15,-3 0-67 16,-42 13-57-16,0 2-150 15,-3 2-505-15</inkml:trace>
  <inkml:trace contextRef="#ctx0" brushRef="#br0" timeOffset="1.33468E6">25873 17756 1194 0,'0'0'656'15,"0"0"-575"-15,0 0-60 16,-45 83-1-16,26-38-4 16,-1 5 23-16,2 1-3 15,-1 5-35-15,-1-1 16 0,0-3 8 16,-3-3-24-16,4-5 18 15,-1-7-19-15,4-5-6 16,3-9-4-16,1-5-65 16,-2-8-66-16,5-4-151 15,3-6-331-15</inkml:trace>
  <inkml:trace contextRef="#ctx0" brushRef="#br0" timeOffset="1.33495E6">25770 17776 1557 0,'0'0'341'0,"0"0"-197"0,0 0-41 16,0 0-69-16,0 0-30 16,0 0-3-16,0 79-1 15,-6-29 2-15,-4 8 5 16,-4 4 3-16,-2 2-4 15,-1-5-6-15,-2-1 12 16,2-8-11-16,1-5-1 16,2-9 0-16,1-6-39 15,4-10-26-15,2-13-72 16,1-7-127-16,4 0-347 0</inkml:trace>
  <inkml:trace contextRef="#ctx0" brushRef="#br0" timeOffset="1.33588E6">26164 17786 1181 0,'0'0'255'16,"0"0"-151"-16,0 0 35 0,-12-82-69 15,-3 55-37-15,-11 0 10 16,-6-3-42-16,-13 1 10 16,-7 2-10-16,-26 4 0 15,-25 19 21-15,-28 5-11 16,-8 32 16-16,26 9 18 15,32-2 1-15,23 13 18 16,12 17-7-16,6 12-23 16,2 15 6-16,22-7-22 15,13-6-12-15,3-13 11 16,0-15-16-16,1-8-1 16,10-7 0-16,-4 8 1 15,7 6 1-15,3 1-2 16,3-5 0-16,4-3-1 0,6-7 1 15,3-3 0-15,7-4 1 16,3-7 8-16,6-5 16 16,4-7-7-16,2-5 10 15,3-4 5-15,3-6-26 16,0 0 8-16,0-4-6 16,-1-8-8-16,-2-3-2 15,-5-2 0-15,-1-5 1 16,-3-4-5-16,-1-1 7 15,1-5-2-15,-4-4 0 16,2-1-1-16,-3-6 0 16,2-2-17-16,-3-3 3 15,0-1 14-15,-2-1-16 0,-7 2 17 16,-4 3-1 0,-5-1 2-16,-7 6 1 0,-3 1-2 15,-6 2 0-15,-3-1 3 16,-3 1-2-16,-3 3-1 15,0 2 15-15,0 2-13 16,-3 3 8-16,-6 5 5 16,-5 1-6-16,-3 1 23 15,-6 0-31-15,-1-5 14 16,-6 1 0-16,-2-1-14 16,-2 3 30-16,-1 0-14 15,4 2-8-15,0 3 25 16,2-2-27-16,5 6 21 0,-1-3-7 15,3 5-21 1,-1 1 12-16,1-3-12 0,-1 6-2 16,-2-3-7-16,-2 4 10 15,-1 2-2-15,-3-1-4 16,-4 3-5-16,-1 2 4 16,-6 0-22-16,-2 0-7 15,-3 3 0-15,0 8-45 16,2 5-17-16,-6 15-71 15,12-2-125-15,11 4-435 0</inkml:trace>
  <inkml:trace contextRef="#ctx0" brushRef="#br0" timeOffset="1.3362E6">25822 18284 1174 0,'0'0'333'0,"0"0"-13"15,0 0-86-15,0 0-66 16,0 0-65-16,0 0-60 15,0 0-16-15,-3 0-21 0,3 0-6 16,-1 0 0-16,-1 0-40 16,2 0-20-16,-3 0-26 15,-7 0-73-15,-2 1-97 16,-2 2-422-16</inkml:trace>
  <inkml:trace contextRef="#ctx0" brushRef="#br0" timeOffset="1.34141E6">8383 12395 553 0,'0'0'342'0,"0"0"-258"0,0 0-65 15,0 0-19-15,0 0-100 16,0 0-124-16,15-3-44 0</inkml:trace>
  <inkml:trace contextRef="#ctx0" brushRef="#br0" timeOffset="1.34216E6">18113 13497 1373 0,'0'0'154'16,"0"0"-120"-16,0 0-34 0,0 0-83 15,0 0-68-15,132-6-43 16,-82 16-1-16,-2 0-116 0</inkml:trace>
  <inkml:trace contextRef="#ctx0" brushRef="#br0" timeOffset="1.34265E6">20338 13472 1217 0,'0'0'0'16,"0"0"-80"-16,0 0 12 15,0 0 57-15,0 0-88 16,0 0-71-16,0 0-347 0</inkml:trace>
  <inkml:trace contextRef="#ctx0" brushRef="#br0" timeOffset="1.34272E6">22765 13389 778 0,'0'0'0'15,"0"0"-565"-15</inkml:trace>
  <inkml:trace contextRef="#ctx0" brushRef="#br0" timeOffset="1.3435E6">14670 14046 1179 0,'0'0'140'16,"0"0"-111"-16,0 0-5 15,0 0-23-15,0 0-1 16,0 0 19-16,0 0-3 16,0 3 14-16,0-3-7 15,0 0 25-15,0 0 25 0,0 0-32 16,0 0-6-16,0 0-22 16,0 0-12-16,0 1-1 15,0 5 0-15,-2 1-36 16,-11 16-72-16,0-4-128 15,-2 2-311-15</inkml:trace>
  <inkml:trace contextRef="#ctx0" brushRef="#br0" timeOffset="1.35127E6">28658 14925 130 0,'0'0'98'0,"0"0"-24"15,0 0 8-15,0 0-17 0,0 0 29 16,0 0-11-16,42 62-9 15,-33-55 14-15,-1 0 68 16,-3-4-33-16,-2 0 14 16,-1-3-41-16,-2 1-16 15,0-1 20-15,0 0-19 16,0 0 4-16,0 0-2 16,0 0-31-16,0 0 4 15,0 0-14-15,0 0-7 16,0 0 12-16,0 0-25 15,0 0 12-15,0 0 4 16,0 0-22 0,0 0 21-16,0 0-21 0,0 0-6 0,0 0 1 15,0-1-10 1,0-2-1-16,0 0 0 0,0 0 6 16,0 2-15-1,0 1 5-15,0 0-24 0,0 0 7 16,0 0-35-16,0 0-5 15,-16 0-34-15,-1 0-139 16,-7 0-266-16</inkml:trace>
  <inkml:trace contextRef="#ctx0" brushRef="#br0" timeOffset="1.35536E6">19920 12992 393 0,'0'0'113'15,"0"0"-53"-15,0 0-8 16,0 0-14-16,0 0-28 0,0 0 24 16,0 0-5-16,9-49-27 15,-4 42 21-15,-2-3-17 16,0 1-6-16,-3 5 11 15,0 1-11-15,4 3 0 16,-4 0 0-16,0 0-10 16,3 0 9-16,-3 0-34 15,3-3 6-15,-2 3 28 16,2 0-15-16,-3 0 16 16,2-1 0-16,-2 1 1 15,0-3 22-15,0 3 18 16,0 0 9-16,0-3 31 15,0 3 16-15,0-3-6 0,0 3-36 16,0-4-10 0,0 1 21-16,0 3-19 0,0-3-11 15,0 3 7-15,0 0-37 16,0 0 0-16,0 0-6 16,0 3-17-16,0 10 16 15,0 1 1-15,0 5 0 16,0 2-6-16,0 1 7 15,-2-2-1-15,2 4 0 16,0-4 6-16,0-1-5 16,0 1-1-16,0 0 0 15,2 3 4-15,2-4 2 16,2 1-6-16,1-3 9 16,0 0-8-16,-1-1 5 15,0-2-6-15,-3-2 0 0,1 1 18 16,2-6-17-1,-3 3 7-15,1-3-2 0,-2 0-5 16,1 3 6-16,0-4-7 16,-2 1 0-16,3-5 6 15,-4 3-6-15,0-3 0 16,3-2 0-16,-3 0 0 16,0 0 0-16,0 0-78 15,0 0-89-15,0-7-57 16,0-5-385-16</inkml:trace>
  <inkml:trace contextRef="#ctx0" brushRef="#br0" timeOffset="1.35577E6">19965 12936 153 0,'0'0'267'0,"0"0"-176"16,0 0 53-16,0 0-5 15,0 0-40-15,0 0 3 16,0 0-46-16,-12-33-3 16,12 33-29-16,0 0-16 0,0 0 4 15,-2 0-12 1,1 0-1-16,-1 10 0 0,1 7-1 15,1 0 0-15,0 5 2 16,0 5 0-16,0-1-3 16,0 0 4-16,0 1-1 15,0 0 0-15,0 3 7 16,0-4-6-16,0 3-1 16,4-2 0-16,2-1-2 15,2-2 3-15,0-1-1 16,2-1 0-16,-4-2 1 15,-2 3-2-15,-1-6-66 16,0-6-214-16</inkml:trace>
  <inkml:trace contextRef="#ctx0" brushRef="#br0" timeOffset="1.35719E6">20251 17699 165 0,'0'0'665'15,"0"0"-616"-15,0 0-20 16,0 0 12-16,0 0 12 15,0 0 22-15,0 0-1 16,-41-32-36-16,41 32-12 0,0 0-26 16,0 0-38-16,0 0-135 15,10 6-86-15,-4-4-362 0</inkml:trace>
  <inkml:trace contextRef="#ctx0" brushRef="#br0" timeOffset="1.35785E6">20092 13390 918 0,'0'0'119'16,"0"0"-55"-16,0 0 37 16,0 0-42-16,0 0-12 15,0 0-33-15,0 0-12 16,0-44 8-16,0 41-10 16,0 3-1-16,0 3-209 15,-8 10-475-15</inkml:trace>
  <inkml:trace contextRef="#ctx0" brushRef="#br0" timeOffset="1.36018E6">23951 16290 373 0,'0'0'400'16,"0"0"-292"-16,0 0-41 16,0 0 17-16,0 0-11 15,0 0 24-15,0 0-37 16,0 0-20-16,0 0-6 15,0 0-23-15,0 0 24 16,0 0-12-16,0 0 2 0,0 0 23 16,0 0-19-1,0 0 4-15,0 0 17 0,0 0-21 16,0 0 23-16,0 0-11 16,0 0-3-16,0 0 16 15,0 0-11-15,0 0 5 16,0 0-3-16,0 0-20 15,0 0 12 1,0 0-16 0,0 0 9-16,0 0 24 0,0 0-26 0,0 0 17 15,0 0-7-15,0 0-22 16,0 0 12-16,0 0-27 16,0 0 0-16,0 0 19 0,0 0-20 15,0 0 0 1,0 0 0-16,0 0 7 0,0 0-2 15,0 0-5-15,0 0 0 16,0 0 3-16,0 0-2 16,0 0-1-16,0 0 12 15,0 0-12-15,0 0 18 16,0 0-18-16,0 0 0 16,0 0 14-16,0 0-13 15,0 0 0-15,0 0-1 16,0 0 1-16,0 0 4 15,0 0-5-15,0 0 0 16,0 0-5-16,0 0 6 16,0 0-1-16,0 0 0 15,0 0 8-15,0 0-8 0,0 0 0 16,0 0 0 0,0 0-6-16,0 0 6 0,0 0 0 15,0 0 0-15,0 0 9 16,0 0-11-16,0 0 2 15,0 0 0-15,0 0-12 16,0 0-6-16,0 0-47 16,-16 3-63-16,-2 1-151 15,-6-1-397-15</inkml:trace>
  <inkml:trace contextRef="#ctx0" brushRef="#br0" timeOffset="1.3654E6">23090 15725 409 0,'0'0'541'16,"0"0"-453"-16,0 0-57 16,0 0 41-16,0 0 51 15,0 0-37-15,-3 0 2 16,3 0-5-16,0 0-3 16,0 0-10-16,0 0-6 15,0 0 11-15,0 0-21 16,0 0 9-16,0 0 1 0,0 0-11 15,0 1 14 1,0-1-9-16,0 2-1 0,0-2 28 16,0 0-23-16,-1 0 5 15,1 0 1-15,-2 0-35 16,1 0 16-16,-2 3-25 16,3-3-16-16,-1 0-2 15,-1 0-6-15,1 0-11 31,1 0-43-31,-3 0-86 0,-10 13-58 0,3-3-131 16,0 4-640-16</inkml:trace>
  <inkml:trace contextRef="#ctx0" brushRef="#br0" timeOffset="1.36629E6">23201 16379 798 0,'0'0'552'0,"0"0"-487"16,0 0-63-16,0 0 4 0,0 0-6 15,0 0 0 1,0 0 3-16,-28 0-3 0,28 0-1 16,0 0 0-16,0 0-10 15,0 0 11-15,0 0 0 16,0 0 0-16,0 0 8 15,0 0 14-15,0 0 36 16,0 0 28-16,0 0-18 16,0 0 1-16,0 0-20 15,0 0 4-15,0 0 10 16,0 0-16-16,0 0 4 16,0 0-1-16,0 0-18 15,0 0 11-15,0 0-28 0,0 0-15 16,0 0 4-16,0 0-4 15,0 0-22-15,-2 0-44 16,-9-4-107 0,2-2-232-16,-4-1-858 0</inkml:trace>
  <inkml:trace contextRef="#ctx0" brushRef="#br0" timeOffset="1.37258E6">13438 6577 114 0,'0'0'0'0,"0"0"-36"0</inkml:trace>
  <inkml:trace contextRef="#ctx0" brushRef="#br0" timeOffset="1.37703E6">19719 17886 629 0,'0'0'247'16,"0"0"-175"-16,0 0-53 16,0 0-12-16,0 0 11 15,0 0-10-15,-3 4 0 16,3-4 22-16,0 0-8 15,0 0-2-15,0 0-20 16,-6 4-85-16,0 3-90 16,-5-2-384-16</inkml:trace>
  <inkml:trace contextRef="#ctx0" brushRef="#br0" timeOffset="1.38603E6">20051 13026 522 0,'0'0'377'16,"0"0"-282"-16,0 0-28 15,0 0 3-15,0 0 14 16,0 0 19-16,0-17-26 16,0 14 25-16,0 0-11 15,0-1-56-15,0-3-27 16,-3-2-8-16,-3 2-121 15,-1 0 6-15,0 0-28 0,4 4 54 16,-2 1 72 0,3-1 0-16,2 3 17 0,0 0-1 15,0 0 2-15,0 0 43 16,0 0 27-16,0 8-9 16,0 6 66-16,0 9-6 15,0 10-14-15,3 3-15 16,4 8-32-16,-4 2 17 15,4 3-22-15,-3-3-17 16,2 4 24-16,0-4-32 16,2-2 7-16,0 1-11 15,2-4-11-15,-6-3 10 16,2-4-20-16,0-8-6 16,-3-6 11-16,0-7-10 15,-2-6-1-15,-1-7 11 0,2 0-10 16,-2 0-2-16,0-3-27 15,0-7-70-15,0-11-53 16,0 6-168-16,0-2-338 0</inkml:trace>
  <inkml:trace contextRef="#ctx0" brushRef="#br0" timeOffset="1.38849E6">18073 13078 565 0,'0'0'695'0,"0"0"-537"16,0 0-47-16,0 0-36 16,0 0-38-16,0 0-37 15,3 0-112-15,4-3-47 0,4-10-187 0</inkml:trace>
  <inkml:trace contextRef="#ctx0" brushRef="#br0" timeOffset="1.39358E6">17963 13597 816 0,'0'0'316'16,"0"0"-316"-16,0 0-18 15,0 0-58-15,0 0-10 16,0 0-47-16,-16-17-48 16,20 10-324-16</inkml:trace>
  <inkml:trace contextRef="#ctx0" brushRef="#br0" timeOffset="1.44621E6">18313 13412 895 0,'0'0'400'0,"0"0"-296"0,0 0-58 16,0 0 4-16,0 0-50 15,0 0-3-15,0 0-7 16,114 10-127-16,-68-4-433 0</inkml:trace>
  <inkml:trace contextRef="#ctx0" brushRef="#br0" timeOffset="1.46496E6">31226 17079 578 0,'0'0'189'15,"0"0"-111"-15,0 0-21 0,0 0-7 16,0 0 4 0,0 0-2-16,0 0 34 0,0 2 11 15,0-2-15-15,0 0 0 16,0 0-16-16,0 0-8 15,0 0-23-15,0 0-34 16,0 0 15-16,0 0-16 16,0 0 0-16,0 0-4 15,0 0 4-15,0 0-15 16,-3 7-39-16,0-1-98 16,-3 1-187-16</inkml:trace>
  <inkml:trace contextRef="#ctx0" brushRef="#br0" timeOffset="1.46566E6">28090 18034 720 0,'0'0'243'0,"0"0"-209"16,0 0-10-16,0 0-4 15,0 0-4-15,0 0 18 0,0 0-16 16,0 1-4-16,0 1-14 15,0 1-1-15,1 1-21 16,1 3-86-16,-1-2-144 0</inkml:trace>
  <inkml:trace contextRef="#ctx0" brushRef="#br0" timeOffset="1.46745E6">29746 17749 702 0,'0'0'315'15,"0"0"-221"-15,0 0 13 16,0 0-16-16,0 0-40 15,0 0 8-15,0 0-25 16,0 2-15-16,0-2-11 16,0 2-7-16,0-2-2 15,0 3-30-15,1 0-56 16,5 4-58-16,1-3-186 0</inkml:trace>
  <inkml:trace contextRef="#ctx0" brushRef="#br0" timeOffset="1.47278E6">33367 16315 232 0,'0'0'126'16,"0"0"33"-16,0 0-31 15,0 0-67-15,0 0-37 16,0 0-23-16,0 0 6 0,-12 1-7 15,1 1-1-15,-11-2-1 16,1 0-54-16,5 0-195 0</inkml:trace>
  <inkml:trace contextRef="#ctx0" brushRef="#br0" timeOffset="1.49917E6">28221 14009 990 0,'0'0'212'15,"0"0"-122"-15,0 0-22 16,0 0 5-16,0 0 21 16,85-2 31-16,-49 2-31 15,6 0-33-15,7 0 18 16,24 0-45-16,29 0-6 16,35 0-7-16,15 0-20 0,2 2 8 15,-11 5-9-15,-22 0 0 16,-15 3-3-16,-23 0 3 15,-25 0 0-15,-22-3-1 16,-12 3 1-16,-2 0 0 16,-5 6 0-16,-2 7-1 15,-9 7-5-15,-6 12 3 16,-3 22 3-16,-20 28 5 16,-2 30-4-16,0 20 4 15,8 3-5-15,10-6 0 16,7-13 13-16,0-7-13 15,0-7 18-15,3 0 6 16,1-2-16-16,-1 4 15 0,-1 9-12 16,-2 6-10-16,-3 3 17 15,-12 0-18-15,0-7 0 16,-3-8 3-16,5-5 5 16,1-7 3-16,4-6-3 15,4-3-7-15,2-10 19 16,2-3-19-16,0-1 6 15,0 0-7-15,0-3 8 16,0-11-7-16,0-10-1 16,0-14 0-16,6-2-1 15,2 7 2-15,2 5-1 16,1 8 3-16,-1-3 3 16,2-2-3-16,-3-5-3 0,0-4 0 15,-2-6-4-15,-2-12 5 16,-4-7-1-16,-1-11 0 15,0-3 1-15,0-4-1 16,0-3 0-16,0 0-1 16,0 4-6-16,-4 5-3 15,-6 8 10-15,-3 2 1 16,0 7 6-16,-2-1-3 16,4-3-4-16,1-3 0 15,4-4-3-15,3-3 3 16,0-1 0-16,3-1 0 15,0 0 6-15,0 1-2 16,0-1-4-16,0-1 0 16,0 5-6-16,0-4 6 15,0 6 0-15,0 2 0 0,0-1 1 16,0 1 0-16,0 0-1 16,0-3 1-16,0-4-1 15,-3-4 1-15,0-2-1 16,2-5 15-16,-2-1-14 15,0-1 14-15,-3 0-15 16,-2 0 0-16,-1 0 22 16,-4 0-21-16,1 0 14 15,0 0 7-15,-4 0-21 32,1-3 22-32,-3-1-23 0,0 1 0 0,0-2 16 15,-1 1-14-15,2 1 2 16,1-2 8-16,2 0-11 0,0 2 18 15,2 0-19 1,-5 3 1-16,-4 0-3 0,-6 0 2 16,-7 3 0-16,-11 4 0 15,-6 2 1-15,-23 2-8 16,-24 0 5-16,-28 0-4 16,-7 2 5-16,2-3-9 15,12 0 9-15,19 1 1 16,18-1 0-16,15 0 0 15,20-1 0-15,8 0-24 16,-4 1 2-16,0 0-45 16,-17 7-42-16,13-2-121 0,11-5-355 15</inkml:trace>
  <inkml:trace contextRef="#ctx0" brushRef="#br0" timeOffset="1.5018E6">746 14644 405 0,'0'0'98'0,"0"0"10"15,0 0 3-15,0 0-30 16,0 0 19-16,0 0-25 16,-3-14 0-16,3 11-20 15,-2 1-12-15,2-3-8 16,0 3-21-16,0-4-6 16,0 5 21-16,0-5-29 15,0 2 1-15,0 1 6 16,0-4-6-16,0 1-1 15,6-1 4-15,6 0-2 16,0-3 2-16,4 0-4 16,2-5 0-16,3 1-9 15,6-6 10-15,6-3-1 0,1-1 0 16,5 2 1-16,4-5 6 16,-1 1-7-16,0 3 0 15,4 0-9-15,-1 3 8 16,-2 3 1-16,-1 0 0 15,-6-1-31-15,-8 4 17 16,-1 4-2-16,-8-3-20 16,-2 6-13-16,-8 3-141 15,-4 1-51-15</inkml:trace>
  <inkml:trace contextRef="#ctx0" brushRef="#br0" timeOffset="1.54332E6">14620 13650 173 0,'0'0'117'15,"110"-53"-117"-15,-58 29-167 0</inkml:trace>
  <inkml:trace contextRef="#ctx0" brushRef="#br0" timeOffset="1.54769E6">11134 7489 107 0,'0'0'663'0,"0"0"-519"15,0 0-43-15,0 0-8 16,0 0-19-16,0 0-69 16,0 0-5-16,3 14-62 15,6-7-90-15,0 3-44 0</inkml:trace>
  <inkml:trace contextRef="#ctx0" brushRef="#br0" timeOffset="2.48028E6">3637 2562 735 0,'0'0'214'15,"0"0"-125"-15,0 0-18 16,0 0-10-16,0 0 24 0,0 0-25 16,0 0 4-1,0 0 7-15,0 0-41 0,0 0 20 16,0 0-18-16,0 3-19 15,0-1 26-15,-3 0-16 16,-3 0 17-16,-4-2-23 16,-7 3-8-16,-11 1 0 15,-11 2-9-15,-7 1 0 16,-9 1-3-16,-1-1 4 16,-2 1-1-16,-3-1 0 15,3 0 10-15,4-1-9 16,5-2-1-16,1-1 1 15,11 0-11-15,4-2 20 0,11 1-10 16,4-1 0-16,6-1 6 16,4 2-6-16,4-1 0 15,1-1 0-15,0 2-9 16,2-1 9-16,1 0 0 16,-5 4 0-16,2 0 8 15,0 4-18-15,-3 2 10 16,0 4 0-16,-1 2 7 15,2 6-6-15,-1 3 9 16,2 4 3-16,-4 4-13 16,5 2 31-16,-4 0-30 15,1 0-1-15,0-3 19 0,0 1-10 16,-2 2-7-16,1-3-2 16,-2 4 7-16,3 1 1 15,0 1-8-15,-1 0 0 16,2 2 0-16,-1 0 1 15,-3 1-1-15,-1 2 0 16,1 0 12-16,1 1-12 16,-1 0 0-16,-4 1 0 15,4 4-9-15,0 2 12 16,-1 3-3-16,1 3 0 16,-2 1 10-16,-2 2-16 15,4 0 6-15,-2-4 0 16,1 2-3-16,1-5 5 15,3 3-2-15,-4-1 0 16,1 1 9-16,-2 0-17 0,1 4 8 16,1-3 0-16,-2 1-3 15,0-1 5-15,0 0-2 16,2 0 0-16,-1 0 6 16,-1 2-8-16,-1 1 2 15,2 0 0-15,1-1-7 16,1-2 8-16,1-4-1 15,-2-2 0-15,3-4 6 16,0 0-14-16,0-1 8 16,3-2 0-16,-3-1-10 15,3 1 12-15,-1-3-2 16,1-1 0-16,0-1 6 16,-2-3-11-16,2-1 5 15,3-4 0-15,-3 1-12 0,3-3 18 16,-3-3-6-16,3 0 0 15,0-2 0-15,0-2-10 16,0 0 10-16,0-2 0 16,0-1-12-16,0-2 19 15,0-2-7-15,0-4 0 16,0-2-4-16,0-1-6 16,0-5 10-16,0-1-2 15,0-3-11-15,0 0 17 16,0 0-4-16,0 0 0 15,3 0 9-15,0 0 19 16,0 0-15-16,5-4 6 0,1-1 29 16,4-2-48-1,2-1 15-15,9-1-15 0,3 1 7 16,1 0-8-16,8 1 1 16,1 2 0-16,6 1-2 15,4 3 1-15,5 1 1 16,3 0 0-16,-1 0 0 15,4 0-7-15,-1 4 7 16,-2 4 0-16,3 2-1 16,3 1 4-16,3-1-3 15,-1 3 0-15,4-2 0 16,-1 1-3-16,1-1 3 0,0-3 0 16,0-1-1-1,2-1 13-15,1 0-12 0,0-4 0 16,2 1-20-16,-5 1 2 15,-3 1-65-15,12-4-57 16,-15-1-96-16,-19 0-387 0</inkml:trace>
  <inkml:trace contextRef="#ctx0" brushRef="#br0" timeOffset="2.48375E6">27075 2430 401 0,'0'0'341'0,"0"0"-229"0,0 0-99 16,0 0-7-1,0 0 17-15,0 0-23 0,2 0 25 16,6 1-6-16,3 3-11 15,6 0 20-15,7 2-28 16,5 0 1-16,6 1 3 16,5 0 5-16,3 0-9 15,4 1 0-15,5 1 1 16,4 0 6-16,2-1-7 16,1 2 0-16,-1 0-8 15,-3 1 16-15,2-1-8 16,-3 0 0-16,1 0 6 0,-4-2-9 15,1 2 3-15,-2-1 0 16,-2-1-4-16,-3-1 5 16,-6-2-1-16,-6 1 0 15,-7-2 8-15,-5-1-13 16,-6 0 5-16,-3 0 0 16,-6-2-4-16,-3 2 5 15,0 1-1-15,0 3 0 16,0 3 0-16,0 3 0 15,-1 4 1-15,-1 4-1 16,-1 3 22-16,0 6-15 16,0 2-6-16,0 6-1 15,0 2 9-15,0 2-8 16,-1 0-1-16,-2 2 0 16,-2 3-1-16,1 2 7 0,0 4-6 15,1 4 0-15,0 4 7 16,2-1 0-16,-3 3-7 15,-1 0 0-15,1-1-2 16,-2 0 3-16,0 1-1 16,-3 0 1-16,1 2-1 15,1 1 3-15,1-2-3 16,-3-4 0-16,2-3-5 16,1-6 12-16,-2-4-7 15,-2-3 0-15,1-3 2 16,0 0 0-16,1-3-2 15,3-1 0-15,0-2-6 16,2 0 15-16,1 1-2 0,2-1-7 16,-1 0 1-16,1 2 11 15,0-2-12-15,-2 1 0 16,2-1 4-16,-1 0 2 16,-1 3 4-16,1-1-1 15,-1 0-9-15,1 0 6 16,-1 0 1-16,-1 0-7 15,2 1 17-15,1-1-15 16,0 1 11-16,0-1-5 16,0-2-8-16,-2-1 10 15,2-3-10-15,-2-3 0 16,0 2-4-16,1-2 11 0,-2 1-7 16,0 3 0-16,0-3 10 15,0 2-8-15,-2-1-2 16,2-3 0-16,0-1 0 15,1 0 8-15,-2-3-8 16,3-1 0-16,-2-2 1 16,1-2-1-16,1-1 0 15,-1-1 0-15,1-4-2 16,-1 0 2-16,2-3 0 16,-1-2 0-16,1 0 1 15,0-2-1-15,0-2 0 16,0-2 0-16,0 0-1 15,0 1 3-15,0-2-3 0,0 1 1 16,0 1 0 0,0-1 2-16,0 1-2 0,0-1 0 15,0 0 1-15,0-1 9 16,0 0-10-16,0 0 0 16,0 0 2-16,0 0 1 15,0 0-3-15,0 0 0 16,0 2-1-16,0-2-1 15,0 3 2-15,0 0 0 16,0 1 0-16,0 2-1 16,0-1 1-16,0 2 0 15,0-1-1-15,0 2 6 16,1 0-5-16,1 1 0 16,-2-1 0-16,0 1-3 15,0-2 3-15,0 3 0 0,0 0-1 16,0 0 10-1,0 1-18-15,0-4 9 0,0 0 0 16,0-2-4-16,0 0 4 16,0-1 0-16,0 0 0 15,0 1 10-15,0 0-13 16,0 1 3-16,-2 0 0 16,2-1-4-16,-1 1 10 15,1 3-6-15,-2-3 0 16,2 1 7-16,0-1-14 15,-1 0 7-15,1-2 0 16,0-3-6-16,0 3 12 16,0-2-6-16,-2 1 0 15,2-2 8-15,0-1-15 16,0 0 7-16,0 0 0 16,-1 0-9-16,1 0 22 0,-2 0-13 15,1 0 0-15,-1 0-4 16,2 0 2-16,-1 0 2 15,1 0 0-15,-2 0 28 16,2 0-28-16,-1 0 14 16,1 0-8-16,-4 0 0 15,-4 0 11-15,-4 0-17 16,-10-3 0-16,-7-4 20 16,-8 0-19-16,-5-1 11 0,-7-3-12 15,-5-2 6-15,-4 0-5 16,-3-1-1-16,-2 1 0 31,2 0 6-31,3 4 0 16,5 0-6-16,1 4 1 15,2 2-1-15,3 2 1 0,4 1-1 16,6 0 0-16,4 0-3 16,5 0 13-16,3 0-10 0,-1 0 0 15,-3 0 2-15,3 0-4 16,-3 0 2-16,3 0 0 15,-1 0-8-15,1 0 9 16,2 0-1-16,0 0 0 16,2 0 8-16,1 0-12 15,5 0 4-15,-2 0 0 16,3 0-4-16,2 0 5 16,1 0-1-16,3 0 0 15,-3 0 9-15,1 0-16 16,-3 0 7-16,0 0 0 0,-4 1-5 15,2-1 14 1,-4 0-9-16,2 0 0 0,-2 1 1 16,-3-1-5-16,1 0 4 15,-5 2 0-15,3-2-4 16,2 0 5-16,4 0-1 16,4 0 0-16,7 3-3 15,4-2 3-15,4 3-110 16,16 2-146-16,5-4-18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07T04:50:52.6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6266 16342 429 0,'-178'46'0'15,"-20"4"-58"-15,26-18-25 16,45-11 24-16,23-10-113 0</inkml:trace>
  <inkml:trace contextRef="#ctx0" brushRef="#br0" timeOffset="1.6473E6">6478 3066 68 0,'0'0'69'16,"0"0"-10"-16,0 0-34 16,0 0 51-16,0 0-15 15,0 0-19-15,0 10 213 16,0-22-175-16,0-3-80 15,0-2-345-15</inkml:trace>
  <inkml:trace contextRef="#ctx0" brushRef="#br0" timeOffset="1.64759E6">6461 2569 1343 0,'0'0'170'0,"0"0"33"16,0 0-6-16,0 0-96 16,0 0-44-16,0 0-57 15,0 0-28-15,-10 55 28 16,4 24 0-16,0 28 9 16,-3 9 6-16,-1-7-14 15,8-27 24-15,2-30-25 16,0-12 0-16,2-10-6 15,8 2 0-15,2-1-44 16,6-5-55-16,-3-13-84 0,13-23-67 16,-4-15-37-16,-9-12-791 15</inkml:trace>
  <inkml:trace contextRef="#ctx0" brushRef="#br0" timeOffset="1.64792E6">6555 3011 1450 0,'0'0'195'16,"0"0"-109"-16,0 0-85 15,0 0-1-15,0 0 2 16,0 0 14-16,105 0 90 16,-44 0-57-16,5-10-33 15,2-6 1-15,-7-2-8 0,-13-4-18 16,-9-9 8 0,-12-8-33-16,-14-8 24 0,-10-6-94 15,-3 2 75-15,-6 8 29 16,-7 10 6-16,4 12 49 15,-2 13 13-15,4 6-41 16,1 2-2-16,0 9-25 16,0 16 0-16,-1 11-7 15,2 11 17 1,4 10-10 0,1 4 9-16,0 1 3 0,6-3 1 0,10-1-13 15,3-5-2-15,1 0 2 16,29 5-139-16,-7-15-157 15,4-15-423-15</inkml:trace>
  <inkml:trace contextRef="#ctx0" brushRef="#br0" timeOffset="1.64841E6">7491 3053 1521 0,'0'0'200'0,"0"0"-161"16,0 0-8-16,0 0-18 15,104-22-13-15,-62 9 51 16,0-1-29-16,-5-5-13 16,-10 0 45-16,-6-3-30 15,-12-6 21-15,-5-1 5 16,-4 1-49-16,-7 5 30 16,-10 10-31-16,-11 12 0 0,-8 1-8 15,-10 27-4 1,1 9 12-16,-1 13 0 0,10 2-8 15,8 3-2-15,14-2 10 16,11-4 0-16,3-5-13 16,23-9 19-16,10-8-6 15,13-7 6-15,2-8-5 16,10-11 42-16,0 0-33 16,3-17-8-16,-4-14 24 15,1-11-24-15,-6-9 13 16,-4-6-15-16,-5 3 11 15,-10 8-4-15,-9 16-7 16,-6 14 0-16,-6 13-9 16,-2 3-3-16,2 17-1 0,-1 12 13 15,5 7 0-15,3 3 11 16,-2 2-11-16,2 0-3 31,5-3-5-31,3-4-43 0,30-2-82 16,-5-9-107-16,0-12-389 0</inkml:trace>
  <inkml:trace contextRef="#ctx0" brushRef="#br0" timeOffset="1.64872E6">8653 3059 876 0,'0'0'539'0,"0"0"-506"16,0 0-25-1,0 0-8-15,0 0 98 0,0 0 87 16,0 0-46-16,97-2-79 15,-76-7-23-15,-9-5 49 16,-6-3-22-16,-6-6 2 16,0-1-45-16,-15-1-11 15,-6 5-10-15,-4 7 0 16,-1 12-19-16,-8 1 13 16,-3 24-18-16,1 12 23 15,-3 10 0-15,9 3-2 16,8 4-3-16,16-3 6 15,6-3 0-15,19-5 7 16,23-4 1-16,13-7-8 16,39-11 0-16,-10-10-213 15,-8-10-817-15</inkml:trace>
  <inkml:trace contextRef="#ctx0" brushRef="#br0" timeOffset="1.64927E6">10430 2963 1068 0,'0'0'700'0,"0"0"-634"16,0 0 10-16,0 0-26 16,0 0-19-16,0 0 45 15,0 0-62-15,0-55-12 16,0 61-4-16,0 11-33 15,0 12 35-15,-4 11-6 16,-4 10 16-16,-1 10 3 16,0 3-13-16,-1 5 0 15,7 0 6 1,3-5-4-16,0-5-4 0,13-7-61 16,17-10-108-16,-2-13-112 15,-5-15-294-15</inkml:trace>
  <inkml:trace contextRef="#ctx0" brushRef="#br0" timeOffset="1.64965E6">10506 3269 1262 0,'0'0'610'0,"0"0"-523"16,0 0-43-16,0 0 14 16,0 0 0-16,88-27-58 15,-6 9 0-15,18-6-1 16,0-1 2-16,-21 3-2 15,-25 3-13-15,-17 1-56 16,2-9 12-16,-7-6-60 16,0-8-61-16,-14 0-54 15,-15 2 60-15,-3 2 173 16,-3 6 39-16,-12 7-1 16,0 7 65-16,2 6 39 0,5 5-15 15,5 5-4-15,3 1-68 16,0 0-30-16,-3 7-25 15,3 14 0-15,0 7 5 16,-3 12 11-16,3 5 16 16,-3 4 8-16,-1 5-33 15,-2 1 17-15,3 3-22 16,0 0 8-16,3 0 5 16,0-4-15-16,12-5-47 15,40-10-84-15,-3-12-214 16,2-17-286-16</inkml:trace>
  <inkml:trace contextRef="#ctx0" brushRef="#br0" timeOffset="1.64983E6">11750 3055 1679 0,'0'0'238'0,"0"0"-150"15,0 0-74-15,100-21-2 16,-52 17-12-16,9-1 6 15,1 4-6-15,-3 0 0 16,0 1-40-16,-16 0-151 16,-15 0-414-16</inkml:trace>
  <inkml:trace contextRef="#ctx0" brushRef="#br0" timeOffset="1.64998E6">11813 3238 1141 0,'0'0'275'16,"0"0"-131"-16,0 0 29 15,0 0-44-15,0 0-74 16,0 0 7-16,128 30-5 16,-59-22-48-16,37-8-9 15,-24 0-217-15,-3-10-688 0</inkml:trace>
  <inkml:trace contextRef="#ctx0" brushRef="#br0" timeOffset="1.65076E6">13684 2274 1390 0,'0'0'205'15,"0"0"-160"-15,0 0-32 16,-112-23-4-16,66 23-1 16,1 0-8-16,5 2 0 15,12 11-23-15,14 5 22 16,8 5-19-16,6 7 20 0,0 6-13 15,9 10 27 1,8 3-12-16,5 6 25 0,-5 4-26 16,3 14 32-16,-11 15-31 15,-9-8 11-15,0-9 9 16,-12-15-21-16,-15-16 11 16,-8 2-2-16,-8-1-8 15,-3-7 22-15,-2-10-22 16,2-9 10-1,1-8 8-15,10-7-20 0,2 0 32 16,7-8-9-16,13-5-22 16,6 2 40-16,7 1-41 15,0 3 1-15,10 2-2 16,9 2-21-16,7 3 16 16,1 0-1-16,-5 0-9 0,-4 10 6 15,0 7 2-15,-9 5 8 16,1 8-10-16,-3 4 19 15,3 2-9-15,-4 3 0 16,7-3 0-16,2-1-2 16,6-2 2-16,4-4 0 15,11-5 0-15,9-5 0 16,22-9-15-16,39-10-86 16,-15-6-288-16,0-12-684 0</inkml:trace>
  <inkml:trace contextRef="#ctx0" brushRef="#br0" timeOffset="1.65126E6">14773 2759 864 0,'0'0'733'0,"0"0"-670"16,0 0-15-16,-108-39-47 16,65 39 0-16,-3 9 27 15,1 14-27-15,5 7 13 16,3 7-7-16,10 3-6 16,9 2 65-16,9 1-45 15,5-3-7-15,4 1 17 0,4-2-31 16,17 1 20-16,12-3-6 15,7-3-13-15,8-6 28 16,4-6-28-16,0-9 19 16,-1-7 36-16,-1-6-55 15,-5-2 24-15,-3-16-6 16,-9-7-18-16,-4-11 39 16,-7-6-40-16,-5-6 0 15,-9-1-6-15,-8 2 9 16,0 6-3-16,-15 4 0 15,-12 5-3-15,-4 3-8 0,-2 3 11 16,-2 5-14 0,6 3-4-16,5 4-59 0,8 2-11 15,7 1-32 1,9-6-196-16,0 3-37 0,13-3-564 0</inkml:trace>
  <inkml:trace contextRef="#ctx0" brushRef="#br0" timeOffset="1.65156E6">14438 2262 542 0,'0'0'319'0,"0"0"-238"16,0 0-15-1,0 0 61-15,0 0 37 0,0 0 16 16,0 0-45-16,-23 2-109 16,56 10 50-16,10 2-12 15,5 0-23-15,10-2 22 16,0-2-22-16,0-4-7 16,2-3-6-16,-9-1-27 15,-5-2 5-15,-10 0-6 16,-10 0-21-16,-7 0-35 15,-9 5-179-15,-4 2-467 16,0 1 75-16</inkml:trace>
  <inkml:trace contextRef="#ctx0" brushRef="#br0" timeOffset="1.65184E6">15766 3158 1121 0,'0'0'498'15,"0"0"-453"-15,0 0-33 16,0 0 46-16,-17 104-7 16,2-63-30-16,-6 4 24 15,0 2-16-15,-2-1-27 16,3 0 34-16,4-7-35 0,5-5 0 15,5-6-1 1,6-7-24-16,33-14-74 0,13-5-206 16,5-2-507-16</inkml:trace>
  <inkml:trace contextRef="#ctx0" brushRef="#br0" timeOffset="1.65229E6">16383 2953 952 0,'0'0'138'0,"0"0"22"0,0 0 46 16,28-103-64 0,2 66-53-16,3 2-48 0,4 10-16 15,0 8 21-15,2 13-40 16,-3 4-6-16,-8 14 0 15,-5 14-16-15,-4 8 14 16,-8 6-7-16,-7 0-8 16,-4 0 11-16,0-3-1 15,-15 0 7-15,-7-4-8 16,-8-3 13-16,-6 1-5 16,-1-2 0-16,1-3 0 15,0-1-3-15,7-6 3 16,9-3 0-16,8-3-1 15,5-3 9-15,7-2-7 16,0 0-1-16,7 2 2 0,12-1 25 16,16 0 0-1,8-3 56-15,13-2-26 0,7-5-55 16,3-1 11-16,1-1-13 16,-4-12-66-16,14-14-26 15,-14 1-189-15,-18-4-489 0</inkml:trace>
  <inkml:trace contextRef="#ctx0" brushRef="#br0" timeOffset="1.65254E6">16360 2269 788 0,'0'0'392'0,"0"0"-297"16,0 0-47-16,0 0 19 16,0 0 34-16,0 0-51 15,0 0-49-15,72 21 90 16,-30-7-19-16,6 2-47 16,4-4 8-16,3 0-33 15,1-3 0 1,4-2-1-16,28-4-29 0,-13-2-144 15,-8-1-317-15</inkml:trace>
  <inkml:trace contextRef="#ctx0" brushRef="#br0" timeOffset="1.65315E6">17451 2039 707 0,'0'0'725'15,"0"0"-628"-15,0 0-7 16,0 0-62-16,0 0-6 16,0 0-5-16,0 0-11 15,103-32-3-15,-76 47-3 16,-2 5-11-16,2 7 1 16,-8 3 7-16,1 9 3 15,-5 3-1-15,-4 6-8 0,-6 4 9 16,-5 5 0-16,0 3 0 15,-5 4-3-15,-6 1 3 16,2 0 0-16,3-1-1 16,6 0 11-16,0-3-10 15,12-6 6-15,10-8-6 16,11-5 32-16,9-10-12 16,8-7 12-16,7-6 1 15,6-6-32-15,-5-5 20 16,-7-4-21-16,-11 1 8 15,-14-1-2-15,-10 1-6 0,-10 5-5 16,-6 4 4 0,0 6-6-16,-12 6 7 0,-11 2 0 15,0 4-7-15,3 2-8 16,1 1 14-16,10 1 1 16,-2 0-2-16,10 1-5 15,1 0 7-15,0 0 0 16,0 2 6-16,8-3-11 15,-1 0 5 1,-1-2 0-16,-3-2 0 0,0-1 3 16,-3-3-4-16,0-3 1 15,-3-2 0-15,-13-3-6 16,-4-3 7-16,-6-3-1 16,-3-4 0-16,-22-5-31 0,5-3-122 15,7-2-335-15</inkml:trace>
  <inkml:trace contextRef="#ctx0" brushRef="#br0" timeOffset="1.66122E6">17849 4124 1227 0,'0'0'229'16,"0"0"-124"-16,0 0-40 16,0 0-42-16,0 0 33 0,0 0-36 15,-18 0-4-15,-21 0 16 16,-33 0-32-16,-29 0 15 16,-9 0-15-16,3 0-15 15,22 0 15-15,27 0-29 16,13-1 13-16,9-1 15 15,-7 1-1-15,2 1 2 16,2 0 0-16,10 0-5 16,2 1-6-16,11 9 6 15,0 6-3-15,6 5 0 16,3 7 7-16,1 10 1 16,0 10 0-16,-2 16 1 0,2 18 4 15,-1 14-4-15,-1 7 4 16,4-5 36-16,-5-5-32 15,-5-1 21-15,2 3-6 16,-2-5-8-16,-3 2 17 16,1-5-32-16,1 1 10 15,-5-2 22-15,4 1-33 16,-3-3 16-16,-5-3-16 16,-1-2 9-16,-1-2 12 15,-1 1-20-15,2-2 0 16,5-11 5-16,5-13 1 15,4-13-7-15,5-6 1 16,-3-1 5-16,2 1 2 16,4-4-8-16,3-8 0 15,0-5 9-15,10-2-3 0,18-1 20 16,28 4 49-16,34 1-38 16,38 3 8-16,16 2-36 15,2-3-7 1,-12-4 8-16,-17 3-1 0,-6-2-9 15,-4 0 0-15,-24-3-2 16,-17-4-8-16,-20-3-40 16,5-4-73-16,-8 1-94 15,-11-4-386-15</inkml:trace>
  <inkml:trace contextRef="#ctx0" brushRef="#br0" timeOffset="1.66251E6">17593 4457 702 0,'0'0'650'15,"0"0"-433"-15,0 0-15 16,0 0-96-16,0 0-35 16,0 0-71-16,0 0 3 15,-9 34-5-15,-6 6 2 0,-3 22 0 16,-2 0 17-16,-1 6-11 16,1-2-6-16,3-12 0 15,4 2 1-15,4-11-2 16,2-10 1-16,4-9 0 15,3-13 0-15,0-13-25 16,0-3 10-16,7-37-32 16,2-28-264-16,1-25-24 15,2 2 50-15,-6 13 42 0,2 25 235 16,-2 21 8 0,5 2 364-16,1 1-47 0,8 5-90 15,-1 8-58-15,7 10-105 16,3 6-54-1,4 2-8-15,5 21 5 0,-5 11-7 16,-1 11 0-16,0 6 10 16,-5 1-10-16,-4 0 0 15,3-7 0-15,-7-9-1 16,-1-10 7-16,0-10-6 16,-6-10 7-16,1-6 18 15,1-13 188-15,3-21-138 16,3-25-57-16,4-27 14 15,-8 2-32-15,1 8 2 16,-8 14-2-16,-5 25 6 0,3 5-9 16,-2 5 3-16,-2 12 0 15,-2 9-1-15,1 6-43 16,-2 4-107-16,1 40-33 16,1 0-95-16,3-3-351 0</inkml:trace>
  <inkml:trace contextRef="#ctx0" brushRef="#br0" timeOffset="1.6628E6">18443 4514 1517 0,'0'0'243'0,"0"0"-188"16,0 0-25-16,0 0-23 16,0 0 3-16,0 0 19 15,49 93-21-15,-35-52-7 0,-8 1 12 16,-6 0-4-16,0-5-9 15,-3-7 0-15,-8-11 1 16,-1-7 7-16,2-12-7 16,1 0 54-16,-6-20 68 15,4-12-78-15,5-11 3 16,6-3 7-16,0 2-46 16,8 6 20-16,9 10-29 15,0 9-9-15,4 8 8 16,2 7-82-16,17 4-44 15,-1 1-101-15,-5 6-308 0</inkml:trace>
  <inkml:trace contextRef="#ctx0" brushRef="#br0" timeOffset="1.66305E6">19012 4333 1358 0,'0'0'268'16,"0"0"-32"-16,0 0-126 15,0 0-91-15,0 0-14 16,0 0-5-16,0 0 0 16,-20 115 13-16,10-57-12 15,1 3 28-15,3 2-5 16,3-3-23-16,-2-3 12 0,5-6-13 16,-2-6 0-16,2-10 0 15,0-8-59-15,0-15-92 16,-4-20-157-1,1-16 68-15,-4-10-637 0</inkml:trace>
  <inkml:trace contextRef="#ctx0" brushRef="#br0" timeOffset="1.66334E6">18840 4614 1101 0,'0'0'330'0,"0"0"-91"16,0 0-64-16,0 0-81 16,0 0-13-16,145-17-45 15,-24 7-30-15,9-1-3 16,-17-2-3-16,-34-1 1 15,-38 4 4-15,-11-1-5 16,-4-4 0-16,-6-4 43 16,-5-1-19-16,-15 2 4 0,-4 4-28 15,-27 6-6 1,-14 8-7-16,-11 0 10 0,0 11 3 16,7 12-6-16,10 9-10 15,14 3 16-15,16 6-1 16,9 3-3-16,13 1-5 15,23 0 9-15,15-3 0 16,8-3-1-16,9-9-9 16,13-17-84-16,-16-6-270 15,-19-7-693-15</inkml:trace>
  <inkml:trace contextRef="#ctx0" brushRef="#br0" timeOffset="1.66366E6">17600 4900 1134 0,'0'0'285'0,"0"0"-224"16,0 0-59-16,154 74 174 15,13-49 14-15,33-1-73 16,15-7-12-16,-14-5-59 15,-34 0-9-15,-12-1 8 16,-15 2-45-16,-16 0 18 0,-15-3-18 16,-24-3 10-1,-17-1-4-15,-22-5-6 0,-4 2 0 16,-1-2-7-16,2-1-37 16,-1 0-32-16,-3-1-72 15,-12-9-196-15,-14-3-857 0</inkml:trace>
  <inkml:trace contextRef="#ctx0" brushRef="#br0" timeOffset="1.66398E6">20848 4631 591 0,'0'0'0'0,"0"0"-241"0</inkml:trace>
  <inkml:trace contextRef="#ctx0" brushRef="#br0" timeOffset="1.66429E6">20999 4072 1512 0,'0'0'199'15,"0"0"-159"-15,0 0-30 16,0 0-10-16,0 0-14 15,0 0 14-15,-7 85 1 0,2-36 6 16,-1 11 37 0,1 3-20-16,-2 3-5 0,1 0 32 15,-1-3-38-15,1-3 8 16,1-6-21-16,3-6 7 16,2-9 3-16,0-6-10 15,3-9-19-15,38-15-56 16,-3-8-199-16,6-1-391 0</inkml:trace>
  <inkml:trace contextRef="#ctx0" brushRef="#br0" timeOffset="1.66463E6">21284 4628 1446 0,'0'0'229'16,"0"0"-188"-16,0 0-20 15,0 0 105-15,0 0-69 16,100-11-30-16,-53 0-27 15,4-3 10-15,-5-4-1 16,-7-1-9-16,-7-5 0 16,-13-1-6-16,-10-1-1 15,-9 1 1-15,-5 5 5 16,-21 4-24-16,-12 8 15 16,-9 6 1-16,-4 2 9 15,2 6-9-15,4 13 5 16,5 4 4-16,8 7 0 15,10 6 10-15,7 1-2 16,9 6-8-16,6-3 0 16,0 2-1-16,21-3 4 0,7-4-3 15,14-3 0-15,22-10-18 16,38-18-49-16,-11-4-270 16,-7-4-816-16</inkml:trace>
  <inkml:trace contextRef="#ctx0" brushRef="#br0" timeOffset="1.66489E6">22267 4161 542 0,'0'0'1112'16,"0"0"-1019"-16,0 0-88 16,-113-38-4-16,77 38-2 15,4 1-2-15,9 18 2 0,6 9-5 16,9 10 4-16,8 10-5 15,0 20 7-15,15 19 0 16,9 15 13-16,-2-7-7 16,-6-21 5-16,-9-22-11 15,-4-10 8-15,-3 1-1 16,0 5-7-16,-3 1 0 16,-16-9-7-16,-31-22-56 15,9-14-147-15,-2-4-282 0</inkml:trace>
  <inkml:trace contextRef="#ctx0" brushRef="#br0" timeOffset="1.66504E6">21900 4535 993 0,'0'0'610'15,"0"0"-544"-15,92-28-65 16,-24 19 0-16,16 5-1 16,24 0 7-16,2-2-14 15,-3-2-15-15,-32 0-243 16,-23-1-404-16</inkml:trace>
  <inkml:trace contextRef="#ctx0" brushRef="#br0" timeOffset="1.66529E6">22922 4062 1458 0,'0'0'140'0,"0"0"-85"15,0 0-55-15,0 0-16 0,0 0 3 16,0 0-2-16,0 0 15 15,-34 108 17-15,27-58-17 16,1 8 31-16,0 5 7 16,-2 3-8-16,0-2 24 15,2-1-39-15,2-4-2 16,4-7 12-16,0-4-24 16,7-7 13-16,12-7-7 15,9-7-5-15,12-9 28 16,28-18-30-16,-3 0-35 15,-9-14-242-15</inkml:trace>
  <inkml:trace contextRef="#ctx0" brushRef="#br0" timeOffset="1.6655E6">22618 4466 1467 0,'0'0'174'0,"0"0"-117"15,0 0-22-15,0 0 35 16,0 0 33-16,137-2-84 16,-42-5 7-16,1-1-26 15,-14 0-17-15,-27 1-41 16,9-2-119-16,-12 1-96 0,-1 0-247 0</inkml:trace>
  <inkml:trace contextRef="#ctx0" brushRef="#br0" timeOffset="1.66604E6">24332 4380 1096 0,'0'0'129'0,"0"0"52"0,0 0-17 16,0 0-14-1,14-72-67-15,-33 66-40 0,-15 6-23 16,-14 0-20-16,-11 16 0 16,-7 14-6-16,5 7 2 15,7 9 4 1,17 0 0-16,15 1 0 0,18-1 0 16,8-3 0-16,31-3 0 15,29-1-1-15,32-10-25 16,21-15-100-16,-17-10-207 15,-22-4-389-15</inkml:trace>
  <inkml:trace contextRef="#ctx0" brushRef="#br0" timeOffset="1.66631E6">24714 4429 1139 0,'0'0'332'0,"0"0"-285"16,0 0-45-1,0 0-4-15,85 82 11 0,-69-47-9 16,-10 2 0-16,-6-3 0 15,-3-5-10-15,-21-6 10 16,-10-6 0-16,-5-11-1 16,-3-6-8-16,5-13 9 15,6-13 72-15,10-7 27 16,15-10 20-16,6-2-91 16,21 0-28-16,19 4-3 15,27 10-96-15,36 14-45 16,-14 10-34-16,-8 7-110 0</inkml:trace>
  <inkml:trace contextRef="#ctx0" brushRef="#br0" timeOffset="1.66654E6">25352 4332 1397 0,'0'0'135'16,"0"0"-96"-16,0 0-29 15,-119-36 19-15,82 36-29 16,5 0 9-16,11 16-19 15,14 10 10-15,7 4 0 16,15 11-9-16,16 6 16 16,9 4-7-16,2 1 0 15,-2-2 0-15,-7-6-1 0,-13-5 1 16,-13-8 0 0,-7-6-6-16,-19-8-3 0,-19-5 9 15,-14-10 0-15,-23-7-78 16,14-15-130-16,17-4-445 0</inkml:trace>
  <inkml:trace contextRef="#ctx0" brushRef="#br0" timeOffset="1.66685E6">25585 4490 988 0,'0'0'129'0,"0"0"-80"15,88 11 71-15,-48-9 37 16,-1-2 22-16,-2 0-82 15,0-3-32-15,-7-9-16 16,-7-3-12-16,-4-2 27 0,-10-4-42 16,-6-2-16-16,-3 0-6 15,-10 2 0-15,-16 8-17 16,-5 4 15-16,-5 8-26 16,-1 1 28-16,1 12-9 15,5 12 9-15,4 9-10 31,6 6 10-31,10 5 0 0,10 4-2 0,1-1 4 16,21-3-3-16,18-4 1 16,9-6-36-16,35-12-24 15,-10-9-195-15,-7-13-332 0</inkml:trace>
  <inkml:trace contextRef="#ctx0" brushRef="#br0" timeOffset="1.66713E6">26374 3992 1542 0,'0'0'204'15,"0"0"-200"-15,0 0-4 16,0 0-44-16,0 0 43 16,0 0-9-16,-40 80 10 15,23-40 2-15,0 5-2 16,-3 5 0-16,2 7 23 15,2 2-14-15,4 2 23 0,4-2-17 16,4-1-14 0,4-3 22-16,0-7-22 0,15-4-1 15,7-7 9-15,2-8 1 16,8-8-8-16,24-18-2 16,-5-3-95-16,-5-4-214 15</inkml:trace>
  <inkml:trace contextRef="#ctx0" brushRef="#br0" timeOffset="1.66736E6">26082 4301 1126 0,'0'0'240'15,"0"0"-182"-15,0 0-42 0,0 0 44 16,0 0 52-1,0 0-54-15,128 8-46 0,-64-1-5 16,5-1 3-16,1 0-10 16,-5-3 0-16,7-1 0 15,-15-2-168-15,-17 0-223 0</inkml:trace>
  <inkml:trace contextRef="#ctx0" brushRef="#br0" timeOffset="1.67247E6">18488 5894 378 0,'0'0'342'0,"0"0"-235"16,0 0-54-16,0 0 47 15,0 0 40-15,0 0-30 16,3 0-27-16,-2 0 23 15,2-3-26-15,-3 3 26 16,0 0-19-16,0 0-33 16,0 0-1-16,0 0-33 15,0 0 5-15,0 0 26 16,0-1-24-16,0-1 8 16,0-1-3-16,0-1-31 15,-3 3 21-15,-4-4-22 0,-2 1 0 16,-3 1-1-1,-5 1 1-15,0 0 0 0,-1 2-1 16,-6 0 2-16,-2 0-5 16,0 0 4-16,0 7 0 15,-2 3-7-15,1 0 9 16,2 3-2-16,2 0 0 16,4 1 6-16,-1 0-7 15,3 1 1-15,2 2 0 16,-2 3-12-16,4 0 12 15,1-1 0-15,0 5 0 16,4-1 1 0,2 1 1-16,2 1-2 0,0-1 0 15,1-1 7-15,3-2-6 0,0-1-1 16,0-2 0-16,0-2 8 16,3-2-5-16,5 0-3 15,4 0 0-15,5-3 0 16,-4 2 1-16,3-3-1 15,3-3 3-15,0-1 10 16,1-2 7-16,2-1-18 16,2-3-2-16,-1 0 9 15,3 0-8-15,-4 0-1 16,1 0 0-16,-4 0 1 16,-3-6 2-16,4-1-3 0,-8-4 0 15,4-4 0 1,1-4 0-16,-1-8 0 0,4-4 0 15,-3-4-38-15,2-2 37 16,0 2-23-16,-3 3 24 16,-3 3-10-16,1 6 11 15,-4 4-1-15,-2-1 0 16,-4 2 10-16,-1-1-8 16,-1 2-2-16,0 2 0 15,-2 1 5-15,0 4 3 16,0 0-8-16,0 4 0 15,0 1 11-15,0 0-5 16,0 1-6-16,0 4 0 16,0 0 3-16,0 0-2 15,0 0-2-15,-2 0 0 16,0 0-21-16,-1 0 21 16,-1 9-8-16,-1 2 6 0,-2 6-7 15,-3 4 4-15,4 4 6 16,-5 4 0-16,2 0 1 15,2 1-1-15,-2 1 0 16,6-1 0-16,-3-1-5 16,2 1 6-16,4-3-1 15,0-4 0-15,0-1 1 16,0-5 4-16,0-3-5 16,7-3 0-16,-1-1-6 15,3-3 7-15,-2 0-1 16,3-1 0-16,3-1 8 0,3 0-10 15,-1-1 2-15,3 0-1 16,-3-1-5-16,-1-3-46 16,6 0-81-16,-8 0-157 15,-2 0-385-15</inkml:trace>
  <inkml:trace contextRef="#ctx0" brushRef="#br0" timeOffset="1.67464E6">18938 6066 1084 0,'0'0'310'0,"0"0"-201"15,0 0-52-15,0 0 56 16,0 0-27-16,0 0-2 15,0 0-8-15,-3 0-34 16,3 3 5-16,2-2-18 16,5 1-21-1,8-1 27-15,8 2-10 0,14 0 3 16,8 1 1-16,11-1-18 16,5 0 6-16,4-3-17 15,-3 1 2-15,-4-1 10 16,-4 0-12-16,-11 0 0 0,-7 0 0 15,-10 0 4-15,-11 0-4 16,-5 0 0-16,-6 0-6 16,-4 0 0-16,0 0-19 15,0 0-50-15,0 0-29 16,0 0-26-16,-3 0-11 16,-10-7-96-16,3 1-99 15,-3-1-783-15</inkml:trace>
  <inkml:trace contextRef="#ctx0" brushRef="#br0" timeOffset="1.67499E6">19226 5768 1343 0,'0'0'211'16,"0"0"-48"-16,0 0-77 15,0 0 3-15,0 0-40 16,0 0-43-16,0 0 5 16,-1 2-11-16,1 10-17 15,0 10 17-15,0 6 0 16,0 8 7 0,0 7 8-16,0 5 2 0,-3 3 19 15,0-1-25-15,-2 3 2 16,1-4 13-16,1-1-25 15,0-6 11-15,-1-6-12 16,4-4 2-16,0-6 10 0,0-8-12 16,0-7-14-16,0-7-36 15,7-4-58-15,15-16 7 16,4-11-144-16,-1-6-1001 16</inkml:trace>
  <inkml:trace contextRef="#ctx0" brushRef="#br0" timeOffset="1.67535E6">19926 5465 1298 0,'0'0'330'15,"0"0"-241"-15,0 0-20 0,0 0-40 16,0 0 18-16,0 0-47 15,0 0-1-15,0-17 0 16,0 31-21-16,-8 10 22 16,-2 7-6-16,0 9 15 15,-4 6-2-15,-1 7-4 16,3 3 12-16,-2 14 33 16,0 15-41-16,5-7 9 15,0-9 15-15,6-8-31 16,3-15 13-16,0 5-8 15,0 4-4-15,0-7 5 0,2-6-6 16,4-6 0 0,-1-8-8-16,-2-9-100 0,5-19-117 15,0-4-164-15,2-17-614 16</inkml:trace>
  <inkml:trace contextRef="#ctx0" brushRef="#br0" timeOffset="1.67583E6">19874 5980 430 0,'0'0'1119'16,"0"0"-1009"-16,0 0-44 15,0 0-36-15,0 0-24 16,85-21 20-16,-36 11-25 0,5-1 0 16,6-5 6-16,-4-1 0 31,-1-3-3-31,-6-4-4 0,-10-1-17 0,-4-3-7 15,-13-3-69-15,-9-1-16 16,-3-4 37-16,-10 0 33 16,0-3 32-16,0 3 0 15,-3 5 7-15,-4 5 40 16,3 8 66-16,-1 6-9 16,4 8-20-16,-1 3-48 15,2 1-4-15,-1 0-25 16,1 0-14-16,-2 1 13 15,-1 12-21-15,-2 8 16 16,0 9 0-16,1 6 12 16,-2 8 6-16,3 4 8 15,-5 5-5-15,1 3 43 16,-1 4-34-16,2 3 1 0,0 0-2 16,1-1-8-16,5-5 5 15,0-2-18-15,0-7-2 16,0-9 13-16,0-6-11 15,4-8 2-15,3-8-4 16,17-14-96-16,-3-3-64 16,4 0-199-16</inkml:trace>
  <inkml:trace contextRef="#ctx0" brushRef="#br0" timeOffset="1.67609E6">20820 5922 1393 0,'0'0'250'0,"0"0"-95"16,0 0-40-16,0 0-68 16,0 0-8-16,85-27-39 15,-50 22 0-15,7-1 3 16,3 0-3-16,-2 2 0 15,-4 0 3-15,-3 1-3 16,-11 0-19-16,-5 3-100 0,-10 0-173 16,-7 0-407-16</inkml:trace>
  <inkml:trace contextRef="#ctx0" brushRef="#br0" timeOffset="1.67631E6">20894 6093 307 0,'0'0'663'0,"0"0"-569"16,0 0 59-16,0 0 7 16,0 0 59-16,0 0-85 15,0 0-39-15,26 38 0 16,10-33-27-16,7 1-7 16,9 0-48-16,5-3-11 0,1 1-4 15,-3-3 2 1,-4 2-40-16,0 0-65 15,-12-3-143 1,-10 0-539-16</inkml:trace>
  <inkml:trace contextRef="#ctx0" brushRef="#br0" timeOffset="1.67721E6">22291 5365 1380 0,'0'0'150'16,"0"0"-136"-16,-85-12-14 16,41 12-26-16,0 0 20 15,6 0 6-15,8 10-3 16,8 3-7-16,9 4 6 15,5 3 4-15,5 5-3 16,3 6 3-16,8 6 0 16,11 4 9-16,7 3-9 15,3 2 17-15,3 1-17 16,-2 1 0-16,-7-2 5 0,0-2-4 16,-14 2-1-16,-5-3 0 15,-4-1 1-15,-6-1 4 16,-19-1-4-16,-10-2 0 15,-8-7 30-15,-5-5-31 16,1-7 13 0,7-8 8-16,4-5-20 0,9-6 27 15,10 0-12-15,6-3-3 16,4-7 17-16,7-1-24 16,0-1 7-16,0 1-13 15,13 2-7-15,0 2 7 16,2 2-10-16,0 4-3 15,-3 1 11-15,-1 0-15 0,-2 4 11 16,1 7 3-16,-1 5 3 16,-4 2 10-16,1 5-9 15,-3 1-1-15,0 2 11 16,-1 3-9-16,1-1-2 16,1 0 0-16,5-1 9 15,3 0-6-15,3-3-3 16,11-3 0-16,0-3 26 15,10-5-25-15,9-3 9 16,3-6-10-16,25-5-104 16,-12-13-159-16,-10-5-427 0</inkml:trace>
  <inkml:trace contextRef="#ctx0" brushRef="#br0" timeOffset="1.6779E6">22972 5604 1415 0,'0'0'171'0,"0"0"-127"0,0 0-34 15,0 0-10 1,-88-25-1-16,50 25 0 0,-4 9 1 16,0 9 0-1,3 7 3-15,3 5 7 0,7 5-9 16,5 4 15-16,6 0-16 16,11 2 18-16,3-4-18 15,4 1 0-15,10-7 24 16,10-3-23-16,9-7 16 15,3-5 24-15,7-8-9 16,4-6 5-16,2-2-25 16,0-9-11-16,-2-12 5 15,-2-7 2-15,-5-9-8 16,-5 0 0-16,-6-1 1 16,-6 4 1-16,-6 6 5 15,-6 10 34-15,-4 8 32 0,-3 4-40 16,0 5-9-1,0 1-24-15,0 0 6 0,0 0-16 16,0 0 2-16,0 0-4 16,0 0 3-16,0 4-7 15,0 6 14-15,-3 6 2 16,-7 4-3-16,-3 6 2 16,2 1 1-16,0 2 0 15,4 5-6-15,-4-1 7 16,7-1-1-16,-1 2 10 15,5-1-8-15,0 0 11 0,0-1-13 16,0-3 0 0,5-2 6-16,7-4-5 0,-3-5-1 15,4-5 7-15,7-4 0 16,-1-4-14-16,6-5-15 16,9 0-82-16,-4-2-118 15,-7-5-338-15</inkml:trace>
  <inkml:trace contextRef="#ctx0" brushRef="#br0" timeOffset="1.67856E6">23440 5852 198 0,'0'0'99'16,"0"0"95"-16,0 0-92 15,0 0 55-15,0 0-15 16,0 0 34-16,0 0 5 15,-14 15-65-15,14-12 16 0,9-2-24 16,9 5-3-16,6-2-13 16,12 2-28-16,10-2 6 15,7-1-37-15,9-2-16 16,-1-1 16-16,0 0-33 16,-6 0 10-16,-5 0-9 15,-12-4 8-15,-6-2-18 16,-12 1-11-16,-7-4-68 15,-13-5-49-15,0-1-368 16,-9 1-252-16</inkml:trace>
  <inkml:trace contextRef="#ctx0" brushRef="#br0" timeOffset="1.67882E6">23732 5634 1279 0,'0'0'172'15,"0"0"-137"-15,0 0-13 16,0 0 13-16,0 0-29 16,0 0 12-16,0 0 13 15,-13 68 5-15,5-35 45 16,3 6-51-16,-1 3 13 16,-1 3-10-16,3 4-32 15,-1-3 21-15,2 1-22 16,2-5 0-16,1-4-7 0,0-8-53 15,25-14-114-15,2-7-113 16,2-9-277-16</inkml:trace>
  <inkml:trace contextRef="#ctx0" brushRef="#br0" timeOffset="1.67939E6">24354 5232 1667 0,'0'0'187'0,"0"0"-139"15,0 0-33-15,0 0-15 0,0 0-29 16,0 0 2 0,0 0 11-16,-37 106 16 0,17-26 0 15,0 18 1-15,1 5 4 16,3-9-3-16,6-18-2 15,4-23 1-15,0-10 10 16,1-3-11-16,2 2 0 16,0 7 0-16,0-2-5 15,2-11 6-15,-1-13-1 16,2-9 0-16,0-9 10 16,0-5-4-16,0-3 5 15,0-17 2-15,0-9 1 0,11-10-12 16,5-5-2-1,4-5 1-15,5 3 8 0,6 3-5 16,4 10-4-16,-1 7 0 16,2 9-9-16,-5 9 3 15,-4 8 5-15,-9 0-7 16,-2 4-21-16,-7 13 28 16,-3 4-10-16,-3 5 11 15,-3 3 2-15,0 7 0 16,0 0-2-16,-1 1 0 15,-5 2 12-15,1-2-11 16,4 0-1-16,1-4 0 16,0-3-1-16,10-4 11 15,19-2-6-15,6-8 24 16,25-3-15-16,3-6-13 0,35-7-57 16,-16-2-280-16,-19-13-906 15</inkml:trace>
  <inkml:trace contextRef="#ctx0" brushRef="#br0" timeOffset="1.67996E6">25510 5122 530 0,'0'0'619'16,"0"0"-529"-16,0 0 120 15,0 0-90-15,0 0-83 16,0 0-37-16,0 0-9 0,-58 34 9 16,24 13 9-1,-6 17 23-15,-4 21 20 0,0 18-23 16,5 2 8-1,9-19-25-15,9-22 4 0,9-20 13 16,-3 10-20 0,2-2 26-16,-4 10-12 0,2 7-23 15,6-11 25-15,-2 6-25 16,5-8 0-16,-1-7 4 16,3-6 5-16,-2-11-9 15,-1-8 0-15,2-7-12 16,2-7-14-16,3-8-85 15,8-7-136-15,14-13 11 16,5-5-484-16</inkml:trace>
  <inkml:trace contextRef="#ctx0" brushRef="#br0" timeOffset="1.68051E6">25959 5431 1575 0,'0'0'156'16,"0"0"-90"-16,0 0-9 16,0 0-7-16,0 0 20 15,0 0-66-15,0 0-4 16,0-35-2-16,-9 55-32 16,-5 8 34-16,-5 14 0 15,-6 20 0-15,-5 21 4 0,3 16-4 16,5-7 0-16,9-17-2 15,7-23 8-15,3-14-6 16,3 7 0-16,0 0 2 16,0 0 5-16,0-8-7 15,0-14 0-15,0-6-1 16,0-12 7-16,0-3 2 16,3-2 12-16,0-9-5 15,3-13 0-15,3-11-15 16,7-9-6-16,4-8-2 15,8-3 0-15,3 2 8 16,5 3-1-16,4 4 1 0,-3 11 4 16,-1 6-4-1,-4 7 0-15,-6 9-7 0,-5 4 7 16,-6 7-1-16,-6 0-14 16,-3 11-13-16,-3 10 27 15,-1 6-26-15,-2 4 23 16,0 4-6-16,0 4 5 15,-3 0 5-15,-6 5 0 16,3-1 9-16,0 1-15 16,1-3 7-16,5-3-1 15,0-7 4-15,3-6 3 16,17-8-14-16,11-7-11 16,36-10-61-16,-6-7-160 15,2-11-490-15</inkml:trace>
  <inkml:trace contextRef="#ctx0" brushRef="#br0" timeOffset="1.68076E6">26884 5531 1405 0,'0'0'135'16,"0"0"-93"-16,-116 9-42 15,63 11 2-15,3 8 4 16,7 8 0-16,12 6-2 15,8 4 6-15,7 5 0 16,7 1 43-16,7 0-37 16,2 1-2-16,5-6 3 15,11-1-16-15,8-9 10 16,3-5-11-16,4-12-9 0,20-19-52 16,-9-1-231-16,-3-10-711 0</inkml:trace>
  <inkml:trace contextRef="#ctx0" brushRef="#br0" timeOffset="1.68093E6">26704 5828 1172 0,'0'0'325'0,"0"0"-222"16,0 0-78-16,0 0 99 16,0 0-22-16,98 0-61 15,-36 0-26-15,9 0-7 0,1-2-16 16,-4-12-17-1,11-19-88-15,-19 3-132 0,-17-3-419 0</inkml:trace>
  <inkml:trace contextRef="#ctx0" brushRef="#br0" timeOffset="1.68116E6">27289 5448 620 0,'0'0'830'0,"0"0"-703"16,0 0-85-16,0 0-42 15,0 0-1-15,0 0 1 16,0 0 19-16,-35 109 29 16,25-59-10-16,-2 7 9 15,5 1-5-15,0 2-19 16,4 0 24-16,2-1-34 0,1 0-7 16,0-6-1-1,0-7-5-15,0-8-15 0,15-10-98 16,-2-11-200-16,4-14-362 0</inkml:trace>
  <inkml:trace contextRef="#ctx0" brushRef="#br0" timeOffset="1.68154E6">27316 5849 1031 0,'0'0'544'0,"0"0"-490"0,0 0-23 15,0 0 61 1,0 0-24-16,86 0-28 0,-35 0-40 15,7 0 1 1,-1-3 4-16,-5-5 2 0,-9-5-3 16,-8-4-4-16,-10-6-32 15,-9-6 1-15,-8-5 2 16,-7-3 4-16,-1-2 24 16,0 2-9-16,-1 5 10 15,-4 6 29-15,1 9 1 16,1 7 43-16,0 6-50 15,2 4-23-15,-1 0-4 16,-3 11-34-16,-1 13 38 16,0 10-1-16,0 11 1 15,-1 6-6-15,3 7 6 16,1 4 0-16,1 0 0 16,1 0 15-16,1-1-17 0,0-5 2 15,0-6-9-15,19-4-34 16,-1-10-205-16,6-15-292 0</inkml:trace>
  <inkml:trace contextRef="#ctx0" brushRef="#br0" timeOffset="1.68211E6">27984 5071 1255 0,'0'0'392'0,"0"0"-287"0,0 0-80 16,0 0 4-16,16-73-10 15,14 70 0-15,11 3-19 16,5 4 9-16,0 13-18 16,-6 5 9-16,-12 1-12 15,-11 8 11-15,-8 5-8 16,-9 4 9-16,0 7 0 15,-15 7 1-15,-4 2 11 16,-1 5-12-16,1 2 0 16,2 1-7-16,6-2 14 15,5-4-7-15,6-5 0 16,1-3 3-16,21-7-4 0,8-7 1 16,6-9 0-16,3-8 1 15,-2-9-1-15,-1-10 0 16,-10 0 0-16,-7 0 1 15,-12-5 28-15,-7 3-29 16,0 2-28-16,-19 11-4 16,-10 15 1-16,-1 14 17 15,2 9-42-15,6 7-25 16,10 4 30-16,7 2 22 16,5-2 20-16,0-2 0 15,0-1 7 1,6-5 2-16,-3-1 0 0,-1-5 5 15,-2-3-6-15,0-10 1 0,-11-3-3 16,-8-6 3-16,-6-10 0 16,-7-7 1-16,-3-7 9 15,-18-1-10-15,11-13-100 16,7-2-383-16</inkml:trace>
  <inkml:trace contextRef="#ctx0" brushRef="#br0" timeOffset="1.68274E6">29448 6521 1283 0,'0'0'377'0,"0"0"-316"15,0 0-35 1,0 0-25-16,-32 86 0 0,17-48 33 15,-4 3-28-15,1 1 18 16,0-1 3-16,-1-3-26 16,-1-3 24-16,-4-4-25 15,-5-5 0-15,-28-8-1 16,8-8-46-16,4-10-241 0</inkml:trace>
  <inkml:trace contextRef="#ctx0" brushRef="#br0" timeOffset="1.68365E6">30546 5705 1073 0,'0'0'376'0,"0"0"-280"16,0 0-4-16,-51-74-24 0,20 59-44 15,-7 2 9-15,-2 8-32 16,-5 5 10-16,-1 0-11 15,0 19 8-15,1 11-3 16,0 9-5-16,5 11 0 16,7 6 0-16,8 4 7 15,11 2-7-15,14-2 0 16,0-5 1-16,24-7 16 16,13-7-16-16,10-8 21 15,8-12 28-15,3-12-28 0,2-9-6 16,-1-9-16-16,-2-18-3 15,-5-14 2-15,-4-8-24 16,-9-9 2-16,-6-3 20 16,-8 0-11-16,-6 5 14 15,-8 9 27-15,-7 11 1 16,-2 12 21-16,-2 8-24 16,0 9-6-16,0 4-2 15,0 3-16-15,0 0-2 16,0 0 1-16,0 17-35 15,-6 9 34-15,-2 9-4 16,-2 9 5-16,1 8-8 16,1 6 8-16,2 1 0 0,2 7 0 15,4-3 6 1,0-4-15-16,0-10 5 0,10-11-72 16,7-9 8-1,23-22-140-15,-4-7-97 0,1 0-642 0</inkml:trace>
  <inkml:trace contextRef="#ctx0" brushRef="#br0" timeOffset="1.68396E6">31415 5547 565 0,'0'0'388'0,"0"0"-272"15,0 0-74-15,0 0 20 0,-109-16 22 16,71 26-44-16,-3 10 1 16,-1 10-2-16,3 5 2 15,1 7 40-15,4 6-18 16,5 10-28-16,7 0 11 16,10 7-25-16,9-3 11 15,3 0-12-15,14-4-11 16,12-8 14-16,6-4-16 15,5-10-7-15,5-9 1 16,1-10-1-16,20-17-110 0,-11 0-230 16,-7-8-782-16</inkml:trace>
  <inkml:trace contextRef="#ctx0" brushRef="#br0" timeOffset="1.68418E6">31144 6006 816 0,'0'0'579'0,"0"0"-471"16,0 0 36-16,0 0 10 15,0 0-75-15,88-35-61 16,-34 25-2-16,5-1-10 16,1 0-5-16,-5 1-1 15,-7 1-4-15,-8-1 4 16,-4 0-38-16,1-5-58 15,-10 1-127-15,-4 4-329 0</inkml:trace>
  <inkml:trace contextRef="#ctx0" brushRef="#br0" timeOffset="1.68476E6">32227 5414 1237 0,'0'0'129'0,"0"0"-107"15,0 0 0-15,0 0 31 0,0 0-34 16,0 0-9 0,0 0-10-16,-98-64 1 0,68 67 11 15,-3 16-11 1,-1 5 7-1,-1 11 29-15,-2 9-16 0,2 6 17 0,3 9 2 16,2 1-28-16,6 2 8 16,6 0-20-16,9 1 0 15,8-4 11-15,1 0-10 16,4-2 14-16,12-7-8 16,3-2-6-16,1-10 14 15,3-5-14-15,-2-12-1 16,3-7 24-16,4-6-16 15,0-6 41-15,1-2-27 0,-3-4-21 16,-1-15 23-16,-3-7-24 16,-3-9 1-1,-1-8 0-15,-2-5 0 0,0-1-1 16,-3 3 3-16,-3 7 7 16,-1 9 6-16,0 10 12 15,0 5-19-15,2 4 29 16,3-2-28-16,5 3 2 15,4-1-11-15,6 1 5 16,0 1 3-16,1 2-9 16,2 4 0-16,-1 1-10 15,-1 2 8-15,0 0-29 16,-4 0-39-16,-2 2-68 16,3 12-57-16,-9 1-121 15,-3-4-287-15</inkml:trace>
  <inkml:trace contextRef="#ctx0" brushRef="#br0" timeOffset="1.68503E6">32272 5905 469 0,'0'0'786'15,"0"0"-691"-15,0 0-94 16,0 0-1-1,0 0 1-15,0 0 9 0,-3 92 75 16,3-55 11-16,3 5-14 16,4 3 2-16,-1 2-43 0,1-4-7 15,0 1-17 1,-3-4-16-16,1-5 16 0,-1-2-17 16,1-5-9-16,3-7-22 15,9-11-164 1,-1-6-129-16,2-4-569 0</inkml:trace>
  <inkml:trace contextRef="#ctx0" brushRef="#br0" timeOffset="1.686E6">32248 4504 1075 0,'0'0'81'0,"0"0"-67"16,0 0 53-16,0 0 2 15,85-80-1-15,-19 63 19 16,25 2-66-16,19 4 11 16,-9 3 21-16,-21 3-19 15,-27 5 18-15,-17 0-17 16,3 0-8-16,-2 0-3 16,0 3-22-16,-4 7 4 15,-4 4-6-15,-1 6 1 16,-1 8 9-16,1 7-10 15,0 11 6-15,4 22 13 0,-3 22-13 16,-3 26-5-16,-4 9-1 16,-8-3 7-16,-11-10 2 15,-3-13-8-15,0-2-1 16,0 4 16-16,0 0-14 16,0 0 8-16,-2-1 2 15,2 0-12-15,0-2 25 16,0 1-24-16,0-4 0 15,0-8 8-15,0-5-7 16,-3-7 5-16,3-11-7 16,0-11 1-16,0-13 3 15,0 2-4-15,3 5 0 16,5 8 0-16,-1 4 0 16,-2-2-1-16,-4-7-7 0,-1 0-20 15,0-2 26-15,0-6-21 16,-3 0 2-16,-4-2 13 15,-1-4-19-15,0 1 21 16,-5-2-1-16,1 2-8 16,-4-5 14-16,-2 2-14 15,-3-2 15-15,-3-3-2 16,1-2-2-16,-2-4 4 16,-1-2 0-16,0-6 1 15,1-4 3 1,0-1-3-16,0-4 7 0,-4-3 23 15,2-3-18-15,-4 0 5 0,-5 0 1 16,0 0-19-16,-1-5 14 16,-2 1-14-16,-1 3-10 15,1-1-13-15,-14 1-101 16,9-1-122-16,7-2-388 16</inkml:trace>
  <inkml:trace contextRef="#ctx0" brushRef="#br0" timeOffset="1.68812E6">31839 6563 317 0,'0'0'684'15,"0"0"-571"-15,0 0 52 16,0 0 8-16,0 0-10 16,0 0-70-16,0 0-64 15,-12-11-9-15,12 11-20 16,-1 9 1-16,-4 8 3 16,-4 10-3-16,-1 6 11 15,-4 6 16-15,1 8-18 16,-2 1 18-16,3-2-14 15,1-1-13-15,3-2 15 16,3-2-8-16,2-6-8 0,3-3 0 16,0-6-3-16,0-8-22 15,6-6-67-15,20-12-106 16,-1 0 18-16,0-7-211 0</inkml:trace>
  <inkml:trace contextRef="#ctx0" brushRef="#br0" timeOffset="1.68839E6">32120 6581 506 0,'0'0'904'0,"0"0"-801"0,0 0 30 16,0 0-72-16,0 0-20 16,0 0-25-16,0 0-16 15,6-18 0-15,-9 40-1 16,-6 11 1-16,-3 5 25 15,1 6-24-15,-1 3 17 16,1 2 2-16,0 0-20 16,0-1 17-16,1-3-17 15,1 1 0-15,0-6-10 16,0 0-3-16,2 3-133 16,2-7-249-16,5-9-737 0</inkml:trace>
  <inkml:trace contextRef="#ctx0" brushRef="#br0" timeOffset="1.68898E6">31320 7308 1111 0,'0'0'172'16,"0"0"-75"-16,0 0 47 15,0 0 29-15,0 0-75 16,0 0-28-16,0 0-35 16,95-3-27-16,-47 3 9 0,5 4-17 15,2 1 0 1,0-4-6-16,-2 3 12 0,-8-2-6 15,-6-1 0-15,-9-1 2 16,-11 0-5-16,-8 2 3 16,-8-1-13-16,-3 3 11 15,0 2-65-15,-9 6 58 16,-12 1 2-16,-3 1 14 16,-9 5-7-16,-7-2 0 15,-3 0 0-15,-5 2-6 16,0-1 7-16,0 2-1 15,4 0 0-15,4-2 7 0,5-1-7 16,7-1 0-16,7-2 0 16,4-1-1-16,7 0 2 15,4-2-1-15,3 1 0 16,3 1 9-16,0 0 0 16,12-2-9-16,15-1 65 15,10 3 8-15,11-6-34 16,7 1-15-16,6-1-8 15,1-3-16-15,-3 0 10 16,-4-1-10-16,-6-3-15 16,-7 0 2-16,-9 0-59 15,-5 0-54-15,-10-4-148 16,-7-3-377-16</inkml:trace>
  <inkml:trace contextRef="#ctx0" brushRef="#br0" timeOffset="1.6894E6">32124 7469 1388 0,'0'0'240'16,"0"0"-129"-16,0 0-66 15,0 0-45-15,0 0-1 16,0 0 0-16,0 0 1 15,-39 51 18-15,18-23-10 16,-4 0-7-16,-2 4 29 16,2-1-24-16,-2-1 6 0,3-4-4 15,5 0-7 1,4-3 13-16,6-2-14 0,3-5 0 16,6-1 14-16,0-2-14 15,6-2 22-15,13-2 32 16,13-1-7-16,8-2 0 15,5 0-40-15,2-2-5 16,0-1-1-16,-1-2 9 16,-4 2-10-16,-5-3 0 15,-4 0 1-15,-5 0-9 16,-6 0-6-16,-6 0-43 16,-6-3-44-16,-9-4-76 0,-1 0-145 15,0-2-341-15</inkml:trace>
  <inkml:trace contextRef="#ctx0" brushRef="#br0" timeOffset="1.68968E6">32240 7664 712 0,'0'0'306'0,"0"0"-142"15,0 0-54-15,0 0 9 16,0 0-18-16,0 0-72 15,0 0-19-15,-19 7 20 16,12 10-23-16,-4 5 48 0,-2 5 6 16,-1 4-12-1,0 1 35-15,-2 2-37 0,0-1-25 16,1-1 10 0,0-1-26-16,2-3 7 0,4-2-13 15,-1-5 6-15,3-1-13 16,4-3-6-16,2 2-93 15,1-6-113-15,0-3-338 0</inkml:trace>
  <inkml:trace contextRef="#ctx0" brushRef="#br0" timeOffset="1.70034E6">31317 6475 462 0,'0'0'104'0,"0"0"-65"15,0 0 22-15,0 0-37 16,0 0-18-16,0 0 7 16,-16 0-13-16,16 0-27 15,0 0-115-15</inkml:trace>
  <inkml:trace contextRef="#ctx0" brushRef="#br0" timeOffset="1.70094E6">31665 8207 515 0,'0'0'78'0,"0"0"-53"16,0 0-24-16,0 0 37 15,0 0 5-15,0 0 3 16,0 0 6-16,0 0-28 16,0 0-23-16,0 0 21 15,0 0-21-15,0 0 13 16,0 0-14-16,0 0-7 15,0 0 0-15,0 0-81 0,3 0-260 16</inkml:trace>
  <inkml:trace contextRef="#ctx0" brushRef="#br0" timeOffset="1.70573E6">20421 6129 449 0,'0'0'152'0,"0"0"-87"16,0 0-41-16,0 0 7 15,0 0 55-15,0 0 10 16,0 3-26-16,0-3-10 15,0 0-10-15,0 0 5 16,0 0-18-16,0 0-36 16,0 0-2-16,0 6-11 15,-4-2-95-15,-4 2-225 0</inkml:trace>
  <inkml:trace contextRef="#ctx0" brushRef="#br0" timeOffset="1.71546E6">2957 7922 121 0,'0'0'230'16,"0"0"-220"-16,0 0-10 15,0 0 0-15,0 0 4 16,1 4 65-16,-1-4-1 15,0 0 4-15,0 0-20 16,0 0-21-16,0 0-1 0,0 0-25 16,0 0-4-1,0 0 1-15,0 0-1 0,0 0-1 16,0 0 0-16,0 0 1 16,0 0 5-16,0 0-6 15,0 0 0-15,0 0 0 16,0 0 0-16,0 0 0 15,0 0 2-15,0 0-2 16,0 0 14-16,0 0-2 16,0 0-4-16,0 0 8 15,0 0-16-15,0 0 1 16,0 0 11-16,0 0-12 16,0 0 12-16,0 0-12 15,0 0 2-15,0 0 1 16,0 0-2-16,0 0-1 0,0 0 0 15,2 0 2-15,-1 4-4 16,2 1-2-16,0-1-50 16,-1-1-109-16</inkml:trace>
  <inkml:trace contextRef="#ctx0" brushRef="#br0" timeOffset="1.71799E6">2943 7985 278 0,'0'0'61'0,"0"0"8"16,0 0 54-16,0 0-4 0,0 0-10 15,0 0-53-15,0 0-24 16,3 0 1-16,-3 0-20 16,0 0 22-16,3 0-23 15,-3 0-11-15,6 0-2 16,-1 0-142-16,-1 0-358 0</inkml:trace>
  <inkml:trace contextRef="#ctx0" brushRef="#br0" timeOffset="1.7183E6">2943 7985 188 0</inkml:trace>
  <inkml:trace contextRef="#ctx0" brushRef="#br0" timeOffset="1.7189E6">2943 7985 188 0,'45'-14'311'0,"-42"11"-38"0,-3-2-42 0,3 0 9 15,-3 0-37-15,0-2-19 16,0 4-74-16,-3 0-31 16,-3-1-20-16,-3 1 2 15,-3 0-49-15,-6 3 4 16,-6 0-13-16,-4 0 3 16,-3 2-1-16,-2 6-5 15,0 5 0-15,3-1-3 16,0 7 12-16,-1-1-9 15,7 2 15-15,-1 5-14 16,7-1 13-16,0 6-12 16,6 0-2-16,2-1 30 0,5 5-30 15,5-2 12 1,0 2 4-16,2-1-10 0,11-4 19 16,5 1-12-16,3-1 6 15,7-6 26-15,2-2-26 16,3-2 9-16,3-5 0 15,-2-4-22-15,2-2 17 16,1-6-13-16,0-2-9 16,-1 0 12-16,-3 0-7 15,0-7-6-15,-3 0 1 16,-5-6 6-16,-4 0 3 16,-3-1-10-16,-2-3 0 15,-4-2 14-15,-1-4-7 16,2 0-7-16,-4-4 9 15,0-2-8-15,-2-1 4 0,-1-2-5 16,-1 1 0-16,-2-2-9 16,0 6 15-16,0 2-6 15,-3 4 8-15,0 1-2 16,0 3 9-16,0-1-15 16,0 4 0-16,0-2-3 15,-3 5 5-15,-3-2-2 16,0 3 0-16,0 2 7 15,-3 1-16-15,-3 0 6 16,0 1-1-16,-3 1-7 16,0-1 8-16,2 2-3 15,-1 1 0-15,-2 0-28 0,4 0 8 32,-4 2-38-32,-1-2-14 0,4 0-12 15,1-1-61-15,4-2-48 0,7 2-356 16</inkml:trace>
  <inkml:trace contextRef="#ctx0" brushRef="#br0" timeOffset="1.72072E6">2679 7757 324 0,'0'0'549'0,"0"0"-437"0,0 0-19 16,0 0-42-16,0 0-38 15,0 0-5-15,0 0-8 16,0 0 0-16,-1 0 3 16,1 0 4-16,0 0 1 15,0 0 31-15,0 0-9 16,0 0 18-16,-2 0-13 16,-1 0-5-16,3 0 8 0,-3 0-12 15,0 0 13 1,-1 0 25-16,1 0 12 0,3 0-11 15,-3 0-24-15,0 0-9 16,3 0 18-16,0 0-28 16,0 0 7-16,0 0-6 15,0 0-22-15,0 0 19 16,0 0-20-16,0 0 0 16,0 0-6-16,0 1 7 15,0-1-1-15,0 0 0 16,0 0 9-16,0 0-14 15,0 0 5-15,0 0 0 16,0 0-4-16,0 0 4 16,0 0 0-16,3 2 4 15,10-1 2-15,10-1 39 0,11 0-21 16,11 0 5 0,10 0 8-16,6 0-31 0,5 0 2 15,-2-7-7-15,0 3 7 16,0-5-8-16,-10 6 0 15,-9-1-8-15,-11 1 7 16,-13 0-31-16,-12 3-27 16,-9 0-131-16,-12 0-383 15,-6 3 166-15</inkml:trace>
  <inkml:trace contextRef="#ctx0" brushRef="#br0" timeOffset="1.72125E6">3413 8315 1450 0,'0'0'174'15,"0"0"-111"-15,0 0-12 0,0 0-7 16,0 0 19-16,0 0 14 15,0 0-68-15,30-19-2 16,-21 16-7-16,0 0 6 16,0 2 3-16,-3-2-9 15,6 3 0-15,4 0 21 16,11 0-19-16,9 0 31 16,9 0 12-16,13-3-11 15,6-4 13-15,6 1-27 16,-3-2-20-16,-1-1 13 15,-8 1-5-15,-10-1-8 0,-8 4 0 16,-10-1 4 0,-12 3-10-16,-5 2 6 0,-10 0-31 15,-3 1-47-15,-7 0-128 16,-5 0-305-16,-7 0 142 16</inkml:trace>
  <inkml:trace contextRef="#ctx0" brushRef="#br0" timeOffset="1.72182E6">3786 7995 537 0,'0'0'1001'0,"0"0"-833"15,0 0-22-15,0 0-92 16,0 0-1-16,0 0-25 16,0 0-9-16,-3 0 26 15,3 0-17-15,0 0 10 16,0 0-1-16,0 0-21 16,0 0 20-16,0 0-22 15,0 0-3-15,0 0 19 16,0 0-29-16,0 0 6 0,0 0-7 15,0 0 1-15,0 0-8 16,0 3 4 0,0 0-3-16,0-2-4 0,0 6 8 15,0-1 2 1,0 0 0-16,0-2 8 0,-3 2-6 16,3-2-2-16,0 6 0 15,0 2-9-15,0 5 10 16,0 4-1-16,0 5 0 15,0 6 2 1,0 2 4-16,0 4-6 0,0 3 0 16,3 1-6-16,3-2 6 15,2 0 0-15,-1-7 0 16,2-3 10-16,-3 0-11 16,0-7 1-16,0-3 0 15,-2-1-7-15,-1-5 7 0,0-4-17 16,-1-3-46-16,-2-6-55 15,6-1-56-15,-3-8-172 16,0-5-406-16</inkml:trace>
  <inkml:trace contextRef="#ctx0" brushRef="#br0" timeOffset="1.72351E6">4537 7592 553 0,'0'0'628'15,"0"0"-520"-15,0 0 21 16,0 0-63-16,0 0-21 15,0 0-18-15,0 0 5 16,0-6-19-16,0 6-13 0,0 0 3 16,0 3-3-16,0 7 0 15,0 5 6-15,0 6 7 16,3 9 48-16,-3 7-15 16,0 5-1-16,0 7 27 15,0 2-46-15,0 1 9 31,0 4 6-31,0-3-34 0,4 3 21 0,-1 0-23 16,0-6-4-16,0 0 6 16,3-11-6-16,0-2-1 15,0-9 0-15,1-7-13 16,-5-11-53-16,4-10-92 16,-3-7-154-16,0-13-171 0</inkml:trace>
  <inkml:trace contextRef="#ctx0" brushRef="#br0" timeOffset="1.72397E6">4634 8047 633 0,'0'0'576'15,"0"0"-520"-15,0 0 8 16,91-26-22-16,-51 14 58 16,5-2 16-16,4 0-65 15,2-2 0-15,-2-3-17 16,-4 2-33-16,-5-6 18 15,-1 2-19-15,-8-7-6 0,-1-3-17 16,-3-7-49 0,-8-2-47-16,-7-4 22 15,-3 5 20-15,-9 3 75 0,0 9 2 16,0 4 35-16,-3 7 64 16,-3 6 1-16,0 3 17 15,3 4-20-15,0-1-47 16,-1 4 16-16,4 0-31 15,0 0-20-15,0 0-8 16,0 0-7-16,0 13-10 16,0 7 9-16,-6 7 1 15,3 12 4-15,0 6 7 16,0 6-3-16,-2 5 23 16,2 4-22-16,3-1 26 15,0 3-7-15,0-1-27 0,0-2 19 16,3-3-20-16,2 4 0 15,-1-7 5-15,-2-3-4 16,1-5-2-16,-3-5-20 16,0-5-91-16,-3-11-166 15,-5-11-652-15</inkml:trace>
  <inkml:trace contextRef="#ctx0" brushRef="#br0" timeOffset="1.72471E6">5439 7912 578 0,'0'0'169'16,"0"0"-114"-16,0 0 134 15,0 0 44-15,0 0-105 16,94 44 18-16,-52-36-64 16,7-1 15-16,-1-3-34 15,7-4-25-15,-4 0 12 16,0 0-43-16,1 0 13 0,-7 0-20 15,-2 0 11-15,-7 0-22 16,-8-1 7-16,-1-2-123 16,-9 2-200-16,-3-4-694 15</inkml:trace>
  <inkml:trace contextRef="#ctx0" brushRef="#br0" timeOffset="1.72504E6">5530 8200 965 0,'0'0'279'16,"0"0"-174"0,0 0-33-16,0 0 7 0,0 0 12 15,0 0-41-15,0 0 4 16,-7 14 8-16,17-11 22 15,4 0 23-15,5 1-40 16,8 1-13-16,10-1 14 16,2-1-37-16,10 1-5 15,4-2-2-15,2-2-24 16,0 1 14-16,0-1-14 16,0 0 0-16,-10 2-11 15,-3-2 8-15,-5 1-54 0,-7-1-62 16,-6 0-124-1,-9 0-522-15</inkml:trace>
  <inkml:trace contextRef="#ctx0" brushRef="#br0" timeOffset="1.72615E6">7306 7429 1000 0,'0'0'635'0,"0"0"-528"15,0 0-84-15,0 0 1 16,0 0-24-16,0 0 7 16,-105-8-3-16,77 8-4 15,4 7 0-15,12 3-12 16,2 2 6 0,7 8 0-16,3 6 6 0,0 6 0 15,16 6 13-15,8 6-11 16,4 5 8-16,5 3 17 15,0 8-26-15,-5-1-1 16,-5 6 10-16,-10 0-8 0,-10 0 4 16,-3 1-6-16,-19 0 0 15,-14-3 7-15,-9-7 0 16,-7-10-4-16,-2-7 4 16,-1-12-1-16,3-11 4 15,4-9-10-15,2-7 0 16,10 0 26-16,9-12-25 15,9-5 17-15,9 0-2 16,6 1-16-16,0 2 35 16,0 7-31-16,11 1-2 15,-1 2-4-15,-1 4-7 16,3 0 2-16,-2 2 0 16,1 10-15-16,1 8 22 15,-2 0-14-15,2 5-8 16,-3 2 20-16,3 0-11 0,-3 3 13 15,0 5 0-15,1 0 6 16,-2 3 0-16,4-1-6 16,4 2 0-16,-1-2 0 15,3 0 1-15,7-2-1 16,-2-4 2-16,7-3 9 16,5-5-10-16,1-5-1 15,22-8-40-15,-10-3-58 16,-2-7-298-16</inkml:trace>
  <inkml:trace contextRef="#ctx0" brushRef="#br0" timeOffset="1.7304E6">4028 8537 130 0,'0'0'532'16,"0"0"-388"-16,0 0-30 15,0 0-20-15,0 0-47 16,0 0 23-16,0 0 29 16,6 0-41-16,-3-1 3 15,-3-1-11-15,0 2-26 16,0-1 12-16,0 1 3 15,0 0 25-15,0 0 21 0,0 0-37 16,0 0-10-16,0 0-38 16,0 0-2-16,0 7-8 15,0 6-2-15,0 1 12 16,-3 5 0-16,0 1 1 16,0 3-1-16,-3-3 0 15,-3 1 9-15,0-3-2 16,0 2-7-16,-1-3 0 15,1-3 15-15,1-2-14 16,2-5-1-16,3 2 13 16,3-5-11-16,0-1 8 15,0-2-10-15,0 2 0 16,0 0 10-16,0 0-10 16,0 1 0-16,6 2 17 0,5-2 5 15,2 2 56-15,5-3-22 16,6-2-14-16,4 2 19 15,2-3-44-15,3 0 2 16,0 0-1-16,-5 0-17 16,-1 0 8-16,-6 0-9 15,-3-3 0-15,-6 2-8 16,-5-2-14-16,-4 0-16 16,-3 0-26-16,0 0-67 15,0-1-31-15,-3 0-163 0</inkml:trace>
  <inkml:trace contextRef="#ctx0" brushRef="#br0" timeOffset="1.73073E6">4170 8630 1109 0,'0'0'184'0,"0"0"-36"15,0 0-46-15,0 0-19 16,0 0-18-16,0 0 14 16,0 0-23-16,-3-8-20 15,3 8-14-15,0 0-22 16,0 1-7-16,0 9-2 0,-3 8 9 16,3 3 12-1,-2 2 7-15,2 3-7 0,-1 0 24 16,1-2-34-16,-2 3 14 15,2-1-7 1,-1-3-8-16,-2 1 6 0,-2-1-7 16,2-3-7-16,-4 6-81 15,-2-7-268-15,3-6-827 0</inkml:trace>
  <inkml:trace contextRef="#ctx0" brushRef="#br0" timeOffset="1.73712E6">8283 7741 1191 0,'0'0'133'0,"0"0"-110"0,0 0 9 16,0 0 4-1,-82-10 1-15,67 10 16 0,2 0-26 16,-1 0 9-16,2 0 0 16,-4 6-27-16,-5 5 20 15,3 5-10-15,-6 5-6 16,-1 4 34-16,-2 5-28 15,2 5 20-15,2 3-9 16,1 3-4-16,8 0 13 16,4 4-30-16,7-1 1 15,3 0 27-15,3 1-35 16,15-1 22-16,4-1 7 16,4-2-13-16,2-7 23 15,5 0-13-15,0-8 7 16,2-7 22-16,1-6-32 15,-3-5 3-15,0-5-2 16,1-3-15-16,-1 0 16 0,-3-7-18 16,1-3-9-16,-4-5 26 15,-3-3-25-15,0-5 11 16,-5-3 1-16,2-3-12 16,-6-5 11-16,0 1-12 15,-6-3 0-15,0 3-5 16,-6-1 5-16,1 2 0 15,-4 1 0-15,0-1 1 16,0 2 0-16,-7 0-1 16,-2 3 0-16,0-1-10 15,-6 0 11-15,3 1-1 16,-1-1 0-16,-1 1 6 16,2 4-15-16,-4 4 9 0,7 2 0 15,-3 7-8 1,6 3 8-16,-3 3-5 0,0 1 4 15,-1 0-16-15,-4 3 16 16,-5 0-28 0,-1 0-24-16,-5 0 28 0,-5 0-27 15,-3 6 14-15,-1 1-28 16,-6 3-57-16,7-2-75 16,12-2-341-16</inkml:trace>
  <inkml:trace contextRef="#ctx0" brushRef="#br0" timeOffset="1.73762E6">8016 7528 411 0,'0'0'675'16,"0"0"-562"-16,0 0-42 15,0 0-4-15,0 0 63 16,0 0-6-16,0 0-40 16,-36 15-2-16,36-13-40 15,15-2 40 1,6 1-19-16,12 2-41 0,10-3 15 15,8 4-28-15,4-2-9 16,-3-1 18-16,-4 1-17 16,-5-1-2-16,-10 5-24 0,-3 4-105 15,-12-2-165 1,-5 1-462-16</inkml:trace>
  <inkml:trace contextRef="#ctx0" brushRef="#br0" timeOffset="1.73806E6">8741 8040 1480 0,'0'0'222'15,"0"0"-146"-15,0 0-60 16,0 0-5-16,0 0 2 0,94 0-12 16,-52 0 52-1,7 0-28-15,-1 0-5 0,-2-1 30 16,-4-3-32-16,-6 1 1 16,-5 0-16-16,-7-1 7 15,-5 1-11-15,-5 0 1 16,-1-1-37-16,-13-6-63 15,0 4-133-15,0-2-338 0</inkml:trace>
  <inkml:trace contextRef="#ctx0" brushRef="#br0" timeOffset="1.73836E6">8944 7793 1468 0,'0'0'255'0,"0"0"-153"16,0 0-57-16,0 0 20 16,0 0-53-16,0 0-12 15,0 0 0-15,0 31 4 16,0-9-4 0,0 4 19-16,0 7-13 0,0 4 22 15,0 2-12-15,0 2-15 16,0 7 16-16,0 0-11 15,0 0-6-15,0-1 0 16,0-4-47-16,0-6-70 16,18 2-101-16,-2-13-178 15,2-9-529-15</inkml:trace>
  <inkml:trace contextRef="#ctx0" brushRef="#br0" timeOffset="1.73876E6">9410 8303 1573 0,'0'0'256'0,"0"0"-189"16,0 0-67-16,0 0-9 16,0 0 3-16,0 0 6 15,-29 79 0-15,16-50 0 16,-4-2 8-16,1 2-8 15,-5-1 5-15,3-3 3 0,-1 5 1 16,-1-5-9-16,4 0 0 16,0-3 11-16,8-4-11 15,2-5 12-15,6-3-5 16,0-1-1-16,0 1 6 16,3-3-5-16,12 2 6 15,3-2 62-15,7-3-19 16,8-1-3-16,6 0-18 15,7-3-34-15,-1 0 15 16,1 0-16-16,-1 0 0 16,-2-3-6-16,-7-1 5 0,-2-2-27 15,-7 2-18 1,-3-2-50-16,-9 3-5 0,-2-5-70 16,-4-1-119-1,-6 2-121-15</inkml:trace>
  <inkml:trace contextRef="#ctx0" brushRef="#br0" timeOffset="1.7391E6">9520 8486 322 0,'0'0'1188'0,"0"0"-1046"15,0 0-85-15,0 0-49 0,0 0 0 16,0 0 19 0,0 0-19-16,-6 11-8 0,6-1 9 15,-3 7 17 1,-4 3 43-16,2 3-15 0,2 3-21 16,-3 4 21-16,0 3-34 15,0-1 8-15,0-1-2 16,-1-3-26-16,1 0 17 15,2-5-17-15,0 0 0 16,1-1-9-16,0-5 8 16,-4-3-68-16,1-1-89 15,3-3-226-15,-3-6-710 0</inkml:trace>
  <inkml:trace contextRef="#ctx0" brushRef="#br0" timeOffset="1.74065E6">10060 7539 137 0,'0'0'995'16,"0"0"-848"-16,0 0 40 15,0 0-23-15,0 0-18 16,0 0-20-16,0 0-37 16,15-60 3-16,-15 58-27 15,3 2-29-15,-3 0 6 16,0 0-42-16,0 0 0 15,0 0-2-15,0 0-6 16,0 0 0-16,0 0-2 16,0 13-21-16,0 7 30 0,0 13-15 15,-3 10 16-15,-3 6 0 16,0 9 9-16,-3 3-6 16,0 5-3-1,0 0 0-15,0 1 6 0,2-5-5 16,1-2-1-16,-1-4 0 15,6-3 6-15,-2-4-5 16,0-6-1-16,3-6 0 16,0-5-1-16,0-8 1 15,0-7 0-15,0-7 0 16,0-5 9-16,0 0-15 16,0-4 6-16,0-1 0 15,0 0-3-15,0 0 12 16,0 0-3-16,0-8 13 15,6-9-19-15,2-6 14 0,5-11-14 16,2-11 0-16,6-9-3 16,0-5 3-16,3-1 0 15,4 0-1-15,-1 7-11 16,1 9 6-16,-4 10 6 16,-3 10 0-16,0 7-10 15,-9 7 11-15,-2 5-1 16,-6 2 0-16,3 3-16 15,-1 0 10-15,1 3-10 16,2 9 6-16,0 2 1 16,0 5-3-16,3 1 12 15,-6 1 0-15,-3 5-9 16,-3 1 8-16,0 3 1 0,0 2-2 16,-3 2-7-16,-3 0 17 15,0 0-8-15,0-1 0 16,6-3 0-16,0 0 3 15,0-1-3-15,0-4 0 16,0-3-10-16,9-3 11 16,0-5-1-16,3-1 6 15,1-6 0-15,4-3-12 16,5-4 6-16,8 0-40 16,3-7-56-16,19-20-127 15,-10 1-181-15,-4 0-817 0</inkml:trace>
  <inkml:trace contextRef="#ctx0" brushRef="#br0" timeOffset="1.74119E6">11740 7088 62 0,'0'0'1075'16,"0"0"-942"-16,0 0-48 15,0 0-64-15,0 0-4 16,0 0-17-16,0 0 0 15,-9 25 15-15,0 2 9 16,-3 11 20-16,-3 7 1 16,2 7 29-16,-7 8 5 15,-5 12-31-15,-8 14-28 16,-10 14 8-16,4-8-16 16,8-16 14-16,7-21 14 15,9-14-29-15,-3 11 21 16,-3 4 17-16,-3 11-27 15,-1 1 9-15,2-1-18 0,1 1 13 16,-1-2-4-16,3-2-15 16,1-5 18-1,2-5-25-15,-2-6 1 0,2-7 5 16,1-2 0-16,4-2-6 16,-3-5 0-16,6 2 9 15,0-5-19-15,3-6-5 16,-1-3-64-16,7-4-37 15,4-9-167-15,8-7-238 0</inkml:trace>
  <inkml:trace contextRef="#ctx0" brushRef="#br0" timeOffset="1.7419E6">12123 7446 1190 0,'0'0'229'15,"0"0"-217"-15,0 0-11 16,0 0-2-16,0 0 2 15,0 0 50-15,-28 103 45 16,19-57-23-16,1 4 1 0,1 8-17 16,-2 4-14-16,-1 3 25 15,1 1-41-15,1 1 2 16,5-1 5-16,0-1-27 16,-1-3 29-16,4-1-26 15,0-5-9-15,0-4 8 16,0-6-6-16,0-9-3 15,0-7 1-15,0-10 10 16,0-7-11-16,0-6 0 16,0-7 0-16,4 0 25 15,-4-11 7-15,4-18-5 16,-1-10-21-16,4-15 7 0,-1-1-9 16,4 0-4-1,2 4 0-15,0 7 19 0,6 12-3 16,1 5 20-16,1 6-1 15,2 6-27-15,2 2 12 16,-3 6-20-16,6 3 0 16,-5 1-8-16,2 3 8 15,-3 0 0-15,-4 1 0 16,0 9-8-16,-5 3 1 16,-5 3-2-16,-1 3 0 15,-4 2 8-15,-2 2-29 16,0 3 29-16,-2 1 1 15,-8 2 0-15,1 0-1 16,-4 2 1-16,0 2 0 16,6-4-3-16,0 1 3 0,4-3 0 15,3-8 0-15,0 1 9 16,0-7-14-16,16-6 5 16,8-3-81-16,30-4-76 15,-5-10-207-15,4-8-923 0</inkml:trace>
  <inkml:trace contextRef="#ctx0" brushRef="#br0" timeOffset="1.74221E6">13272 7765 140 0,'0'0'1569'0,"0"0"-1356"16,0 0-83-16,0 0-82 15,0 0-48-15,0 0-3 16,-81-45-8-16,46 63 7 16,-10 9 4-16,2 8 0 15,-2 11 8-15,9 3-2 16,3 5-6-16,11-1 7 16,10 3 33-16,6 0-38 15,6-3 29-15,15-3 3 16,11-1-26-16,15-5 18 15,1-6-26-15,7-7 1 16,0-10-2-16,-4-10-14 0,11-11-67 16,-11-3-78-1,-6-13-318-15</inkml:trace>
  <inkml:trace contextRef="#ctx0" brushRef="#br0" timeOffset="1.74242E6">13188 8114 1128 0,'0'0'785'16,"0"0"-653"-16,0 0-57 16,0 0 50-16,0 0-17 15,0 0-4-15,96 0-86 16,-42 0-17-16,4-3-2 16,3-1 0-16,-5-5 0 15,3-2-20-15,-8-2-105 16,10-10-35-16,-12 3-163 0,-10 1-442 0</inkml:trace>
  <inkml:trace contextRef="#ctx0" brushRef="#br0" timeOffset="1.7427E6">14003 7655 810 0,'0'0'674'0,"0"0"-418"15,0 0-47-15,0 0-51 16,0 0-77-16,0 0-67 15,0 0-7-15,10-42-7 16,-10 53-16-16,0 10 9 16,-4 9 7-16,-5 12 14 0,-1 9-6 15,1 4-8-15,-4 5 26 16,2 3-24-16,-4 3 14 16,0-1-15-16,6-2 7 15,0 1-10-15,6-3 2 16,3-6-32-16,0-7-33 15,0-6-65-15,0-7-45 16,0-12-169-16,3-10-698 0</inkml:trace>
  <inkml:trace contextRef="#ctx0" brushRef="#br0" timeOffset="1.74311E6">14042 8140 1337 0,'0'0'319'16,"0"0"-211"-16,0 0-87 0,0 0 37 16,106-9-24-16,-59 6-24 15,7-4 18-15,3-3-27 16,-3-1 0-16,1-5-1 16,-3-1-51-16,-7-5 19 15,-6-1-82-15,-2-5-61 16,-11-5-19-16,-7-3 18 15,-6-4 81-15,-7-1 95 16,-6 3 4-16,0 3 170 16,0 8 70-16,0 7-9 15,-3 7-9-15,-4 6-100 16,4 3-67-16,0 3-40 0,3 1-18 16,0 0 1-16,-3 1-2 15,0 13 0-15,-5 9-5 16,-2 10 11-16,1 7-6 15,-3 13 19-15,-6 6-17 16,0 14 7-16,-1-7-9 16,-2 6 0-16,6-1-9 15,1-12-1-15,8 20-88 16,3-15-140-16,3-19-622 0</inkml:trace>
  <inkml:trace contextRef="#ctx0" brushRef="#br0" timeOffset="1.74409E6">14799 7144 937 0,'0'0'273'15,"0"0"-227"-15,0 0-28 16,110-1-17-16,-76 7 17 16,-1 5 35-16,-6 6-12 15,-7 4 11-15,-5 4 15 16,-1 5-2-16,-5 2 30 15,-3 8-38-15,-5-1-37 16,-1 5 17-16,0 1-36 16,0 2 14-16,0 2 2 15,0 1-5-15,0 3 23 0,2-1-22 16,6-2-11 0,8-1 29-16,7-3-30 0,12-6 13 15,7-3 5-15,10-7-13 16,3-5 19-16,3-7-23 15,-5-8-1-15,-4-7 22 16,-15-3-22-16,-10 0 23 16,-14-11 12-16,-8-1-14 15,-2 4-5-15,-15 2-17 16,-11 6-11-16,-6 0 5 16,-4 17-8-16,0 6 12 15,-4 11 2-15,7 4-2 16,5 6-4-16,5 8 6 15,10 1 0-15,7 4-1 16,6 2 2-16,0 0-1 16,9-2 3-16,-2-5 6 0,3 2-13 15,-3-6 4-15,-7-5 0 16,0-3-3 0,0-6 3-16,-13-5 0 0,-4-2 0 15,-7-8 6-15,-1-8-3 16,-3-5-3-16,2-6 0 15,-4 0-2-15,0 0 1 16,2-7-27-16,-4-3-41 16,-7-3-58-16,10 3-164 15,2 0-530-15</inkml:trace>
  <inkml:trace contextRef="#ctx0" brushRef="#br0" timeOffset="1.75009E6">3418 8249 208 0,'0'0'29'15,"0"0"121"-15,0 0-82 16,83-7-44-16,-25-2-24 16,-10 2-40-16,-2-2-200 0</inkml:trace>
  <inkml:trace contextRef="#ctx0" brushRef="#br0" timeOffset="1.75404E6">8156 8626 55 0,'0'0'130'16,"0"0"-39"-16,0 0-54 16,0 0-37-16,0 0-21 15,0 0 19-15,0 0 1 16,17 0-25-16,-14 0-96 0</inkml:trace>
  <inkml:trace contextRef="#ctx0" brushRef="#br0" timeOffset="1.75454E6">8176 8510 209 0,'0'0'42'15,"0"0"338"-15,0 0-236 0,0 0-24 16,0 0-3-16,0 0-4 16,0 0-6-16,-3 6-49 15,3-6-29 1,0 0-1 0,0 0-27-16,0 0-1 0,0 0 0 0,0 0-11 15,-3 1-18-15,3 5-123 16,-3-5-146-16</inkml:trace>
  <inkml:trace contextRef="#ctx0" brushRef="#br0" timeOffset="1.75714E6">8250 8478 291 0,'0'0'61'0,"0"0"58"16,0 0 13-16,0 0-17 16,0 0-15-16,0 0-8 15,0 0-35-15,0 3-36 0,0-3 7 16,0 2-9-16,0-2 24 16,0 0 44-16,0 2-18 15,0-2-2-15,0 0-9 16,0 0-12-16,0 0 20 15,0 1-32-15,0-1-6 16,0 0 23-16,0 0-38 16,0 0 7-16,0 0-4 15,0 0-14-15,0 0 4 16,0 0-6-16,0 0-41 16,6 0-91-16,5-3-194 15,2-5-664-15</inkml:trace>
  <inkml:trace contextRef="#ctx0" brushRef="#br0" timeOffset="1.7578E6">10273 8235 146 0,'0'0'527'0,"0"0"-459"16,0 0-18-16,0 0 14 15,0 0 44-15,0 0-7 16,0 0-34-16,0 1-24 0,0-1-25 16,0 0-17-1,0 0 2-15,0 0-3 0,0 0-55 16,0 0-69-16,0 3-51 15,0-3-318-15</inkml:trace>
  <inkml:trace contextRef="#ctx0" brushRef="#br0" timeOffset="1.75811E6">10370 8196 499 0,'0'0'554'0,"0"0"-480"15,0 0-54-15,0 0-19 16,0 0 3-16,0 0-4 16,0 0-10-16,0 4 9 15,0 0-12-15,0-1-97 16,0 0-175-16</inkml:trace>
  <inkml:trace contextRef="#ctx0" brushRef="#br0" timeOffset="1.76306E6">13925 8170 504 0,'0'0'582'16,"0"0"-492"-16,0 0-47 0,0 0 5 16,0 0-28-16,0 0-4 15,0 0 3-15,0 0-18 16,0 0 0-16,0 0-1 16,0 3 7-16,0 0-5 15,0-2-2-15,3 2-13 16,4 1-9-16,3-1-56 15,8-3-48-15,-5 3-68 16,4-3-178-16</inkml:trace>
  <inkml:trace contextRef="#ctx0" brushRef="#br0" timeOffset="1.7661E6">16175 8256 352 0,'0'0'1171'0,"0"0"-977"16,0 0-43-16,0 0-36 15,0 0-3-15,0 0 3 16,0 10-49-16,8-7 27 16,7 0-27-16,7 0-43 15,11 2 4-15,6 1-21 0,10 0-4 16,-1-2 6-16,1-1-8 15,-10-2-23-15,-8-1-57 16,-7 0-67 0,-15 0-52-16,-9 0-145 0,0 1-508 0</inkml:trace>
  <inkml:trace contextRef="#ctx0" brushRef="#br0" timeOffset="1.76629E6">16113 8448 823 0,'0'0'267'15,"0"0"-118"-15,0 0 47 16,0 0 4-16,0 0 9 16,0 0-84-16,0 0-29 0,81 40 19 15,-28-35-63-15,4-2-26 16,1-2-14-16,-5-1-10 16,-8 0-4-1,-8 0-7-15,-2 0-101 0,-16 0-77 16,1-7-443-16</inkml:trace>
  <inkml:trace contextRef="#ctx0" brushRef="#br0" timeOffset="1.76687E6">17675 7695 1667 0,'0'0'216'0,"0"0"-144"0,0 0-60 16,-79-71-6-16,28 61-5 15,-11 9-1-15,-2 1 0 16,5 18 1-16,4 10-2 16,9 8 1-16,13 7 0 15,11 4 0-15,14 4 13 16,8-1-13-16,8 4 27 15,17 1-12-15,5 4 21 16,-1 2-35-16,3 1 1 0,-9 4 4 16,-3-1 4-1,-11-2-10-15,-9-6 0 0,0-4 0 16,-27-7 10-16,-10-3-10 16,-12-7 0-16,-6-6-7 15,-1-8 7-15,4-8 0 16,7-7 0-16,10-7 6 15,12 0-13-15,10 0 7 16,5-8-6-16,8 0-4 16,0 1-40-16,15 4 2 15,0 3-2-15,4 0 10 16,1 0 39-16,0 8-18 16,0 9 4-16,-5 3 14 15,-1 4-13-15,-1 3 14 16,-1 2 28-16,1 1 0 15,0 4 30-15,4-2-26 16,1 1 2-16,6-4 11 0,2 1-44 16,9-4 12-16,8-7-11 15,19-8-2-15,37-11-87 16,-13 0-124-16,-3-11-490 0</inkml:trace>
  <inkml:trace contextRef="#ctx0" brushRef="#br0" timeOffset="1.76729E6">18392 8292 1549 0,'0'0'261'0,"0"0"-147"16,0 0-85 0,-91-30 3-16,42 30-31 0,-6 14 11 15,0 13 24-15,7 9-20 16,5 6 8-16,11 4-5 15,16 2 7-15,2 1 30 16,14 1-32-16,0-4 10 16,17-1-2-16,5-5-24 15,10-3 21-15,8-11-29 16,2-3 1-16,7-9-8 16,-4-8 7-16,4-6-1 15,-1-10 1-15,-5-13-19 16,-4-13 19-16,-8-7-36 15,-7-10-1-15,-9-1 24 0,-9-1 3 16,-6 1 10-16,-6 5 31 16,-15 1-20-16,-9 4 1 15,-4 5-12-15,3 6 0 16,-1 6-6-16,13 5-59 16,2 4-35-16,17-5-37 15,12 6-193-15,11 0-361 0</inkml:trace>
  <inkml:trace contextRef="#ctx0" brushRef="#br0" timeOffset="1.76752E6">18051 7857 848 0,'0'0'621'0,"0"0"-473"16,0 0-23-16,0 0 11 15,0 0-24-15,0 0 5 16,108 3-57-16,-2 11-42 16,2-2 10-16,-21-2-28 15,-26-3 0-15,-24-4-5 16,-3 3 5-16,-1-2 0 16,-6 3-87-16,-14-4-269 15,-8 3-730-15</inkml:trace>
  <inkml:trace contextRef="#ctx0" brushRef="#br0" timeOffset="1.76798E6">18464 8516 763 0,'0'0'899'0,"0"0"-788"16,0 0 16-16,0 0-43 16,0 0 34-16,0 0-51 15,94-13-58-15,-3 16 17 16,-1 1-26-16,-6 2 7 15,-11-2 8-15,-23-4-8 16,2 0 3-16,-3 0-10 0,-10 0-10 16,-16-23-30-16,-9 4-142 15,-11-8-346-15</inkml:trace>
  <inkml:trace contextRef="#ctx0" brushRef="#br0" timeOffset="1.7682E6">18807 8214 886 0,'0'0'812'0,"0"0"-674"16,0 0-31-16,0 0-38 15,0 0-31-15,0 0-37 16,0 0 5-16,9 107 9 16,-6-56 12-16,0 4-10 0,-2 1 29 15,-1-2-45 1,0-1 10-16,0 0-11 0,-6-4-5 15,-3-3-74-15,-5 0-71 16,2-12-199-16,-2-14-183 16</inkml:trace>
  <inkml:trace contextRef="#ctx0" brushRef="#br0" timeOffset="1.76857E6">19385 8583 631 0,'0'0'1147'0,"0"0"-1008"0,0 0-96 16,0 0-43-16,0 0 1 16,0 0 36-16,-75 99-23 15,53-65-3-15,-4 1 8 16,0 1-18-16,0-2 14 15,-4-2-12-15,5-4 3 16,1-5-3-16,9-3-1 16,2-8-2-16,8-5 0 15,5-4 8-15,0 1 14 16,21-1 61-16,21 0-25 16,7 0-5-16,12-2-44 15,8-1-2-15,-7 0-4 0,4 0-3 16,-6 0-9-16,-14-4-59 15,-4-13-47-15,-16 2-78 16,-10-2-406-16</inkml:trace>
  <inkml:trace contextRef="#ctx0" brushRef="#br0" timeOffset="1.76877E6">19459 8818 641 0,'0'0'1080'0,"0"0"-922"16,0 0-47-16,0 0-42 15,0 0-47-15,0 0 6 16,0 0 4-16,-12 93 35 16,9-54-13-16,0 4-43 0,2-4 17 15,1 1-28 1,0-5 0-16,0-8-7 0,4-6-64 16,38-14-94-16,-3-5-84 15,6-2-537-15</inkml:trace>
  <inkml:trace contextRef="#ctx0" brushRef="#br0" timeOffset="1.76912E6">20314 8379 1731 0,'0'0'255'0,"0"0"-216"15,0 0-26-15,-131 16-19 0,77 10 6 16,2 10 0-1,3 4 37-15,13 7-28 0,10 1 20 16,16 2-2-16,10-3-27 16,6-1 23-16,24-6-11 15,13-7-11-15,6-5 18 16,6-11-18-16,0-10 5 16,-5-7 10-16,-4-6-15 15,-9-17 17-15,-5-13-5 16,-10-10-13-16,-8-7 35 15,-11-4-14-15,-3-1-12 16,-17 4-9-16,-8 13 10 0,-7 6-20 16,4 12-18-16,3 5-55 15,6 4-28 1,19-4-89-16,0 2-151 0,7-1-817 16</inkml:trace>
  <inkml:trace contextRef="#ctx0" brushRef="#br0" timeOffset="1.76939E6">19920 7879 1602 0,'0'0'232'16,"0"0"-175"-16,0 0-4 15,0 0 46-15,0 0-44 16,166 27-5-16,-47-4-30 0,-4-3 13 15,-21-5 5 1,-35-8-11-16,-20-4 22 0,0-2-20 16,0 3-21-16,-3-2 3 15,-17-2-11-15,-7 1-7 16,-9 1-51-16,-3 8-166 16,0-2-353-16,0 5-117 0</inkml:trace>
  <inkml:trace contextRef="#ctx0" brushRef="#br0" timeOffset="1.76966E6">21513 8997 1407 0,'0'0'244'16,"0"0"-158"-16,-11 81 40 15,-9-38 43-15,-5 10-18 16,-10 0-58-16,-2-4-22 16,-5 1-36-16,-3-9-27 15,-5-9-8-15,-24-12-58 16,12-7-127-16,5-13-336 0</inkml:trace>
  <inkml:trace contextRef="#ctx0" brushRef="#br0" timeOffset="1.77334E6">22986 8507 1136 0,'0'0'599'0,"0"0"-500"16,0 0 17-16,0 0-49 15,0 0-51-15,0 0-4 32,-84-36-24-32,41 43 12 0,-5 12 0 0,-1 14-1 15,6 4 5-15,7 9-4 16,14 6 0-16,8 1 6 16,14-3 4-16,17 0-9 15,18-7 13-15,15-4 39 16,9-8-19-16,5-9-2 0,5-12-11 15,-3-7-20-15,-3-3 23 16,-11-23-18-16,-10-9-5 16,-11-12 26-16,-13-19-27 15,-17 1 0-15,-1-5 0 16,-25 8-2-16,-11 15-7 16,-7 5 9-16,-1 10 0 15,6 13-11-15,3 6-3 16,11 7-39-16,8 3-46 15,16 0-98-15,5 3-129 16,16 0-362-16</inkml:trace>
  <inkml:trace contextRef="#ctx0" brushRef="#br0" timeOffset="1.77356E6">22540 8032 1577 0,'0'0'242'0,"0"0"-150"16,0 0-76-16,0 0 12 15,144 13 35-15,-3 2-38 16,16-4 31-16,-10-1-31 16,-41-4-25-16,-42-5 13 15,-24-1-12-15,-8 0-2 16,-4 0-14-16,-4 0-82 15,-12 3-96-15,-7 4-354 0,-5 2-276 0</inkml:trace>
  <inkml:trace contextRef="#ctx0" brushRef="#br0" timeOffset="1.77382E6">23677 8596 1547 0,'0'0'294'0,"0"0"-101"15,0 0-90-15,0 0 44 0,0 0-87 16,92 3-51-16,-35-6 4 16,8 0-11-16,4 0-2 15,3-1 0-15,-4 1-5 16,-4-1-24-16,-8-1-57 15,-9-2-17-15,-8-7-22 16,-13 1-146-16,-16-3-428 0</inkml:trace>
  <inkml:trace contextRef="#ctx0" brushRef="#br0" timeOffset="1.77406E6">24014 8222 728 0,'0'0'966'0,"0"0"-783"0,0 0-97 16,0 0-55-16,0 0-31 16,0 0-7-16,0 0 7 15,-3 113 19-15,3-60-18 16,6-3 37-16,-2 2-37 16,-1-1 11-16,-3-2-11 15,0 1-1-15,0-2-9 16,-4 6-122-16,-1-9-193 15,5-15-386-15</inkml:trace>
  <inkml:trace contextRef="#ctx0" brushRef="#br0" timeOffset="1.77445E6">24634 8715 1043 0,'0'0'745'0,"0"0"-585"16,0 0-115-16,0 0-32 16,0 0-13-16,0 0-11 15,0 0 9-15,-59 27 2 16,37-8 0-16,-2 5-10 15,-2 2 11-15,-2 5-1 16,-2 0 0-16,0 0 8 16,6-2-13-16,8-2 5 0,7-5 0 15,9-4-6-15,0-5 7 16,12-1-1-16,13-2 21 16,11-3-14-16,7-1 16 15,11-5-23-15,0-1-6 16,3 0 6-16,-4 0-42 15,-7-13-45-15,2-12-55 16,-12 3-197-16,-11-1-466 0</inkml:trace>
  <inkml:trace contextRef="#ctx0" brushRef="#br0" timeOffset="1.77465E6">24748 8867 1038 0,'0'0'514'16,"0"0"-457"-16,0 0-31 15,0 0-4-15,0 0 32 16,-36 85 11-16,33-51-3 16,0 2-11-16,3 0 9 15,0-2-42-15,0-1-7 16,0-4-8-16,0-2-3 16,8-7-66-16,0-7-185 15,6-7-503-15</inkml:trace>
  <inkml:trace contextRef="#ctx0" brushRef="#br0" timeOffset="1.77512E6">25224 8610 1618 0,'0'0'205'0,"0"0"-173"16,0 0-20-16,0 0 14 15,0 0 5-15,0 0 52 16,-41-84-14-16,63 64-16 16,6-1 13-16,5-3-55 15,4 7-4-15,-1 3-7 16,-4 5 3-16,-3 9-12 16,-4 0 2-16,-5 13-18 0,-4 11 24 15,-5 6-14 1,-10 9 8-16,-1 9-31 0,-12 3 5 15,-15 4 32-15,-4-1-11 16,-5-4 6-16,-1-4-3 16,8-4-1-16,4-5 10 15,6-8-1-15,8-6-1 16,8-5 0-16,3-6 2 16,5-4 0-1,18-5 46-15,15 0-3 0,13-3-17 16,13 0-19-16,1 0 4 15,5 0-4-15,-1-6-7 16,-8-1 0-16,-7 4-12 0,-14-4-1 16,-10 0-15-16,-12-3-16 15,-9 0-45-15,-9-13-108 16,0 1-190 0,-6-2-656-16</inkml:trace>
  <inkml:trace contextRef="#ctx0" brushRef="#br0" timeOffset="1.77542E6">25103 8121 1265 0,'0'0'264'0,"0"0"-168"15,0 0-52-15,0 0 52 16,80 36 11-16,-32-23-24 16,20 1-4-16,-2-2-23 15,5-2 13-15,2-2-48 16,-12-1-19-16,5-2 12 16,-8 1-8-16,-9-2-6 15,-12-4 0-15,-7 0-63 16,-1-3-69-16,-7-9-253 15,-6-2-1170-15</inkml:trace>
  <inkml:trace contextRef="#ctx0" brushRef="#br0" timeOffset="1.77609E6">26401 7788 1054 0,'0'0'600'0,"0"0"-495"15,0 0-16-15,0 0 2 16,82-61-54-16,-39 52-29 15,6 5 1-15,2 4-8 0,-4 4-1 16,-9 12 0-16,-11 11-11 16,-11 8 10-16,-13 9 0 15,-6 19-12-15,-29 23 7 16,-14 22 4-16,1 5 2 16,9-8 0-16,16-23 2 15,14-28 1-15,6-12-3 16,0-5 0-16,17 4 9 15,13 4-9-15,14 2 38 16,24-4 44-16,2-11-13 0,6-12-5 16,-1-7-48-16,-19-10-4 15,-5-3 52-15,-17 0-30 16,-19 0 13-16,-15 0-4 16,0 0-43-1,-22 3-13-15,-9 11-18 0,-5 10 19 16,-2 5-2-16,4 7 5 15,7 3 2-15,8 4 7 16,8 2-9-16,5 3 2 16,3-2-1-16,3 7-21 15,0-3 11-15,0 0-22 16,5 3 21-16,2-2 17 16,-1-1-26-16,2-5 27 15,-5-4-11-15,-3-7 11 16,0-5-8-16,-9-9 1 0,-9-4 8 15,-12-8-1-15,-13-8 1 32,-8 0-8-32,-35-10-71 0,14-7-139 0,9 3-459 0</inkml:trace>
  <inkml:trace contextRef="#ctx0" brushRef="#br0" timeOffset="1.78062E6">18209 8643 103 0,'0'0'331'0,"0"0"-205"16,0 0-104-16,0 0-12 16,0 0-7-16,0 0 4 15,0 0-6-15,0 0 9 16,18 3 5-16,0 1-15 16,2-1-117-16</inkml:trace>
  <inkml:trace contextRef="#ctx0" brushRef="#br0" timeOffset="1.78115E6">20086 8768 68 0,'0'0'160'16,"0"0"-125"0,0 0-8-16,0 0-20 0,0 0-7 15,0 0 29-15,0 0 25 16,-3 6 6-16,3-5-34 16,0-1-26-16,0 2-38 15,0-2-108 1,0 0-58-16</inkml:trace>
  <inkml:trace contextRef="#ctx0" brushRef="#br0" timeOffset="1.7863E6">5472 9712 854 0,'0'0'1086'0,"0"0"-981"16,0 0 11-16,0 0-83 15,0 0-12-15,0 0 5 16,45-9-24-16,-6 6-2 16,10 3 4-16,6 0 6 15,0 0-20-15,-4 7 4 0,-5 1-100 16,-4 6-44-16,-9-1-177 15,-9-3-382-15</inkml:trace>
  <inkml:trace contextRef="#ctx0" brushRef="#br0" timeOffset="1.78656E6">5496 9964 1001 0,'0'0'346'0,"0"0"-115"15,0 0-88-15,0 0-57 16,0 0-26-16,0 0-6 16,0 0-29-16,15 25 35 0,13-21 78 15,11-1-64-15,10-2-5 16,4-1-17-16,2 0-40 16,0 0 13-16,-6-7-25 15,-7-2-37-15,-6 4-19 16,-5 0-80-16,-7 5-39 15,-5 0-176-15,-8 0-367 0</inkml:trace>
  <inkml:trace contextRef="#ctx0" brushRef="#br0" timeOffset="1.78756E6">7740 9303 1167 0,'0'0'687'15,"0"0"-637"-15,0 0-37 16,-100-24-13-16,48 21 0 15,-9 3-9-15,5 0 6 16,4 6 3-16,6 5-1 0,12 5 1 16,7 4 0-16,7 4-1 15,4 5-16-15,13 7 16 16,3 2 1-16,9 7 0 16,18-2-9-1,6 6 21-15,8-3-9 0,1 1 0 16,-3 2 10-16,-2 1-6 15,-11 0-7-15,-7 0 0 16,-16 3-6-16,-3-1 13 16,-15 4-7-16,-22-6 0 15,-5 0 9-15,-7-11-4 0,-2-5-5 16,-1-11 0 0,4-7 14-16,5-10-13 0,4-6 5 15,3 0 12-15,8-10-17 16,7-4 11 15,12-1-12-31,3 2 1 0,6 3 7 0,0 3-2 0,0 0-3 16,6 4-3-16,0 3-8 15,3 0 7-15,3 0-14 16,3 10 14-16,4 6-11 16,2 4 12-16,0 3 0 15,0 4 0-15,-3 6 0 0,1 0 3 16,-4 4-3-1,-6 1 2-15,0 2 9 0,-3 1-11 16,1 4 10 0,-4-1 9-16,0-2-13 0,-1 2 17 15,4-5-21-15,0-2-1 16,7-5 33-16,2 1-26 16,6-2 22-16,4-6-5 15,11 1-15-15,6-8 23 16,10 0-29-16,8-8-4 15,26-10-49-15,-11 0-172 16,-8-5-697-16</inkml:trace>
  <inkml:trace contextRef="#ctx0" brushRef="#br0" timeOffset="1.78905E6">8768 9907 719 0,'0'0'286'16,"0"0"-72"-16,0 0 48 16,0 0-35-16,3-82-108 15,-15 72-32-15,-3 3-28 16,-4 5-43-16,-4 2-7 15,-7 0-9-15,-5 8 6 16,-1 12-16-16,0 4 10 16,3 10 0-16,2 4 5 15,4 3-4-15,2 5 13 16,2 1 3-16,10 1-7 0,4-2 23 16,9 1-31-1,0-2 0-15,12-4 20 0,14-2-12 16,9-2 15-16,5-4 3 15,5-7-14-15,4-6 24 16,2-10-29-16,-2-7-8 16,3-3 17-16,-4-3-16 15,-6-14-2-15,1-5 0 16,-7-5 7-16,-6-6 12 16,-5-3-18-16,-8-4 0 15,-4-4-1-15,-7-1-5 16,-6 2-11-16,0 3 3 15,0 0 13-15,-9 7 9 16,-7 0-9-16,2 8 2 16,-5-2 2-16,2 3 7 0,-2 1-11 15,0 4 0-15,-1-1 7 16,1 6 11-16,-2 1-18 16,0 7-10-16,-3-1 10 15,-4 6-37 1,-5 1-37-16,3 0-43 0,-4 0-85 15,7 0-152-15,11-2-758 0</inkml:trace>
  <inkml:trace contextRef="#ctx0" brushRef="#br0" timeOffset="1.78943E6">8332 9597 62 0,'0'0'893'0,"0"0"-755"15,0 0 7-15,0 0-7 16,0 0 30-16,0 0-19 15,0 0-78-15,0 0-17 16,42 7 39-16,13-3-26 0,8-1-7 16,7-3-18-1,-1 0-14-15,-2 0 21 16,-6 0-40-16,-7-7-9 0,-10 4 12 16,-5 2-5-1,-9-2-7-15,-3 3 0 16,-9 0-28-16,-2 0-50 0,-2 4-115 15,-4 6-190-15,-4 0-381 0</inkml:trace>
  <inkml:trace contextRef="#ctx0" brushRef="#br0" timeOffset="1.78978E6">9875 10580 1497 0,'0'0'288'15,"0"0"-194"-15,0 0-93 16,0 0 15-16,0 0 31 16,-9 96-12-16,0-68 15 15,-3 4-37-15,-1-4 2 16,-7 4 18-16,-5-2-32 16,-5-1 7-16,-3-2-8 0,-19 9-40 15,3-10-74-15,7-6-261 16</inkml:trace>
  <inkml:trace contextRef="#ctx0" brushRef="#br0" timeOffset="1.80141E6">10572 10126 527 0,'0'0'270'16,"0"0"-181"-16,0 0-27 16,0 0 28-16,0 0 40 0,0 0 22 15,-3 0 2-15,3 0-20 16,0 0-3-16,0 0-48 15,0 0-1-15,0 0-13 16,0 0-37-16,0-10-3 16,0-3-29-16,3-4 1 15,7-5 17-15,2-5-17 16,3-3 10-16,9-1 10 16,6 3-21-1,1 1 22-15,-1 7-22 0,3 6 1 16,-2 9 1-16,-4 1-2 15,-2 4-7-15,2 0 6 0,-3 14-11 16,0 4 6 0,-7 3 3-16,0 9 3 0,-8 2-15 15,-9 5 8-15,0 2 6 16,-9 4 1-16,-15 1 0 16,-4-2-1-16,-5 2 1 15,-7-2 0-15,1-5-4 16,-2-5 4-16,3-1 0 15,-2-5 0-15,7-7 7 16,3-2-7-16,5-1 0 16,5-6 0-16,7-3-2 15,4 0 2-15,6-4 0 16,3 0 3-16,0-2 5 16,0-1 11-16,0 0-5 15,12 3 22-15,9 0 48 16,13 1-46-16,9 1-2 0,8-2 0 15,6-2-35-15,1-1 14 16,-3 0-15-16,-7 0 0 16,-2 0-10-16,-10 0 5 15,-5 0-27-15,-4 0-16 16,-11-1-52-16,-2-2 1 16,-8-4-82-16,-3 2-169 15,-3-2-328-15</inkml:trace>
  <inkml:trace contextRef="#ctx0" brushRef="#br0" timeOffset="1.80203E6">10478 9663 134 0,'0'0'345'0,"0"0"-201"16,0 0 8-1,0 0 52-15,0 0 23 16,0 0-43-16,0 0-14 16,-11 4 2-16,11-2-44 0,3-1-44 15,11-1 6-15,8 0-60 16,14 3-5-16,13 1-12 15,23-1-12-15,-1 3 28 16,7-2-28-16,-7-1 14 16,-9 0 1-16,-1-2-7 15,-6 1-8-15,-16-1-1 16,-9-1 1-16,-11 0-13 16,-10 0-19-16,-9 0-88 15,-3 0-136-15,-12 0-375 16,-4 3 117-16</inkml:trace>
  <inkml:trace contextRef="#ctx0" brushRef="#br0" timeOffset="1.80304E6">11695 9382 590 0,'0'0'710'0,"0"0"-544"16,0 0 40-16,0 0-61 15,27-73-22-15,-12 60-33 16,1 3-51-16,1 3-1 16,5 4-32-16,2 3 3 15,0 0-14-15,0 10 5 16,1 13-3-16,2 8-6 0,-5 7 2 16,-2 9 7-16,-1 2 0 15,-10 5 1-15,-3-1-5 16,-6 2 4-16,0-1 0 15,-3 5-8-15,-9-2 10 16,-1-1-2-16,1-1 0 16,1-5 6-16,5-4-14 15,6-6 8-15,0-1 0 16,6-5-1-16,11-4 7 16,8-5-6-16,8-5 14 15,0-6-14-15,1-4 28 16,-1-6-28-16,-9-4 0 0,-5 0 0 15,-10 0 0-15,-9 0 0 16,0 0-1-16,-9 2-27 16,-10 7 28-16,-8 5-15 15,-5 10 15-15,3 5-7 16,2 4-2-16,9 4 9 16,1 5 0-16,10 4-1 15,4 0-7-15,3 2 8 16,0-3 0-16,0-1 0 15,3-2 2-15,0-2-2 16,-3-1 0-16,0-5 6 16,-6-1-9-16,-16-7 3 15,-8-3 0-15,-6-6 12 0,-8-7-11 16,-3-3 11 0,2-7 0-16,-1 0-6 0,5 0-12 15,9-1 3-15,-1-12-63 16,7 3-44-16,13-3-265 0</inkml:trace>
  <inkml:trace contextRef="#ctx0" brushRef="#br0" timeOffset="1.80594E6">17769 9874 215 0,'0'0'679'16,"0"0"-567"-16,0 0 28 16,0 0 37-16,0 0 14 15,0 0-53-15,76-66-21 16,-76 64-53-16,0 0-14 15,0 2-4-15,0-1-45 16,-14-1 8-16,-13 0-9 0,-23-1-13 16,-29 3 7-16,-30 0-22 15,-6 0-11-15,1 0 21 16,28 0-11-16,25 0 29 16,16 0 0-16,3 3 7 15,-1 2-5-15,2-1-2 16,5 3 0-16,13 0-1 15,13-1-4-15,7 4 4 16,3 3 1-16,0 4 0 16,3 7-4-16,7 5 10 15,0 11-2-15,3 5 22 16,0 6-24-16,-6 8 12 16,1 16 5-16,-1 15-17 15,-6 26 30-15,-1 5-22 16,0-5 5-16,0-7 4 0,-3-19-19 15,-2 2 16-15,-1-3-13 16,0-3 4-16,-6 0 11 16,0-3-17-16,1-1-1 15,4-3 7-15,0-10 2 16,4-15-6-16,3-9 3 16,0-7-4-16,0 7 24 15,0 4-24-15,0 8 5 16,6-5 22-16,7-1-28 15,4-2 6-15,2-2 3 0,5-9-9 16,8-8 36 0,9-9 21-16,21-9 26 0,26-8 8 15,29-4-55 1,10 0-18-16,-7 0-19 0,-6-6 8 16,-23-1-10-16,-15 1 2 15,-13-1-21-15,-17 4-17 16,-11-4-63-16,6 3-17 15,16-6-58-15,-9 0-118 16,-13-3-449-16</inkml:trace>
  <inkml:trace contextRef="#ctx0" brushRef="#br0" timeOffset="1.80691E6">17792 10340 768 0,'0'0'549'15,"0"0"-445"-15,0 0 130 16,0 0-101-16,0 0-39 15,0 0-66-15,0 0-28 16,3-3 0-16,-3 29-10 16,-6 11 10-16,1 19 0 15,-4 3 0-15,3 8 34 16,-2-2-34-16,3-12 0 16,1 2 6-16,3-8-5 15,1-10-2-15,0-11-14 16,0-9-56-16,0-7-19 15,7-10-136-15,1-4 118 16,-2-22-86-16,3-13-351 0,-4-22 161 16,1-23 302-1,0 6 82-15,2 7 147 0,4 14 156 16,-3 21 204-16,3 7-271 16,1-1-26-16,1 13-72 15,-1 7-60-15,2 7-62 16,6 3 1-16,1 0-17 15,7 13-1-15,1 11-5 16,1 6 3-16,-1 5 3 16,0 8 20-16,-2 0-19 15,2-3 27-15,-5-1-28 16,2-6 0-16,-4-9 1 16,2-8 7-16,-2-6-5 15,0-10 8-15,-1 0-11 16,-2-10 31-16,0-19-25 0,0-25-4 15,-4-25-2-15,-5-24-20 16,-3 5 18-16,-4 18 1 16,-4 28-1-16,0 24 2 15,0 0 0-15,0 5 15 16,0 2-4-16,0 11-11 16,-4 7-1-16,0 3-88 15,-3 13-185-15,-4 30 128 16,4-6-126-16,1-1-379 0</inkml:trace>
  <inkml:trace contextRef="#ctx0" brushRef="#br0" timeOffset="1.80722E6">18714 10337 560 0,'0'0'915'15,"0"0"-796"-15,0 0-100 16,0 0-19-16,0 0 23 15,83 67-22-15,-64-39-1 16,-1 3 0-16,-12 2 1 16,-6 2-1-16,0-4 0 15,-17-1 0-15,-2-11 5 16,-7-6 2-16,3-10-1 16,-3-3 36-16,1-13-3 15,5-12 26-15,4-12-13 0,10-3-30 16,6 1 0-16,0 5-14 15,18 5-5-15,6 5-3 16,11 4-35 0,4 4-1-16,26-1-87 0,-10 3-116 15,-6 3-247-15</inkml:trace>
  <inkml:trace contextRef="#ctx0" brushRef="#br0" timeOffset="1.80746E6">19298 10060 568 0,'0'0'651'0,"0"0"-503"16,0 0-9-16,0 0-61 16,0 0-78-16,0 0-32 0,0 0 32 15,-24 49 15 1,15-9 32-16,0 6 20 0,5 3-37 16,-2 8 21-16,-2-1-30 15,-2 4-20 1,1-1 15-16,-3-3-9 0,2-6-6 15,-1-8-1-15,2-15-53 16,4-10-79-16,-3-17-73 16,-1-7 0-16,3-13-202 0</inkml:trace>
  <inkml:trace contextRef="#ctx0" brushRef="#br0" timeOffset="1.80779E6">19113 10308 1207 0,'0'0'274'16,"0"0"-136"-16,0 0-63 15,0 0-56-15,0 0-8 0,116 6-8 16,-57-2-3-16,5-1 0 16,4-3 16-16,-1 0-4 15,-4-4 8-15,-10-9 2 16,-8-1-14-16,-12-5 21 16,-7-2-22-16,-14-1 24 15,-9-1 29-15,-3 0-41 16,-6 9-8-16,-18 4-11 15,-7 8-7-15,-5 2-5 16,-5 5 9-16,4 12 2 16,4 10-11-16,9 5 3 15,10 8 9-15,11 4 0 16,3 2-10-16,16 4 9 16,20-1 1-16,25 7 0 0,3-9-2 15,6-8 2-15,21-6-32 16,-28-16-132-16,-8-7-400 0</inkml:trace>
  <inkml:trace contextRef="#ctx0" brushRef="#br0" timeOffset="1.80816E6">17672 10958 781 0,'0'0'406'0,"0"0"-298"15,0 0-87-15,0 0 159 16,139 40-2-16,-7-33-59 16,25-1 4-16,4-3-52 15,-7-2-4-15,-18 1-8 16,4-1-36-16,3 2 11 15,-1-3-26-15,2 4-8 16,-2-3 22-16,-5 1-15 16,-8-2-7-16,-13 0 0 15,-11 0 8-15,-25 0-16 16,-17-4 8-16,-18 1-12 16,-9-1 11-16,3 1-38 15,-3 0-24-15,0-1-40 16,-14 1-134-16,-9-3-447 0</inkml:trace>
  <inkml:trace contextRef="#ctx0" brushRef="#br0" timeOffset="1.80966E6">21778 10505 469 0,'0'0'532'16,"0"0"-410"-16,22-72 31 15,-16 46 47-15,-5 3-21 16,-1 6-85-16,0 3 23 16,0 4-51-16,-4 4-42 15,-8 6-4-15,-8 0-20 16,-5 0-1-16,-9 10 0 15,-8 13-9-15,-6 10 4 16,2 3 4-16,1 8 2 0,9 5-7 16,10-1 16-16,10-1-9 15,11-6 0-15,5-2 6 16,18-3 8-16,13-5-8 16,12-6 19-16,9-8 22 15,7-4-46-15,2-10 6 16,0-3-7-16,-1-13 0 15,-8-10-6-15,-7-9 0 16,-3-12-13 0,-13-5 2-16,-5-8-20 0,-8 2 17 15,-8 4 10-15,-5 9 10 16,-3 12 22-16,0 13 7 16,0 12-19-16,0 5-4 0,0 0-6 15,-5 3-16 1,-2 15 16-16,-2 3-8 0,0 12 1 15,5 3 7-15,1 4 0 16,0 2-10-16,3-1 11 16,0 1-1-16,0-5 0 15,9 0 11-15,1-5-14 16,3-2 3-16,3-5 0 16,-3-5-10-16,3-6-79 15,14-11-90-15,-5-3-107 16,2-3-356-16</inkml:trace>
  <inkml:trace contextRef="#ctx0" brushRef="#br0" timeOffset="1.80993E6">22440 10579 1154 0,'0'0'190'16,"0"0"-129"-16,0 0-44 15,0 0 33-15,0 0 130 16,0 0-53-16,0 0-60 16,107 3-11-16,-55-6-23 15,7-4 4-15,-7 0-31 16,0 1-5-16,-7-1 9 0,-6 3-10 16,-13-2 0-1,-4 5 0-15,-9-2-41 0,-9 0-50 16,-4-3-85-16,-1-1-120 15,-12 0-349-15</inkml:trace>
  <inkml:trace contextRef="#ctx0" brushRef="#br0" timeOffset="1.81018E6">22647 10318 1197 0,'0'0'319'16,"0"0"-201"-16,0 0-58 15,0 0-11-15,0 0-47 0,0 0 4 16,0 0 4-16,3 55-9 16,5-21 37-16,-5 5 3 15,0 8-9-15,0 1 16 16,0-2-37-16,-2-2 0 16,1-1-6-16,-1-7 3 15,1-2-4-15,-2-4-4 16,0-5-39-16,1-5-49 15,2-3-198-15,4-11-337 0</inkml:trace>
  <inkml:trace contextRef="#ctx0" brushRef="#br0" timeOffset="1.81181E6">22803 10949 998 0,'0'0'616'0,"0"0"-506"16,0 0 28-16,0 0-49 15,0 0-30-15,0 0-19 16,0 0-34-16,37-30 2 16,-28 30-4-16,3 0-4 15,2 3 0-15,2 10-6 16,0 3 6-16,0 10 0 15,2 2 1-15,-6 4 0 16,0 4 17-16,-8-2-18 16,-2-2 0-16,-2-5-1 0,0 0 0 15,0-8 1 1,-6-6 0-16,3-3 1 0,-1-6-1 16,1-4 0-16,1 0 0 15,1-7 17-15,1-13-17 16,0-9 0-16,0-8-1 15,10-5-13-15,10 2 7 16,2 6 7-16,2 9 0 16,-2 7 9-16,1 5-2 15,-4 3-4-15,-4 4-3 16,0 6 1-16,-5 0-4 16,-1 0 3-16,1 0-4 15,-1 6 2-15,1 11-12 16,0 0 14-16,-3 6 0 15,-1 2 3-15,-1-1 9 0,-2 0-12 16,-3-1 0-16,0-4-1 16,0-3-5-16,0-5 6 15,0-4 0-15,0-4 6 16,0-3-3-16,0 0-2 16,0 0-1-16,4-10 18 15,4-10-18-15,2-6-6 16,5-7 3-16,2-4 3 15,0 1-6-15,3-1 6 16,-1 7 0-16,-2 8 35 16,0 2-7-16,0 9 18 0,-5 1-43 15,0 4 10 1,0 2-13-16,-5 2 0 0,1 2 0 16,-1 0-7-16,3 0-4 15,0 3 10-15,-3 10-7 16,0 4 8-16,-2 3 3 15,-2 7-3-15,-2 2 0 16,-1 4-1 0,0-4 6-16,-1 4-5 0,-7-3 0 15,1-4 0-15,3-2-2 16,1-1 2-16,3-6 0 16,0-5 0-16,0-2 6 15,0-6-7-15,7-1 1 16,12-3-57-16,8-3 38 15,21-30-97-15,-6 0-178 0,-5-6-504 16</inkml:trace>
  <inkml:trace contextRef="#ctx0" brushRef="#br0" timeOffset="1.81238E6">23887 10182 584 0,'0'0'974'16,"0"0"-859"-16,0 0-14 15,0 0 3-15,0 0-98 0,0 0-6 16,0 0-19 0,1 23-8-16,-15 32 27 0,-1 21 13 15,-8 24-11-15,4-7 36 16,5-18-37-16,5-25 5 15,5-17 3-15,1 4 0 16,0-1-9-16,2 3 0 16,1-9 1-16,0-10 8 15,0-8-9-15,0-8 0 16,0-4 10-16,0 0-1 16,7-12 26-16,8-12-32 15,7-12 6-15,7-4-4 16,0-3-5-16,4 7 0 15,0 9 39-15,-2 7-28 16,-1 7-1-16,2 13-10 0,-3 0 1 16,1 4-14-16,-1 16 13 15,-11 3-1-15,-4 3-8 16,-6 4-1-16,-7 3 8 16,-1-1 2-16,-1-2-6 15,-15-3 0-15,-2-5 6 16,-8-5 0-16,0-7 2 15,-7-6 4-15,-2-4-6 16,-2 0 0-16,0-13 11 16,4-5-5-16,6-3-6 15,5 0-29-15,4-2-10 16,9 6-54-16,6 2-27 16,3 1-159-16,0 4-411 0</inkml:trace>
  <inkml:trace contextRef="#ctx0" brushRef="#br0" timeOffset="1.81268E6">24581 10439 1542 0,'0'0'185'15,"0"0"-51"-15,0 0-21 0,0 0-47 16,0 0-25 0,89-20-34-16,-47 16-7 0,6-1 6 15,1 2-5-15,-4 1-1 16,-5 1 0-16,-8 1 10 16,-7 0-25-16,-10 0-38 15,-11 0-87-15,-7 13-117 16,-16 2-230-16,-8-1 182 0</inkml:trace>
  <inkml:trace contextRef="#ctx0" brushRef="#br0" timeOffset="1.81289E6">24536 10703 515 0,'0'0'175'0,"0"0"187"15,0 0 5-15,0 0-127 16,97 20-72-16,-51-17-67 15,7-2-60-15,-1 2 4 16,-3 0-32-16,-4-2-13 16,-6-1 6-16,-7 0-5 15,-6 0-2-15,-11 0-42 16,-8 0-102-16,-4-4-202 16,-3-2-900-16</inkml:trace>
  <inkml:trace contextRef="#ctx0" brushRef="#br0" timeOffset="1.81435E6">25489 10822 527 0,'0'0'504'15,"0"0"-397"-15,0 0-7 16,0 0-7-16,0 0 75 15,0 0 2-15,0 0 17 16,21 1-25-16,2-12-114 16,7-8-17-16,4 0-31 15,5-8 0-15,2-10 8 16,0-2-6-16,-1-14-2 16,0-4 0-16,-3-8-23 15,-5 1 10-15,-5 2-15 0,-9 6 0 16,-8 6 27-1,-7 11-6-15,-3 9 7 0,-6 10 0 16,-16 6-23-16,-5 6-2 16,-3 6-7-16,-3 2 12 15,3 0 14-15,2 14-7 16,6 3 7-16,5 6 5 16,8 3-8-16,5-3-1 15,4 4 3-15,4 0 7 16,14-5 1-16,12 1 7 15,10-6 22-15,13 3 14 16,6-5-35-16,2-1 4 16,1 2-13-16,-9-5 0 15,-8 2 0-15,-9 0 6 16,-11-2-6-16,-7-1 0 0,-10 2-7 16,-7 4-2-16,-1 2-17 15,-3 1 23-15,-12 2-10 16,-3 0 21-16,-4 0-8 15,-2-1 0-15,1 0 6 16,1 2-7-16,0-2 1 16,5 0 0-16,3 0-10 15,6-3 12-15,3-1-2 16,5 1 0-16,0-1 7 16,8-2-7-16,14-1 1 15,8 1 37-15,9-4 18 16,6-2-49-16,3-4 7 15,-1-1-14-15,-5-3-3 0,-5 0-9 16,-7 0-50 0,-5 0-49-16,-2 0-49 0,-8 0-216 15,-2 3-571-15</inkml:trace>
  <inkml:trace contextRef="#ctx0" brushRef="#br0" timeOffset="1.81456E6">26858 10954 939 0,'0'0'796'0,"0"0"-691"15,0 0-35-15,0 0-35 0,0 0-35 16,0 0 27 0,-20 89-2-16,10-55-2 0,-4 3 25 15,-1 2-38-15,0-3 4 16,1-3-10-16,-2 0-4 15,-1 1-37-15,5-8-138 16,3-13-463-16</inkml:trace>
  <inkml:trace contextRef="#ctx0" brushRef="#br0" timeOffset="1.81515E6">28054 10390 844 0,'0'0'808'0,"0"0"-711"16,0 0-37-16,0 0-15 16,0 0-1-16,0 0-44 0,82-24 0 15,-58 38 0 1,3 10 1-1,-2 5 2-15,-1 7-3 0,-7 3 12 0,-4 5 22 16,-7-2-33-16,-5 1 0 16,-1-6 8-16,-4-5-8 15,-15-5 9-15,-8-3-10 16,-6-7 0-16,-7-5 6 16,-4-5 1-16,-5-7-4 15,0 0-2-15,4-14 7 16,3-8 2-16,5-8-10 15,13-7 2-15,8-2 28 16,13-5-30-16,3-1 9 16,10 5 4-16,13 4-11 15,6 9-4-15,6 4-1 0,2 9-19 16,5 6 10-16,0 4-75 16,17 4-43-16,-10 7-175 15,-4 5-444-15</inkml:trace>
  <inkml:trace contextRef="#ctx0" brushRef="#br0" timeOffset="1.81551E6">29064 10360 1380 0,'0'0'332'15,"0"0"-258"-15,0 0-36 0,0 0-38 16,-106-7 0-16,61 21-9 15,-5 9 9-15,-1 6 0 16,0 8 0-16,1 3 6 16,2 3 7-16,3-3-13 15,9-5 0-15,9-5 4 16,11-6 4-16,7-9-8 16,6-8 17-16,3 0-2 15,0-7 58-15,13 0 50 16,14 0-8-16,15 0-32 15,15 0-67-15,8 0-3 16,1 0-11-16,-2 0 7 16,-7 0-11-16,-8 0 2 15,-10 0 0-15,-8 0-12 16,-9 0-60-16,-8 3-71 0,-14 7-100 16,0 0-316-16,-9 0-308 15</inkml:trace>
  <inkml:trace contextRef="#ctx0" brushRef="#br0" timeOffset="1.81572E6">28562 10895 1128 0,'0'0'169'16,"0"0"5"-16,0 0-27 16,0 0 2-16,0 0 41 15,87 37-39-15,-27-27-66 16,13-1 1-16,2 1-62 15,-13-4-2-15,6-5-18 0,-12-1-2 16,-5 0-4-16,-9-7-69 16,4-19-73-16,-13 0-110 15,-8-1-686-15</inkml:trace>
  <inkml:trace contextRef="#ctx0" brushRef="#br0" timeOffset="1.81625E6">29401 10809 967 0,'0'0'576'16,"0"0"-379"-1,0 0-57-15,0 0-47 0,0 0-13 16,91-69-45-16,-68 36 27 16,4-16-46-1,1-24-5-15,-1-19 6 0,-7 3-16 16,-9 15-1-16,-9 28 0 15,-2 23 3-15,0 4-10 16,-5 6-2-16,-6 2-13 16,0 11 13-16,-3 0-34 15,1 4 24-15,2 9 12 16,2 6-20-16,5 5 26 16,4-1-21-16,0 2 11 15,1-1 2-15,14 2 2 16,8-2-2-16,3 0 9 0,4-2-6 15,0 1 4-15,0 1 2 16,-4-2 0-16,-4 1-10 16,-4 1 10-16,-8 1 0 15,-7 2 0 1,-3 0-15-16,-1 3 13 0,-17-1 2 16,-6 4 0-16,-1-2-6 15,-1 1 7-15,8-2-1 16,3-3 0-16,11-5 2 15,4-2 1-15,3-6-3 16,18-4 9-16,10 0 48 16,11-7-57-16,11-3-20 15,37-20-74-15,-14-7-173 0,-5-5-355 16</inkml:trace>
  <inkml:trace contextRef="#ctx0" brushRef="#br0" timeOffset="1.81663E6">30675 10254 1437 0,'0'0'218'0,"0"0"-20"15,0 0-142-15,0 0-54 16,0 0-2-16,0 0-12 16,0 0-4-16,-70 70 17 15,34-37-1-15,-5 4 0 16,-4-2 11-16,0 2-15 0,3-4 4 15,7-7 0 1,3 1-4-16,7-7 5 0,7-2-1 16,8-7 0-16,5-2 10 15,4-5-7-15,1 0-3 16,0 2 0-16,4-2 9 16,8 2-9-16,10 1 51 15,8 0-3-15,8-1-28 16,8 1 20-16,3-4-25 15,5 0-15-15,-1-2 11 16,-2 2-11-16,-6 0 0 16,-8-3 0-16,-5 4-1 15,-10-4 0-15,-8 0-63 16,-4 0-54-16,-7 0-28 16,-2 0-159-16,-1 0-318 0</inkml:trace>
  <inkml:trace contextRef="#ctx0" brushRef="#br0" timeOffset="1.81811E6">30799 10294 1111 0,'0'0'273'0,"0"0"-69"16,0 0-53-16,0 0-44 0,0 0-28 15,0 0-7-15,0 0-59 16,2 0 4-16,1 0 3 15,1 0-20-15,6-3 36 16,3-1-34-16,4-3 4 16,3-2-2-16,2-1 3 15,0 6-4-15,-2-2 0 16,-4 5 5-16,-5 1-5 16,-5 0-3-16,-2 0-12 15,-1 0 2-15,-3 1-1 16,0 8 6-16,2 1 4 15,-2 0-17-15,1 1 18 16,1-1 0-16,1-1 0 16,0-1-2-16,0-2 2 15,0 3 0-15,0-2 0 0,0 0 5 16,1-1-6-16,-3-2 1 16,1-1 0-16,-1 0-7 15,-1 1 7-15,2-4 0 16,0 0 0-16,-2 0 10 15,0 0-8-15,1 0-2 16,-1 0 0-16,0 0 7 16,0 0-7-16,0 0 0 15,0 0 0-15,0 0 11 16,0 0-11-16,0 0 0 16,0 0 0-16,0 0-6 15,0 0 6-15,0 0 0 16,0 0-1-16,0 0 9 0,0 0-16 15,0 0 8 1,0 0-25-16,0 0 25 0,0 0-28 16,0 0 19-16,0 0 9 15,0 0-3-15,0 0 3 16,0 0 0 0,0 0 0-16,0 0-8 0,0 0 8 15,0 0-11-15,0 0 3 16,0 0-13-16,0 0 20 15,0 0 0-15,0 0-5 16,0 0-4-16,0 0 10 16,0 0 0-16,0 0 0 15,0 0 1-15,0 0-1 16,0 0 0-16,0 0-19 0,0 0 17 16,0 0-42-16,0 0 30 15,0 0 13-15,0 0-11 16,0 0 10-16,0 0-2 15,0 0 4-15,0 0-13 16,0 0 13-16,0 0-37 16,0 0-20-16,0 0-48 15,0 0-46-15,-1 0-20 16,-1 0-126-16,0 0-420 0</inkml:trace>
  <inkml:trace contextRef="#ctx0" brushRef="#br0" timeOffset="1.81977E6">30919 10298 937 0,'0'0'256'15,"0"0"-136"-15,0 0-17 0,0 0 15 16,0 0-59-16,0 0-49 16,0 0 12-16,58-14-22 15,-55 17-1-15,-2 17 1 16,-1 9 6-16,0 12 26 16,0 11-20-16,0 8-11 15,0 2 8-15,0-2-9 16,-1-3 0-16,-2-8 0 15,0-6 6-15,0-7-6 16,0-6 0-16,-3-6 1 16,3-9 8-16,0-5-9 15,0-4 0-15,3-6 12 16,0 0-2-16,0 0 21 16,0-12 28-16,0-8-37 0,6-10 0 15,10-10-22-15,4-2 0 16,7-5 14-16,3 1 2 15,4-1 5-15,0 2 4 16,2 5-14-16,-5 10 27 16,0 4-24-16,-1 5-3 15,0 3 10-15,-4 5-20 16,-1 2 13-16,-4 2-14 16,-6 5 1-16,-5 1-8 15,-5 3 7-15,-4 0-19 16,-1 16 6-16,0 10-18 15,0 14 6-15,-6 6 3 0,-6 8 12 16,2-2-2 0,-1-5 12-16,1-1 0 0,1-7-1 15,4-8 1-15,2-2 0 16,2-9 0-16,1-4 6 16,0-9-15-16,0-2 9 15,0-5 0-15,0 0 4 16,9-15-2-1,6-9-2-15,3-9 0 0,1-9-9 16,1-5-3-16,0-5 12 16,4-4 0-16,1-1-1 15,2 1 10-15,-2 6-3 16,1 7 14-16,0 7 2 16,-4 7 5-16,-1 8-26 15,-3 5 19-15,-5 6 5 0,-2 6-25 16,-5 2 1-1,-3 2-1-15,0 0 2 0,0 0-11 16,1 10 0-16,3 10 1 16,-1 9 7-16,-3 7-11 15,-1 8 12-15,-2 5 0 16,0 1-2-16,-9-1-5 16,-3 0 7-16,2-5 0 15,-1-4-1-15,1-4 1 16,2-4 0-16,5-4 0 15,3-3 0-15,0-1 4 16,5-1-4-16,17 0 0 16,8-3 13-16,10-1 7 15,6-5 14-15,5 1-28 16,0-5-5-16,-6-3-2 0,-4 0-41 16,-9-4-29-16,-7 0-39 15,-8-3-148-15,-10 0-344 0</inkml:trace>
  <inkml:trace contextRef="#ctx0" brushRef="#br0" timeOffset="1.82196E6">18892 12189 1280 0,'0'0'248'0,"0"0"-188"15,0 0 5-15,0 0-24 16,0 0-20-16,0 0 33 15,0 0-9-15,32-49-1 16,-21 30 17-16,6-1-23 16,4-3-4-16,2-4-28 15,6-6 7-15,-3-3-5 16,0-4-8-16,0-2-7 16,-7-5 6-16,-6 4-30 15,-4 0 15-15,-8 9-3 16,-1 6 3-16,0 14 7 0,-16 11-26 15,-4 3-36-15,-5 10 42 16,-1 10-6-16,2-1 23 16,9 5 4-16,1-4-9 15,11 0 16-15,3-4-5 16,0 0 6-16,17 1-9 16,2-4 22-16,7 0-11 15,3 0 19-15,1-4-20 16,2 0 17-16,-6-1-18 15,0-1 0-15,-7 3-1 16,1 0-1-16,-8 0 2 16,-1 4 0-16,-2 2 1 15,-4 0-3-15,-5 4 2 0,0 0 0 16,-2 4-1-16,-8-4 1 16,-3-1 0-16,4 1 0 15,-1-4 2-15,7-3 3 16,3-2-5-16,0-1 0 15,19-1-3-15,7 1 4 16,13-1-2-16,36-8-8 16,-11-1-195-16,-4 0-392 0</inkml:trace>
  <inkml:trace contextRef="#ctx0" brushRef="#br0" timeOffset="1.82223E6">19998 11840 988 0,'0'0'821'15,"0"0"-728"-15,0 0-19 16,0 0-64-16,0 0-3 16,0 0-7-16,0 0 1 15,-12 46 4-15,6-14-5 16,-8 6 0-16,4 4 0 15,1 1 7-15,2-2-7 16,1-6 0-16,-1-5 1 16,6-6-11-16,1-12-12 15,1-9-107-15,12-3-136 16,3 0-223-16</inkml:trace>
  <inkml:trace contextRef="#ctx0" brushRef="#br0" timeOffset="1.82249E6">20089 11585 431 0,'0'0'961'15,"0"0"-836"-15,-15-76-64 16,8 46 7-16,7 5 11 16,0 8-46-16,0 10 2 15,7 4-35-15,5 3-37 16,5 10 2-16,12 24-96 15,-7-2-107-15,1-2-257 0</inkml:trace>
  <inkml:trace contextRef="#ctx0" brushRef="#br0" timeOffset="1.82281E6">20520 11821 922 0,'0'0'797'16,"0"0"-683"-16,0 0 10 0,0 0-48 16,0 0-33-1,0 0-43-15,0 0-3 16,-96-27-3-16,60 37-9 0,7 3 5 16,5 0-2-1,12 3-3-15,9 1 13 0,3 0-11 16,12 3 13-16,16 2 0 15,10 8 8-15,1 0-8 16,2 2 0-16,-5-1 0 16,-6-4-1-16,-13 1-4 15,-9-7 5-15,-8-1 0 16,0 0 1-16,-19-8-2 16,-10 1 1-16,-6-6 0 15,-10-4-3-15,-6 0-12 16,0-3-77-16,-6 0-92 15,10 0-175-15,14 1-199 0</inkml:trace>
  <inkml:trace contextRef="#ctx0" brushRef="#br0" timeOffset="1.82341E6">21671 12131 980 0,'0'0'379'0,"0"0"-193"15,0 0-71-15,0 0-1 16,0 0 25-16,0 0-52 16,0 0-41-16,47-27-27 0,-26 8-17 15,-3-5 12-15,6-6-14 16,-5-3 0-16,-1 0 30 16,0-3-29-16,-2 3-2 15,-4 6-4 1,-1 4-7-16,-7 13 5 0,0 4-1 15,-1 5-9-15,-1 1 17 16,4 1-45-16,1 12 26 16,6 13 19-16,3 5 0 15,0 5-7-15,1 7 7 16,-4-1 0-16,0 2 0 0,1-2 0 16,1-5-6-1,-2-5-116-15,13-12-174 0,-4-10-110 16,2-10-487-16</inkml:trace>
  <inkml:trace contextRef="#ctx0" brushRef="#br0" timeOffset="1.82374E6">22265 11949 1549 0,'0'0'228'16,"0"0"-150"-16,0 0-44 15,0 0-20-15,0 0 14 16,82-3-28-16,-47-1 0 15,-1-6 7-15,0-3 1 16,-2 1-4-16,-9-5 11 16,-7 0 1-16,-8-3 60 0,-8 0-61 15,-4 4-14-15,-17 3-2 16,-10 9-14-16,-9 4 8 16,-4 1 0-16,1 21-5 15,1 5 1-15,8 9 11 16,9 0 0-16,8 4-6 15,12-1 7 1,5 1-1-16,11-6 0 0,19-2 10 16,12-8 6-16,10-5-16 15,6-8-34-15,30-11-90 16,-16-10-354-16,-11-10-305 0</inkml:trace>
  <inkml:trace contextRef="#ctx0" brushRef="#br0" timeOffset="1.82424E6">22852 11801 1315 0,'0'0'261'0,"0"0"-49"16,0 0-59-16,0 0-75 16,0 0-78-16,0 0 10 15,100 48-10-15,-80-11 9 16,-3 3 0-16,-5 0-9 16,-9 2 10-16,-3-6-10 15,0-8 0-15,0-9 0 16,0-9-10-16,0-7 21 15,0-3-5-15,0-3 32 16,0-18 10-16,12-11-17 16,7-5-31-16,8-5-2 15,3 2-10-15,1 14 12 16,-3 9 0-16,-1 11-1 0,-3 6-27 16,-3 20 27-1,0 9-16-15,-6 8 17 0,-2 1-3 16,-2-4 9-16,-1-4-6 15,1-11 0-15,-4-5 7 16,1-8-2-16,-2-6-5 16,4-3 18-16,4-16 38 15,3-15-56-15,6-9-9 16,5-6 2-16,5 2 5 16,3 8-5-16,-9 12 8 15,0 11-1-15,-5 16 0 16,-4 3 0-16,-5 23-6 0,-2 8 0 15,-1 9 12 1,-4 3 1-16,2-3-7 0,-4 0 0 16,5-7-12-16,4-6-9 15,7-10-50-15,28-17-53 16,-2-3-142-16,2-3-405 16</inkml:trace>
  <inkml:trace contextRef="#ctx0" brushRef="#br0" timeOffset="1.82474E6">24103 11794 864 0,'0'0'771'0,"0"0"-683"16,0 0-17-16,-105 10-57 15,53 15 21-15,0 6 10 0,6 9-44 16,17-1 23-16,15-2-24 16,14-2 0-16,19-5 34 15,32-7 31-15,7-9 8 16,10-10-32-16,6-4-34 15,-10-14 7-15,2-13-14 16,-8-13 0-16,-13-2-6 16,-11 2 6-16,-11 7 0 15,-17 13 16-15,-6 13-16 16,-3 7 0-16,-19 14-33 16,-3 16 25-16,1 6-4 15,10 4 8-15,12-1 4 16,2-3 0-16,21-5 2 15,12-2 1-15,7-9-3 16,8-4 0-16,1-12-11 0,2-4-32 16,-1-14-21-16,-2-19 18 15,0-9 7-15,-5-9 39 16,-3-1-10-16,-10 5 10 16,-9 12 80-16,-8 15-12 15,-8 16-12-15,-5 4-56 16,0 17-16-16,0 13 9 15,-5 9 7-15,4 5 0 16,1 1-2-16,0-4 9 16,9-2-7-16,3-6 0 15,1-11-5-15,4-9-37 16,-4-9-129-16,-1-4-206 0</inkml:trace>
  <inkml:trace contextRef="#ctx0" brushRef="#br0" timeOffset="1.82491E6">24903 11516 1750 0,'0'0'237'0,"0"0"-102"15,0 0-110-15,0 0-25 16,0 0-49-16,0 0 28 16,23 130-116-16,-1-72-208 15,-1-8-687-15</inkml:trace>
  <inkml:trace contextRef="#ctx0" brushRef="#br0" timeOffset="1.82527E6">25149 11814 1149 0,'0'0'764'16,"0"0"-582"-16,0 0-76 15,0 0-94-15,0 0-9 16,0 0-3-16,0 0-2 15,88 108-11-15,-68-61-9 16,-7 2-20-16,-6-3 26 16,-5-9-9-16,-2-4 24 15,0-10-7-15,0-11 8 16,0-8-6-16,0-4 17 16,0-2 5-16,3-19 34 0,9-15-50 15,12-7 20-15,10-13-20 16,8 3 0-16,0 3 0 15,-2 14 10-15,-4 13 16 16,-8 16-1-16,-5 7-19 16,-4 17-12-16,-4 16-5 15,-3 10 11-15,-5 7-13 16,-2 2 16-16,-5-2-6 16,0-4-16-16,0 0-118 15,-5-9-124-15,-1-17-628 0</inkml:trace>
  <inkml:trace contextRef="#ctx0" brushRef="#br0" timeOffset="1.82573E6">26241 11668 159 0,'0'0'1802'15,"0"0"-1757"-15,0 0-45 16,0 0 3-16,0 0-16 16,0 0 13-16,0 0-28 15,-36 10 27-15,36 55 2 16,8 25 21-16,5 22-7 16,-2 1-14-16,-4-21 20 0,-2-29-21 15,-5-26 0 1,0-11-5-16,0-3 13 0,0-3-8 15,0-4 0-15,0-15 7 16,-5-1-2-16,-10-27-5 16,-18-22-5-1,-2-8-1-15,-7-9-16 0,-1 4 22 16,3 15 6-16,-1 10 14 16,2 18 5-16,3 16-25 15,5 3 0-15,9 20-13 16,10 9 9-16,12 7 4 15,4 0 11-15,29 1-3 16,27 5 1-16,41-5-9 0,-8-10-112 16,-2-13-403-16</inkml:trace>
  <inkml:trace contextRef="#ctx0" brushRef="#br0" timeOffset="1.82623E6">26656 12025 950 0,'0'0'667'15,"0"0"-607"-15,0 0-31 16,0 0-7-16,0 0 45 16,0 0 19-16,114 0-56 15,-77-7 5-15,0-7 6 16,-7-4 16-16,-6-6 29 16,-6 1-22-16,-11 2-29 15,-7 3-10-15,-9 7-25 16,-25 5-1-16,-17 6-10 0,-10 10-3 15,-5 16 4-15,4 11 6 16,10 5-4-16,16 5-2 16,21-1 5-16,15 0 5 15,7-3 0-15,29-3 6 16,15-3-2-16,11-15-4 16,9-9-7-16,0-13 5 15,2-6-11-15,-6-23 13 16,4-25 0-16,-4-25-6 15,-11 0 0-15,-11 10 6 16,-15 11 0-16,-14 26 34 16,1 6-4-16,-4 6-1 0,-4 13-9 15,1 7-20 1,0 7-8-16,4 19-23 0,1 11 28 16,2 6-10-16,-7 9 7 15,-4 4-19-15,-4 0 13 16,-2-2 8-16,1-1-4 15,4-8 8-15,8-5 0 16,11-6-10-16,13-9 17 16,30-4-14-16,53-11-14 15,-11-4-144-15,-2-6-413 0</inkml:trace>
  <inkml:trace contextRef="#ctx0" brushRef="#br0" timeOffset="1.82686E6">28117 11608 540 0,'0'0'571'0,"107"-40"-412"15,-81 37 76-15,-6 3-76 16,-9 0-61-16,-8 3-32 0,-3 17-49 16,-26 10 14-1,-12 10 0-15,-10 7-18 0,-3 5 16 16,6 2-27-16,14-2-2 15,18-5 23-15,13-8-22 16,30-2 73-16,32-8 18 16,6-9-39-16,9-11-7 15,2-9-35-15,-14-19-11 16,0-15 13-16,-13-11-13 16,-12-1-6-16,-16-1 6 15,-12 15 0-15,-12 12-5 16,-6 16 5-16,-21 4-47 15,-3 14 32-15,2 8-19 0,10 11 9 16,18 1 6 0,12-2-3-16,41 8 16 0,31-7 6 15,4-7 0-15,-6-12 12 16,-10-14-12-16,-20-4 13 16,-1-26 3-16,0-25 11 15,-20-3 43-15,-17-10-52 16,-14 5-17-16,-20 17 29 15,-19 3-30-15,-10 16-1 16,-5 18 0-16,5 9-68 16,12 2-17-16,22 19-142 15,64 19-175-15,20-5 115 16,13-8-88-16</inkml:trace>
  <inkml:trace contextRef="#ctx0" brushRef="#br0" timeOffset="1.82716E6">29459 11648 1311 0,'0'0'256'15,"0"0"31"-15,0 0-119 16,0 0-122-16,0 0-40 16,0 0-6-16,-105 36 0 15,81 20-10-15,10 5 10 16,7 4 0-16,5-5-9 16,2-7-29-16,0-14 26 15,0-13 1-15,0-15 11 16,5-11 6-16,10-1 114 15,13-25 49-15,14-6-123 16,10-2-45-16,6 4 20 0,2 14-21 16,-2 16 7-16,-1 16-23 15,-8 24 10-15,-3 9-1 16,-7 12 6-16,-6-2-56 16,-11 10-63-16,-10-17-171 15,-5-18-529-15</inkml:trace>
  <inkml:trace contextRef="#ctx0" brushRef="#br0" timeOffset="1.82743E6">30056 11936 508 0,'0'0'902'0,"0"0"-722"16,0 0-11-16,99-17-139 16,-49 17-10-16,5 10-20 0,1-4 1 15,-2-6 55-15,-7 0-8 16,-9-16 40-16,-9-5 50 15,-12-7-45-15,-11-2-1 16,-9 1-92-16,-39-1 6 16,-10 13-12-16,-12 10-12 15,-6 7 11-15,13 17 6 16,0 16-17-16,18 9 12 16,21 7 5-16,18 5 1 15,11 5 0-15,44 2 0 16,26-3-20-16,24-24-89 15,-14-15-207-15,-22-19-880 0</inkml:trace>
  <inkml:trace contextRef="#ctx0" brushRef="#br0" timeOffset="1.82776E6">30744 11763 1741 0,'0'0'277'16,"0"0"-123"-16,0 0-132 15,0 0-22-15,0 0-13 16,24 76 13-16,-8-36 0 15,-1-1-1-15,3-2 1 16,-4-10-15-16,-1-11 15 16,-3-6-31-16,1-10 31 15,4-3 55-15,4-20-55 16,8-10 9-16,8-6-9 16,6-2 0-16,1 1 3 15,-2 8 5-15,-5 19 5 0,-10 13-13 16,-6 13-13-16,-10 26 13 15,-6 15-15-15,-3 5 15 16,0 6-6-16,0-4 7 16,10-2-1-16,15-4 2 15,15-8 4-15,25-7-12 16,29-10-13-16,26-11-73 16,-17-12-164-16,-18-7-793 0</inkml:trace>
  <inkml:trace contextRef="#ctx0" brushRef="#br0" timeOffset="1.82929E6">18230 12762 147 0,'0'0'807'15,"0"0"-583"-15,9-96-8 16,-2 66 47-16,-1 9-57 15,-3 9-16-15,-3 9-8 16,0 3-68-16,0 0-77 16,-10 9-37-16,-8 18-8 15,-12 13 8-15,-5 12-1 16,1 7 7-16,9-2-15 16,5-4 9-16,17-7-3 15,3-10-10-15,17-12 13 0,7-4-1 16,13-14-21-16,5-6-11 15,1-3 33-15,-1-17-28 16,-9 0-10-16,-8 0 32 16,-13 7-12-16,-8 4 18 15,-4 9 0-15,0 0-35 16,0 18-17-16,0 9 27 16,0 3 6-16,20-1-5 15,13-6-27-15,5-9 35 16,15-10 15-16,-2-4 2 15,-2-7 11-15,-3-17-6 16,-7-11 30-16,-13-9 39 0,-7-8-26 16,-13-4-9-16,-6-1-10 15,0 11-29-15,0 9 16 16,-6 14-17-16,-1 18-6 16,4 5-34-16,3 19-180 15,0 11-66-15,0-2-295 16</inkml:trace>
  <inkml:trace contextRef="#ctx0" brushRef="#br0" timeOffset="1.82959E6">18979 12947 1175 0,'0'0'510'16,"0"0"-336"-16,0 0-18 15,0 0-91-15,94-37-50 0,-58 14-8 16,4-3 4-16,-11-8 17 15,-3-2 12-15,-11-3 25 16,-9 5-23-16,-6 7 4 16,-3 12-22-16,-22 15-23 15,-11 3-2-15,-12 21-13 16,-4 14 7-16,3 3-7 16,10 1 7-16,13 2 7 15,17-5-1-15,9-3 2 16,14-3 2-16,19-3 5 15,13-7-7-15,9-4-1 16,27-14-50-16,-12-5-133 0,-7 0-418 16</inkml:trace>
  <inkml:trace contextRef="#ctx0" brushRef="#br0" timeOffset="1.83113E6">20506 12504 1610 0,'0'0'261'16,"0"0"-142"-16,0 0-117 16,0 0-1-16,0 0-2 15,-28 112-3-15,12-30 4 16,4-2 0-16,6-7 1 16,6-11-1-16,0-18 2 15,0 2-2-15,6-1 3 16,1-8 5-16,2-7-1 15,-3-13-7-15,-2-8 0 0,-2-6 9 16,-1-3 1-16,-1-10 83 16,0-15-29-16,-3-12-64 15,-14-6-1-15,-6-7-9 16,-8 8 7-16,-14 8-13 16,-1 11 16-16,-12 14 0 15,-2 9 0-15,-1 2 11 16,9 18-10-16,8 4-1 15,16 2 0-15,15 0-6 16,13 1 15-16,7-4-5 16,26-1 45-16,21-2-34 15,28-6-2-15,19-7-13 0,-1-4-84 16,-3-7-53-16,-28-12-258 16,-27-1-878-16</inkml:trace>
  <inkml:trace contextRef="#ctx0" brushRef="#br0" timeOffset="1.83142E6">20823 12821 1322 0,'0'0'222'0,"0"0"-26"15,0 0-10-15,0 0-67 16,0 0-33-16,0 0-58 0,0 0-28 16,-16 26 0-16,5 0-2 15,0 8 2-15,2 6 0 16,1-4 1-16,5 0-1 16,-1-4 2-16,4-5-2 15,0-7-34 1,18-10-102-16,0-3-195 0,5-7-416 0</inkml:trace>
  <inkml:trace contextRef="#ctx0" brushRef="#br0" timeOffset="1.83167E6">20902 12590 1689 0,'0'0'245'0,"0"0"-38"15,0 0-118-15,0 0-84 16,0 0-5-16,0 0-154 15,0 0-74-15,12 69-3 16,5-23-126-16,2 1-286 0</inkml:trace>
  <inkml:trace contextRef="#ctx0" brushRef="#br0" timeOffset="1.83188E6">21064 12841 732 0,'0'0'396'16,"0"0"-173"-16,0 0-58 15,0 0-22-15,0 0-28 16,23 82-4-16,-14-46-68 15,0 4-14-15,4-3-6 0,1-5-23 16,0-8 16-16,3-7-5 16,1-8-10-16,1-9 29 15,7-3 62-15,2-17-33 16,3-10-24-16,4-6-34 16,-4-4 15-16,0-2-16 15,1 5-41-15,-6 7 13 16,0 8-84-16,3 11-77 15,-6 2-107-15,-4 5-430 0</inkml:trace>
  <inkml:trace contextRef="#ctx0" brushRef="#br0" timeOffset="1.83209E6">21707 12831 1370 0,'0'0'538'0,"0"0"-409"16,0 0-50-16,0 0-61 15,0 0-6-15,0 79 14 16,0-39 14-16,0 9-38 16,0 0 8-16,0-2-10 15,0-5-62-15,8-11-49 16,5-8-118-16,2-16-346 0</inkml:trace>
  <inkml:trace contextRef="#ctx0" brushRef="#br0" timeOffset="1.83215E6">21778 12573 1702 0,'0'0'280'0,"0"0"-163"0,0 0-117 16,0 0-60-16,0 0-208 16,0 0-765-16</inkml:trace>
  <inkml:trace contextRef="#ctx0" brushRef="#br0" timeOffset="1.83251E6">22388 12454 1565 0,'0'0'353'0,"0"0"-262"16,0 0-43-16,-21 74-48 16,4 5 1-16,0 26 24 15,3 10-24-15,5-19 0 0,8-26 8 16,1-30-3-16,0-8-1 15,3 1-5-15,8-3 6 16,2-4 5-16,-3-12-11 16,-3-8 0-16,-1-6-1 15,-3-3 2-15,-3-21-2 16,0-8-2-16,-7-8-28 16,-15 1 30-16,-14 6-21 15,-8 13 22-15,-8 9-3 16,-1 11 11-16,-3 0-7 15,11 17-1-15,13 6 1 16,14-2-3-16,18 1 9 0,10-2-2 16,43-3 46-1,31-1-51-15,34-6-8 0,11-10-87 16,-31 0-128-16,-23-13-381 16</inkml:trace>
  <inkml:trace contextRef="#ctx0" brushRef="#br0" timeOffset="1.83282E6">22816 12940 967 0,'0'0'503'0,"0"0"-427"15,0 0-11-15,0 0 74 16,0 0-36-16,86 10-9 16,-39-10-70-16,3 0-10 15,0 0 8-15,-4-10-14 0,-9-4 26 16,-9-5-7-1,-7-2-5-15,-12-1 50 0,-9-1-47 16,-4 6-16-16,-25 4-9 16,-13 9-16-16,-11 4 14 15,-7 7-4-15,1 17 6 16,7 11-5-16,8 5 5 16,17 4 0-16,17 1 27 15,10 1 1-15,18 1 43 16,25-3-11-16,23 1-37 15,1-11-5-15,9-8-18 16,33-17-106-16,-30-9-112 16,-2-3-942-16</inkml:trace>
  <inkml:trace contextRef="#ctx0" brushRef="#br0" timeOffset="1.83369E6">24654 12936 350 0,'0'0'706'16,"0"0"-544"-16,0 0 82 16,28-88-26-16,-28 67-92 15,-7 2-46-15,-20 8 2 16,-13 4-61-16,-12 7-15 15,-13 4 17-15,-2 23-21 0,-2 10 32 16,7 8 6 0,11 6-28-16,17 4 20 0,20-6-31 15,14-5 11 1,20-5 65-16,21-6-34 0,13-9-6 16,11-11-25-16,3-10-5 15,-2-3-14-15,-4-10 7 16,-8-13-6-16,-9-10-2 15,-12-6 5-15,-8-2-4 16,-11-1-15-16,-7 5 14 16,-6 10-4-16,-1 12 12 15,0 11-17-15,0 4 15 16,-3 4-52-16,-4 15 45 16,3 8 3-16,1 6 6 0,3-1-5 15,0 5 5 1,3 0 0-16,10-5-1 0,3 1-68 15,19-7-94-15,-4-6-211 16,2-10-502-16</inkml:trace>
  <inkml:trace contextRef="#ctx0" brushRef="#br0" timeOffset="1.83391E6">25043 13122 1015 0,'0'0'846'0,"0"0"-761"15,0 0 61-15,0 0-80 16,105-50-65-16,-44 39 21 0,9-2-22 16,3 4 0-16,-9 3-6 15,1-4 4-15,-10 0 1 16,-11 0-47-16,-14 0-54 16,-13 0-39-16,-11-1-246 0</inkml:trace>
  <inkml:trace contextRef="#ctx0" brushRef="#br0" timeOffset="1.83413E6">25293 12824 1545 0,'0'0'244'16,"0"0"-45"-16,0 0-66 0,0 0-80 15,0 0-42-15,0 0-11 16,0 0-15-16,0 47 14 15,0-11 1-15,0 7 1 16,0 6-1-16,0 3 0 16,0-4-7-16,1 1 7 15,4-6-2-15,2-4-92 16,11-9-90-16,0-10-114 16,0-10-307-16</inkml:trace>
  <inkml:trace contextRef="#ctx0" brushRef="#br0" timeOffset="1.83459E6">25884 12659 1642 0,'0'0'260'0,"0"0"-191"16,0 0-69-16,0 0-4 15,0 0-17-15,-23 86 21 16,10-37 13-16,2 8-13 15,0 5 31-15,3-2-17 16,2 3-6-16,1-1 2 16,1-9 0-16,2-6-10 15,1-12 0-15,1-8 1 16,0-10 7-16,0-11-8 0,0-6 0 16,7 0 16-1,8-19 3-15,11-8-8 0,6-9-11 16,10-7 1-16,4-3 2 15,3 6-3-15,-1 7 0 16,-2 10-11-16,-5 16 7 16,-5 7 2-16,-5 7 1 15,-7 18-15-15,-6 6 10 16,-11 6 4-16,-7 2 2 16,0 0 3-16,-16-5 3 15,-8-5-6-15,-13-5 5 16,-4-5 1-16,-5-9 13 15,-3-9-19-15,1-1 0 16,6-10-7-16,2-21-54 16,12-2-107-16,10 4-435 0</inkml:trace>
  <inkml:trace contextRef="#ctx0" brushRef="#br0" timeOffset="1.83547E6">27151 12703 973 0,'0'0'330'0,"0"0"-140"16,0 0 36-16,0 0-68 0,0 0-126 15,0 0-22-15,0 0-10 16,-64 155 2-16,33-56 18 16,4-3-19-16,9-21 0 15,12-22 17-15,5-18-17 16,1-8-1-16,0-6 8 16,1-1 0-16,7-4-10 15,-1-12 2-15,5-4 0 16,0-7 36-16,9-20-36 15,4-6 1-15,8-6-1 16,3-1-19-16,4 7 19 16,2 13-18-16,-3 10-1 15,0 10 19-15,-4 10-23 16,-3 17 11-16,-12 5 12 16,-9 2-16-16,-11-2 16 0,-3-2 0 15,-22-7 0-15,-13-6 17 16,-12-5-15-16,-9-10 17 15,-9-2-19-15,-4-5 11 16,6-14-22-16,5-27-49 16,19 10-127-16,22-4-209 0</inkml:trace>
  <inkml:trace contextRef="#ctx0" brushRef="#br0" timeOffset="1.83588E6">27708 12893 1538 0,'0'0'340'16,"0"0"-259"-16,0 0-71 16,0 0-10-16,0 0 5 15,-22 86-5-15,17-46 0 16,5-1 8-16,1-2-9 16,22-7 1-16,8-11 0 15,5-5 4-15,3-8-3 16,-2-6-1-16,-2-6 0 15,-7-13-24-15,-6-11 24 16,-10-4-41-16,-3 0 22 16,-6 2 10-16,-3 12 18 15,0 7 2-15,0 13-11 16,-3 7-25-16,-6 19 24 0,0 13-13 16,3 8 14-16,3 2-13 15,2 5 14-15,-1-2-1 16,1-2 0-1,-2-4 9-15,-3-9-21 0,-3-5 12 16,-5-8-3-16,-5-5-7 16,-6-12 12-16,-5-7-2 15,-7 0 0-15,-2-20-9 16,-12-17-23-16,11 5-196 16,11 2-304-16</inkml:trace>
  <inkml:trace contextRef="#ctx0" brushRef="#br0" timeOffset="1.83693E6">28979 12953 1362 0,'0'0'352'0,"0"0"-177"16,0 0 2-16,0 0-60 15,0 0-95-15,106-67-6 16,-70 67-16-16,1 7-7 15,0 13-5-15,-2 10 6 16,-8 9 5-16,-7 5 0 16,-11 2-28-16,-7 1 16 15,-2-2-19-15,-8-2 5 16,-8-13 20-16,-1-4-6 16,1-9 13-16,3-10-2 0,3-4 9 15,2-3-1-15,2-6-6 16,1-15 9-16,5-12 29 15,0-9-38-15,17-7 34 16,13-5 2-16,10 5-23 16,6 9 18-16,5 8-31 15,-2 15-1-15,0 13-13 16,-2 4 14-16,-4 16-9 16,-7 14 9-16,-5 13-21 15,-7 3 21-15,-6 4-37 16,-6-4-1-16,-3-4 38 15,-5-8-21-15,-2-7 21 16,-2-11-34-16,0-9-21 16,0-7 55-16,0 0 0 15,-3-13 20-15,-3-14 14 0,3-10-34 16,3-9 18-16,0-9 22 16,18-5-10-16,12 4 25 15,8 7-27-15,3 8 0 16,-1 12-4-16,0 13-17 15,-4 9-7-15,-3 7 0 16,-4 0-15-16,-5 19 14 16,-4 14-13-16,-5 8 8 15,-8 5-4-15,-4 9 16 16,-3 2-6-16,0-4 1 16,0 0 8-16,-4-4-4 15,4-10-5-15,0-2-17 0,16-7 7 16,32-8-93-16,53-11 11 15,-5-5-150-15,4-6-1270 0</inkml:trace>
  <inkml:trace contextRef="#ctx0" brushRef="#br0" timeOffset="1.83859E6">31602 9969 704 0,'0'0'290'0,"0"0"-124"16,0 0-76-16,0 0-13 15,0 0-12-15,0 0 64 16,0 0-35-16,67-5-30 16,-40 2-32-16,4 0-10 15,4-1 7-15,3 0-20 16,3-2-9-16,2 3 26 16,6-1-18-16,2-2-5 0,1 5 5 15,2-1 0 1,-5 2 7-16,-4 0-15 0,-9 0 0 15,-7 6-8-15,-6 4 9 16,-8 0-1-16,-2 3 0 16,-2 3-3-16,-2 11 2 15,-1 9 1-15,0 17 0 16,-2 26 5-16,-3 31 2 16,2 14-5-16,-4 2-1 15,5-7 8-15,-3-12-4 16,1-3-5-16,1 2 0 0,-2-3 5 15,4 2-4 1,3-5-1-16,0-4 5 0,-1-2 3 16,-2-1 19-1,-4-3 5-15,-2-5-19 0,2-2 12 16,0-3-24-16,6 2-1 16,5 1 12-16,2 0-11 15,2 2 31-15,-1-2-18 16,0 0-14-16,-1-1 16 15,-3 0-15-15,-4-6-1 16,-3 0 0-16,-5-12 9 16,-1-12-10-16,0-13 1 15,0 4 0-15,0 3-1 16,0 11 1-16,0 6 0 0,0-4 0 16,0-2 9-1,0-2-6-15,0-1-3 0,2-2 0 16,1-6-3-16,1 1 3 15,-1-1 0-15,-2-3 0 32,-1-4 1-32,2-5 1 0,-2-1-2 15,0-7-13-15,0 0 11 0,0-6-18 16,0 0 7-16,-5-7 4 16,-3 0-19-16,-1-3 22 15,-2 0-14-15,0-3 4 16,-2-1 8-16,1-2 3 15,-2-1 5-15,-2-3 0 16,-4 0 7-16,-6 0-5 16,-3 0-2-16,-7 0 2 0,-6-3 10 15,-7-1-11-15,-8-2-1 16,-15-1 0-16,2 1 7 16,-4 2-6-16,0 1-1 15,15 3 0-15,-5 0 3 16,6 0-3-16,4 0 0 15,3 0-2-15,2 0-1 16,0 3-4-16,-6 0-87 16,14-2-196-16,10-1-198 0</inkml:trace>
  <inkml:trace contextRef="#ctx0" brushRef="#br0" timeOffset="1.83974E6">22612 10654 441 0,'0'0'572'16,"0"0"-436"-16,0 0-42 15,0 0-30-15,0 0-33 16,0 0-29-16,0 0 17 15,-3 0-18-15,3 0-1 16,0 0 6-16,0 0-5 16,0 0-2-16,0 0-24 15,0 0-117-15,0 0-115 16,3 0-314-16</inkml:trace>
  <inkml:trace contextRef="#ctx0" brushRef="#br0" timeOffset="1.83997E6">22649 10270 230 0,'0'0'229'0,"0"0"-229"16,0 0-154-16</inkml:trace>
  <inkml:trace contextRef="#ctx0" brushRef="#br0" timeOffset="1.84163E6">21918 10769 230 0,'0'0'21'0,"0"0"60"16,0 0 8-16,0 0-24 15,0 0-42-15,0 0-22 16,0 0 6-16,-21 5-7 16,21-5-17-16,0 0-187 0</inkml:trace>
  <inkml:trace contextRef="#ctx0" brushRef="#br0" timeOffset="1.84408E6">23258 11348 136 0,'0'0'264'0,"0"0"-185"15,0 0-50-15,0 0 24 16,0 0 44-16,0 0-10 16,0 0-12-16,0 0-16 15,0 0-16-15,0 0-34 0,0 0-8 16,0 0-1-16,0 0-71 15,-3 0-97 1,3 0-217-16</inkml:trace>
  <inkml:trace contextRef="#ctx0" brushRef="#br0" timeOffset="1.8446E6">24132 10792 198 0,'0'0'264'16,"0"0"-72"-16,0 0-68 16,0 0-46-16,0 0 16 15,0 0-19-15,0 0-59 16,0 0 0-16,0 0-16 15,0 0 7-15,0 0-13 32,0 0 6-32,0 0-66 0,-5 0-54 0,-2 1-17 15,-1 2 21-15,1 0-211 0</inkml:trace>
  <inkml:trace contextRef="#ctx0" brushRef="#br0" timeOffset="1.84805E6">22695 10624 232 0,'0'0'181'16,"0"0"-139"-16,0 0-42 15,0 0 0-15,0 0-31 16,0 0-70-16,-61-24 16 15,59 34 10-15</inkml:trace>
  <inkml:trace contextRef="#ctx0" brushRef="#br0" timeOffset="1.85002E6">21149 10638 275 0,'97'16'0'0,"-9"-2"-53"15,-28-6-165-15</inkml:trace>
  <inkml:trace contextRef="#ctx0" brushRef="#br0" timeOffset="1.85036E6">21606 10746 927 0,'0'0'185'0,"0"0"-143"15,0 0-35-15,0 0-2 16,0 0-5-16,0 0 0 0,0 0 0 16,0 1-28-16,3-1-43 15,9 3-117-15,5-3-136 0</inkml:trace>
  <inkml:trace contextRef="#ctx0" brushRef="#br0" timeOffset="1.85074E6">23693 10747 542 0,'0'0'112'0,"0"0"-87"16,0 0 9-16,0 0 23 15,0 0 22-15,0 0 67 16,0 0-71-16,15 3-17 15,-15-3 3-15,0 0-45 16,0 0 0-16,0 0-16 16,0 0 1-16,0 0-8 15,0 0 7-15,0 0 0 16,0 0-10-16,0 0 11 0,0 0-1 16,0 0 0-1,0 0 7-15,0 0-3 0,0 0-4 16,0 0 0-16,0 0-1 15,0 0 3-15,0 0-2 16,0 0 0-16,0 0 1 16,0 0-7-16,0 0 6 15,-2 0-59-15,-4 3-66 16,-1-3-120-16</inkml:trace>
  <inkml:trace contextRef="#ctx0" brushRef="#br0" timeOffset="1.85129E6">23159 11325 560 0,'0'0'97'0,"0"0"-59"0,0 0-37 15,0 0-1-15,0 0 0 16,0 0 1 0,0 0 2-16,0 6-3 0,0-2 0 15,0-1-3-15,5-3-108 16,-2 0-432-16</inkml:trace>
  <inkml:trace contextRef="#ctx0" brushRef="#br0" timeOffset="1.85199E6">21725 10658 143 0,'0'0'120'0,"0"0"-120"15,0 0-5-15,0 0 4 16,0 0-14-16,0 0 15 16,0 0 0-16,8 6 1 15,-8-6-2-15,6 4 1 16,-3-1-7-16,0 0-90 0</inkml:trace>
  <inkml:trace contextRef="#ctx0" brushRef="#br0" timeOffset="1.86084E6">2596 11850 895 0,'0'0'662'0,"0"0"-573"16,0 0 24-16,0 0-64 16,0 0 3-16,0 0 4 15,-5-14-28-15,5 14 22 16,0-3-10-16,0 3-9 16,0 0 22-16,0 0-28 15,0 0 8 1,0 0 5-16,0 0-17 0,0 0 20 15,0 0-36-15,0 0 2 0,0 3-14 16,0 10-16 0,-3 7 2-16,-3 11 20 0,-3 11 2 15,-4 10 8 1,5 8-9-16,-2 0 0 0,-2 6 24 16,3 0-18-16,3-3 13 15,-3-4-17-15,3-5 8 16,0-6-13-16,0-7 3 15,6-12 0-15,0-6-13 16,0-9 0-16,0-8-106 16,-3-13-93-16,0-16-62 15,-4-7-556-15</inkml:trace>
  <inkml:trace contextRef="#ctx0" brushRef="#br0" timeOffset="1.86121E6">2169 11750 593 0,'0'0'553'0,"0"0"-488"16,0 0-24-16,0 0 30 15,0 0 106-15,0 0-35 16,0 0 3-16,-57-27 2 16,63 27-66-16,3 0-25 0,3 0-27 15,9 0-26-15,12 0 28 16,13 0-24-16,12 0 21 16,6 0-3-16,2-2-24 15,0-4 19-15,-5-1-20 16,-6-3 0-1,-7 3-1-15,-5 0 1 0,-6-2-2 16,-5 2-69-16,-7 4-152 16,-7-1-256-16,-9 1-526 0</inkml:trace>
  <inkml:trace contextRef="#ctx0" brushRef="#br0" timeOffset="1.8629E6">3073 11972 13 0,'0'0'980'16,"0"0"-756"-16,0 0-57 16,0 0-20-16,0 0-82 15,0 0-20-15,0 0-14 16,0 10-5-16,0-10 38 0,6 3-14 15,3 1 16 1,9 3 13-16,4-2 4 0,11 2 17 16,6-4-30-16,9-3-36 15,7 0 10-15,0 0-43 16,-3-6 6-16,-7-3-7 16,-6-1-13-16,-5 0-33 15,-13-1-51-15,-8 1-128 16,-10 0-281-16</inkml:trace>
  <inkml:trace contextRef="#ctx0" brushRef="#br0" timeOffset="1.8632E6">3382 11774 1109 0,'0'0'533'0,"0"0"-409"0,0 0-1 15,0 0-47-15,0 0-51 16,0 0-1-16,0 0-24 16,0 20 6-16,0 0-6 15,0 12 26-15,-3 5 16 16,-3 6 11-16,-3 7-41 16,0-1 6-16,0 1-18 15,-1-1 6-15,2-2-18 16,2-2-54-16,3-8-87 15,3-1-66-15,0-13-190 0,8-10-367 16</inkml:trace>
  <inkml:trace contextRef="#ctx0" brushRef="#br0" timeOffset="1.86351E6">3689 12230 1478 0,'0'0'262'0,"0"0"-83"15,0 0-82-15,0 0-64 16,0 0-30-16,0 0 3 16,-83 59 0-16,47-33-6 15,6-2 0-15,3 2-6 16,5 0 4-16,5-2 2 16,4-2 0-16,7-2 6 15,3-3-2-15,3-4 2 0,3-3-6 16,12-3 35-1,6 0-1-15,9-4 29 0,10-3-24 16,6 0-39-16,5 0 30 16,0-13-30-16,-2 2-5 15,-3-2-13-15,-4-3-64 16,-5-10-97-16,-10 6-191 16,-12-3-846-16</inkml:trace>
  <inkml:trace contextRef="#ctx0" brushRef="#br0" timeOffset="1.86381E6">3716 12255 1455 0,'0'0'250'16,"0"0"-89"-16,0 0-91 16,0 0-36-16,0 0-34 15,0 0 0-15,0 0 6 16,0 81 12-16,-3-46 4 15,-1 2-8-15,-1 6-8 16,1 0 4-16,-1-1-10 16,2-1-30-16,3 1-102 15,0-9-197-15,2-13-243 0</inkml:trace>
  <inkml:trace contextRef="#ctx0" brushRef="#br0" timeOffset="1.87081E6">4595 11668 312 0,'0'0'653'16,"0"0"-533"-16,0 0 96 0,0 0-99 0,0 0 5 15,0-20-74-15,0 18 0 16,0-2 14-16,-3 1-49 16,0 0 39-16,3-1-27 15,-3 0 4-15,0-2 31 16,0-1-49-16,1 0 33 16,-2-3 0-16,0-3-6 15,2 3 27-15,-1 0 3 16,3 3-7-16,-3 4 27 15,3 3-65-15,0 0-23 16,-3 5-8-16,3 20-45 16,-6 22 41-16,0 26 3 15,-7 22 9-15,-1-5 0 0,1-18 1 16,4-19-1-16,3-13 0 16,3 2 13-16,-3 5-13 15,0-1 0-15,3-3-22 16,0-10-35-16,3-3-147 15,0-11-114-15,0-15-257 0</inkml:trace>
  <inkml:trace contextRef="#ctx0" brushRef="#br0" timeOffset="1.8712E6">4522 12082 1510 0,'0'0'252'16,"0"0"-65"-16,0 0-108 0,0 0-60 15,101-54-13-15,-47 31 3 16,7-3-18-16,2-4 3 16,-2 0-51-16,-6-3 26 15,-7-3-33-15,-5-3-22 16,-15-1 33-16,-11-3-29 16,-11 3 60-16,-6 7 22 15,0 10 37-15,-3 9 53 16,-6 5-34-16,3 6 20 15,3 3-6-15,-1 0-48 16,-1 0-7-16,-1 12-15 16,-3 9 0-16,-1 8 3 15,-2 8-2-15,1 8 19 0,1 2 12 16,1 6-11 0,0 0 7-16,3 3-16 0,3 0-11 15,-1 1 8-15,4-2-9 16,0-3 0-16,7-8-56 15,27-7-142-15,-1-12-11 16,6-15-140-16</inkml:trace>
  <inkml:trace contextRef="#ctx0" brushRef="#br0" timeOffset="1.8715E6">5456 11949 1577 0,'0'0'305'16,"0"0"-164"-16,0 0-52 0,0 0-38 16,86-7-50-16,-35 0 7 15,6-3 22-15,4 0-29 16,6 2 6-16,-10 1-7 16,-2 0-16-16,-6 0-74 15,-13 4-211-15,-17 0-579 0</inkml:trace>
  <inkml:trace contextRef="#ctx0" brushRef="#br0" timeOffset="1.87177E6">5502 12220 1418 0,'0'0'236'15,"0"0"-61"-15,0 0-33 16,0 0-54-16,0 0-18 15,128-4 3-15,-71-6-42 16,4 0 6-16,0 0-37 16,-1 3 0-16,-12-1-1 15,4 6-94-15,-16-1-97 16,-11 3-365-16</inkml:trace>
  <inkml:trace contextRef="#ctx0" brushRef="#br0" timeOffset="1.87237E6">6958 11365 920 0,'0'0'930'15,"0"0"-796"-15,0 0-73 16,0 0-54-16,0 0-14 16,-110 20 3-16,68 5-6 15,0 12 9-15,2 5-27 0,4 2 20 16,11 5 0-16,8-3-19 15,7-6 26-15,10-4-14 16,0-7 12-16,21-2 3 16,4-3 6-16,8 6 10 15,3-1-6 1,0 1-1-16,-2 4 1 0,-4 1-10 16,-5 5 0-16,-7-1-2 15,-12 5 2-15,-6 1 0 16,0-1-1-16,-19 2-8 15,-7-3-2-15,-8-7-7 16,-3 0 15-16,-5-10-6 0,3-6 11 16,-1-6-2-16,4-4 12 15,6-10-11-15,2 0 18 16,5-3-19-16,4-7 0 16,10-1 21-16,2 1-19 15,5 5 9-15,2-2 0 16,0 4-10-16,0 3-2 15,2 0-17-15,8 0-26 16,2 5 37-16,1 9-20 16,4 3 14-16,-1 6 4 15,-4 7-26-15,-1 5 34 16,-8 5-17-16,1 3-4 16,-4 4 20-16,0-1-12 0,0 1 14 15,0-5 0 1,6-5 2-16,6-2 2 0,1-4-4 15,4-2 0-15,5-8 14 16,2-2-7-16,4-6 2 16,5-3 0-16,3-3-9 15,15-7-32-15,-5 0-235 16,-7 0-638-16</inkml:trace>
  <inkml:trace contextRef="#ctx0" brushRef="#br0" timeOffset="1.87326E6">7604 11942 1068 0,'0'0'734'0,"0"0"-607"16,0 0 28-16,0 0-90 16,0 0-49-16,0 0 12 15,0 0-27-15,0-13-1 16,0 13 0-16,0 10-29 16,0 10 28-16,0 10-9 15,0 12 10-15,0 5 35 16,0 9-26-16,0 3 15 15,0-2 5-15,0-2-29 16,0-5 20-16,-3-3-20 16,0-2 0-16,0-5-9 15,0-4 9-15,3-6-55 16,0-10-75-16,0-13-101 16,3-7-308-16,6 0-608 0</inkml:trace>
  <inkml:trace contextRef="#ctx0" brushRef="#br0" timeOffset="1.87377E6">7270 11725 849 0,'0'0'369'16,"0"0"-131"-16,0 0-44 16,0 0-91-16,0 0-10 15,0 0-50-15,0 0-13 16,-9-11 4-16,9 8-21 15,0 0 18-15,-3 3-3 16,3-3-14-16,0 2 38 16,0-2-30-16,0 3-2 15,0 0 19-15,0 0-30 16,6 0 32-16,6 0-41 16,12 0 6-16,10 0-5 0,17 7 1 15,10-1-2 1,6-2 1-16,2-1 10 0,1-3-4 15,0 0-7-15,-9 0 7 16,-7 0-2-16,-5-6-5 16,-13-1 0-16,-12 3-2 15,-8-2-8-15,-10 6-6 16,-6 0-43-16,0 0-77 16,-10 3-83-16,-5 7-186 15,0-3-200-15</inkml:trace>
  <inkml:trace contextRef="#ctx0" brushRef="#br0" timeOffset="1.8742E6">8125 12196 1506 0,'0'0'214'15,"0"0"-31"1,0 0-93-16,0 0-48 0,0 0 8 16,0 0-13-16,0 0-11 15,42-13-17-15,-8 10 1 16,9 2-2-16,8-2-8 16,1 0 0-16,5-1-3 15,1-1 9-15,-3 2-6 16,-4-4 0-16,-2 0-14 15,-13 1-40-15,-9-4-109 0,-12 0-99 16,-8 0-267-16</inkml:trace>
  <inkml:trace contextRef="#ctx0" brushRef="#br0" timeOffset="1.87444E6">8432 11926 955 0,'0'0'806'0,"0"0"-643"16,0 0-54-16,0 0-109 16,0 0 0-16,0 0-12 15,0 0 12-15,9 75 42 16,-4-38-26-16,1 3-9 16,-2 3 23-16,-4 0-29 15,0 2 7-15,0-1-8 0,0-1-16 16,-7 0-62-16,7-7-131 15,0-6-306 1,3-14-434-16</inkml:trace>
  <inkml:trace contextRef="#ctx0" brushRef="#br0" timeOffset="1.87475E6">8813 12292 1035 0,'0'0'706'0,"0"0"-563"15,0 0-105-15,0 0-25 16,0 0-4-16,0 0-6 16,-66 100 12-16,41-64-14 0,-2 0 25 15,5 1-26 1,5-5 0-16,2 1 44 0,5-6-28 16,2-5-4-16,5-1 5 15,3-5-17-15,0-2 21 16,0-4-21-16,11-3 8 15,8-1 37-15,8-4-32 16,7-2 3-16,11 0-1 16,1 0-14-16,2 0 3 15,1-8-4-15,-4 1-43 16,1 0-20-16,-1-6-109 16,-8 3-164-16,-14-1-885 0</inkml:trace>
  <inkml:trace contextRef="#ctx0" brushRef="#br0" timeOffset="1.87498E6">8949 12471 1617 0,'0'0'212'0,"0"0"-114"16,0 0-82-16,0 0-7 15,0 0 7-15,-29 75 19 16,22-44 3-16,1 4 15 15,1 5-42-15,2 1 7 16,0 1-15-16,0-2-3 16,3-7-37-16,0 0-124 15,14-10-93-15,2-9-262 0</inkml:trace>
  <inkml:trace contextRef="#ctx0" brushRef="#br0" timeOffset="1.87562E6">9329 11728 1805 0,'0'0'154'0,"0"0"-46"15,0 0-66-15,0 0-41 16,0 0-2-16,0 0-11 0,0 0-9 15,0 22 11-15,0 8 7 16,0 11 3-16,0 21 22 16,-6 21-1-16,1-5 19 15,1-8-40-15,-2-8 22 16,6-12-1-16,0 0-20 16,0 3 10-16,0-4-11 15,0-9 0-15,0-4-7 16,0-9 8-16,0-7-1 15,0-7 0-15,0-6-19 16,0-7 7-16,0 0 2 16,6-14 10-16,3-16 1 15,3-10-1-15,4-9-8 16,-3-7 7-16,4 0 2 16,-2 7-6-16,3 11 11 15,-3 9 9-15,-2 9 41 0,-1 7-49 16,-1 7 2-16,5 6-9 15,-4 0-19-15,6 0 19 16,0 16-8-16,-2 1 2 16,-2 2-7-16,-1 7 10 15,-4 1-2-15,-6 0 4 16,-3 2-1-16,0 1-4 16,0-1 6-16,0 2-7 15,-6-1-6-15,0 0 11 16,3-5 2-16,3-1 0 15,0-1 3-15,0-6-3 0,15-2 0 16,6-4 2-16,7-5-10 16,8-2-20-16,26-8-66 15,-3-9-87-15,-7-11-328 16</inkml:trace>
  <inkml:trace contextRef="#ctx0" brushRef="#br0" timeOffset="1.87598E6">10730 11321 1805 0,'0'0'170'16,"0"0"-45"-16,0 0-96 15,0 0-17-15,0 0-12 16,0 0-15-16,0 0-3 15,21-14-11-15,-21 65 20 16,-8 31 2-16,-5 28 14 16,-2 11 8-16,-6-5 23 15,-4-14-19-15,-1-16 31 16,1 0-11-16,-5-3-13 16,0-1 32-16,5-6-30 15,-2 0 6-15,5 0 6 16,2-2-40-16,1-9 17 15,10-12-17-15,3-10 0 0,2-7-8 16,4 1 8 0,0-1-75-16,19 3-50 0,3-15-130 15,8-17-456-15</inkml:trace>
  <inkml:trace contextRef="#ctx0" brushRef="#br0" timeOffset="1.87676E6">11549 11469 1633 0,'0'0'196'0,"0"0"-83"0,0 0-34 15,0 0-28-15,0 0-51 16,0 0-31-16,0 0 30 15,-65 96-7-15,36 4 8 16,-4 12 22-16,4 0-22 16,9-15 15-16,11-11-5 15,0-17-8-15,6-14 17 16,3-15-19-16,0-10 0 16,0 0 2-16,0-4 7 0,0-4-9 15,0-12 1 1,0-9 5-16,9-1 55 0,6-16 17 15,9-17-51-15,11-26-17 16,4 1-10-16,3-10-1 16,0 5-1-16,-9 16-17 15,4 2 13-15,-13 15 6 16,-4 10 0-16,-7 12-1 16,-3 7-5-16,-4 1-7 15,3 9-10-15,-3 14-2 16,3 13 24-16,0 3-8 15,-3 8 9-15,-3-1-7 16,0 4 8-16,4-1-1 16,-4 0 0-16,8-8 10 0,1-5-21 15,7-7 11 1,11-9-74-16,41-19-40 0,-2-1-110 16,-4-10-324-16</inkml:trace>
  <inkml:trace contextRef="#ctx0" brushRef="#br0" timeOffset="1.87701E6">12556 11674 439 0,'0'0'1203'16,"0"0"-1028"-16,0 0-107 16,0 0-43-16,-82-39-25 15,52 48-1-15,2 15 0 0,-2 13 1 16,1 5 0-16,7 11 38 15,4 3-13-15,6 0 17 16,8 7 5-16,4-7-25 16,0 0 18-16,17-3-30 15,12-7-10-15,4-5 0 16,3-8-30-16,16-11-72 16,-10-8-135-16,-8-14-364 0</inkml:trace>
  <inkml:trace contextRef="#ctx0" brushRef="#br0" timeOffset="1.87719E6">12513 12058 1365 0,'0'0'494'0,"0"0"-296"15,0 0-52-15,0 0-77 16,0 0-33-16,0 0-36 16,80-13-6-16,-29 6 5 15,10 0-48-15,4 1-56 16,35-14-19-16,-16 6-86 15,-9-2-192-15</inkml:trace>
  <inkml:trace contextRef="#ctx0" brushRef="#br0" timeOffset="1.87744E6">13387 11569 783 0,'0'0'913'0,"0"0"-698"0,0 0-109 15,0 0-100-15,0 0 2 16,0 0-8-16,-40 86 6 16,23-36 19-16,1 6 28 15,4 6-22-15,3 4 20 16,-2 1-8-16,7 2-21 16,1 0 12-16,3-2-34 15,0-5 2-15,0-3-8 16,4-9 6-16,10-7-86 15,10-10-118-15,0-16-285 16,1-10-287-16</inkml:trace>
  <inkml:trace contextRef="#ctx0" brushRef="#br0" timeOffset="1.87784E6">13454 12111 1510 0,'0'0'347'0,"0"0"-175"16,0 0-80-16,0 0-60 15,0 0-30-15,91-21-2 16,-40 16 0-16,5-2 0 16,6-3-12-16,2 0 12 15,-3-7-6-15,-1 0-25 16,-8-9-61-16,-10-3-2 16,-11-8-13-16,-10-6-77 15,-12-6 75-15,-9 3 39 16,0 5 70-16,-12 6 41 0,0 8 42 15,-3 11 54-15,9 6-3 16,0 9-77-16,3 1-14 16,3 0-42-16,-4 11-1 15,1 12 11-15,-3 9 20 16,3 11 42-16,-4 5-26 16,3 10-17-16,-1 2 20 15,0 5-35-15,2-1 7 16,0-1-18-16,3-8 5 15,0-4 0-15,0-9-9 16,3-6-33-16,10-12-31 16,20-17-110-16,-3-5-126 15,1-2-375-15</inkml:trace>
  <inkml:trace contextRef="#ctx0" brushRef="#br0" timeOffset="1.87843E6">14528 11162 176 0,'0'0'1526'15,"0"0"-1452"-15,20-98-21 16,2 70-31-16,8 7-15 16,3 7 55-16,2 8-53 15,7 6-2-15,0 0-3 16,-3 6 4-16,-6 14-10 0,-10 6 2 15,-6 10-17 1,-11 7 9-16,-6 23-8 0,-17 17 16 31,-15 25 0-31,-4 8 1 0,-3-6 15 0,10-21-2 16,13-27-13-16,9-18 31 16,4-8-26-16,3 4 13 15,0 6-2-15,9 0-11 16,8-7 5-16,9-6-9 15,7-9-1-15,-1-5 31 16,3-9-30-16,-2-6-1 16,-8-4-1-16,-8 0 7 15,-10 0-19-15,-7 0 6 16,-3 10-52-16,-20 10 17 0,-3 9 3 16,-6 7 23-1,3 5 15-15,5 1-25 0,9 5 25 16,3-1 0-16,7 3 0 15,5-3-10-15,0 1 12 16,0-1-2-16,0 1 0 16,0-5 1-16,-4-2-1 15,-2-7 15-15,-7-4-15 16,1-5 45-16,-6-8-11 16,0-3-17-16,-11-6 1 15,0-4-15-15,-13-3-6 16,-25 0-15-16,13 0-133 15,2-6-560-15</inkml:trace>
  <inkml:trace contextRef="#ctx0" brushRef="#br0" timeOffset="1.87988E6">3761 14073 872 0,'0'0'621'16,"0"0"-478"-16,0 0 29 15,0 0-34-15,0 0-45 0,0 0 7 16,0 0-47-1,49-7-44-15,2-3 14 0,25 0-23 16,5 3 0-16,-4 1-8 16,-10 6 8-16,-16 0-1 15,4 0-17-15,9 0-143 16,-19 6-101 0,-12-5-400-16</inkml:trace>
  <inkml:trace contextRef="#ctx0" brushRef="#br0" timeOffset="1.8802E6">3907 14314 1084 0,'0'0'481'16,"0"0"-300"-16,0 0-22 0,0 0-35 16,0 0-40-16,0 0-66 15,109-17 10-15,-52 4 18 16,7 1-30-16,2 1 5 15,-1-2-21-15,-8 6-12 16,-5 1-30-16,14 2-117 16,-14-2-155-16,-10 2-530 0</inkml:trace>
  <inkml:trace contextRef="#ctx0" brushRef="#br0" timeOffset="1.88066E6">5705 13304 1410 0,'0'0'224'0,"0"0"-185"16,-97-21-26-16,49 21-13 15,-1 0-1-15,7 17-14 16,5 6 5-16,16 7-4 16,9 3 2-16,12 3-3 15,5 4 15-15,17 5 48 16,11 2-17-16,7 3 10 16,-6 0-40-16,2 5 1 0,-9 1 12 15,-12 4-13-15,-12-1 16 16,-3 0-10-16,-21-2-6 15,-12-4 12-15,-13-4-11 16,-6-6 7-16,1-9 23 16,-1-9-12-16,8-8 15 15,6-13-17-15,8-4-6 16,12 0 29-16,6-10-25 16,9-4 15-16,3-1 14 15,2 4-39-15,11 1-12 16,2 0 4-16,1 7-14 15,-2 3 15 1,-1 0-15-16,2 4 6 16,0 19 9-16,-3 6-24 0,0 11 24 0,1 3 1 15,1 10 0-15,2-1 0 16,8 2 0-16,3-5 0 16,16-3 4-16,26-3 5 15,38-11-9-15,45-15 0 16,-13-13-132-16,-15-4-475 0</inkml:trace>
  <inkml:trace contextRef="#ctx0" brushRef="#br0" timeOffset="1.88174E6">11455 12491 114 0,'0'0'124'0,"0"0"156"16,0 0-66-1,0 0-37-15,0 0-65 0,0 0 3 16,0 0-9-16,0 6-57 16,0-6-13-16,0 0-36 15,0 0 2-15,-3 0-4 16,3 0-22-16,0 0 18 0,0 0 6 16,0 0-2-16,0 0 2 15,0 0 2-15,0 0 12 16,-3 0 31-16,3 0-34 15,0 0 7-15,0 0-9 16,0 0 0-16,0 0-1 16,0 0-8-16,0 0 0 15,0 0-3-15,0 0 4 16,0 0-1-16,0 0 0 16,0 0 7-16,0 0 7 15,0 0 7-15,0 0 14 16,0 0 33-16,0 0-45 0,0 0 25 15,0 0 21-15,0 0-23 16,0 0 14-16,3 0-35 16,-3 0-16-16,0 0 16 15,3 0-19-15,-3 0-3 16,0 0 1-16,0 0 5 16,0 0-5-16,0 0-4 15,0 0 0-15,0 0-7 16,0 0 13-16,0 0-6 15,0 0 0-15,0 0 1 16,0 0-11-16,0 0 1 16,0 0-20-16,0 0 14 15,0 0-49-15,0 0-27 0,-3 3-106 16,3-3-340-16</inkml:trace>
  <inkml:trace contextRef="#ctx0" brushRef="#br0" timeOffset="1.88569E6">6663 13819 1347 0,'0'0'200'0,"0"0"32"16,0 0-93-16,0 0-19 16,0 0-13-16,0 0-40 15,-9-27 1-15,9 27-39 16,0 0-27-16,0 0-2 15,-3 7-11 1,1 9-8-16,-2 10 6 0,-5 11 13 0,3 10 6 16,-3 5-6-1,0 4 0-15,-3 4 20 0,3-1-18 16,0 0 16-16,-1-2-17 16,4-8 12-16,3-2-8 15,0-11-5-15,3-10-9 16,0-9 8-16,0-10-122 15,0-12-66-15,0-14-19 16,-3-11-155-16</inkml:trace>
  <inkml:trace contextRef="#ctx0" brushRef="#br0" timeOffset="1.88602E6">6102 13634 745 0,'0'0'664'0,"0"0"-451"15,0 0-64-15,0 0-55 16,0 0-86-16,110-4 10 15,-49 4 26-15,5 0-19 0,4 0 23 16,-1 0-26-16,-1 0-22 16,-9 0 30-16,-4 0-29 15,-3 0-1-15,-10 0 0 16,-6 0-4-16,4 0-24 16,-15 4-126-16,-5 2-362 0</inkml:trace>
  <inkml:trace contextRef="#ctx0" brushRef="#br0" timeOffset="1.88636E6">7082 14122 1607 0,'0'0'243'16,"0"0"-63"-16,0 0-29 16,0 0-117-16,88-3-17 15,-30-7-3-15,11 1-7 16,4-1 11-16,3 0-8 16,-6 0-8-16,-4 0 23 15,-5-1-24-15,-9 2-1 16,-10 2 0-16,-9-3-73 15,-17 1-74-15,-7-4-149 16,-9 2-477-16</inkml:trace>
  <inkml:trace contextRef="#ctx0" brushRef="#br0" timeOffset="1.8867E6">7413 13739 679 0,'0'0'1045'0,"0"0"-821"16,0 0-52-16,0 0-118 16,0 0-27-16,0 0-27 15,0 0 0-15,0 40 0 16,0-10 0-16,0 9 0 16,0 7 27-16,0 4-21 0,0 3-6 15,0-1 0-15,0-3 10 16,0-2-20-16,0-8-43 15,9-5-122-15,24-11-81 16,-3-13-260-16,1-10-315 16</inkml:trace>
  <inkml:trace contextRef="#ctx0" brushRef="#br0" timeOffset="1.88699E6">8016 13990 1033 0,'0'0'786'16,"0"0"-618"-16,0 0-96 16,0 0-72-16,0 0 4 15,0 0-4-15,0 0 0 0,-91 96 1 16,63-63-1-16,2 3 1 16,-4-2-1-16,5 1 3 15,1-4 7-15,2-4-10 16,7-2 0-16,7-5 0 15,1-7 8-15,4-2-8 16,3-3-3-16,0-1 3 16,6 0 0-16,12-4 25 15,7 1-6-15,8-4-7 16,9 0 28-16,7 0-33 16,-1 0 2-16,1 0-2 0,-4-1-1 15,-5-5-7 1,-4 3 1-16,-11 2-75 15,2-4-50 1,-9 2-135-16,-5 1-379 0</inkml:trace>
  <inkml:trace contextRef="#ctx0" brushRef="#br0" timeOffset="1.88727E6">8092 14198 449 0,'0'0'1145'16,"0"0"-929"-16,0 0-111 16,0 0-54-16,0 0-45 15,0 0 4-15,0 0-7 0,-16 16-1 16,11 1 14 0,-1 7 44-16,0 5-29 0,-1 4 32 15,1 7-26-15,-3 0-28 16,1 3 19-16,-2-1-28 15,1-2 0-15,3-7 6 16,0-3 0-16,-1-7-6 31,4-4 0-31,0-6-47 0,3-2-44 0,0-2-138 16,0-9-325-16</inkml:trace>
  <inkml:trace contextRef="#ctx0" brushRef="#br0" timeOffset="1.88811E6">9504 12430 337 0,'0'0'160'15,"0"0"-78"-15,0 0 8 16,0 0-20-16,0 0-28 16,0 0-14-16,0 0 24 15,7 0 33-15,-7 0 29 16,0 0 16-16,0 0-44 16,0 0 11-16,0 0-19 15,0 0-15-15,0 0 11 16,0 0-42-16,0 0 0 0,0 0-15 15,0 0-11-15,0 0 3 16,0 0-9-16,0 0 0 16,0 0-13-1,0 0-45-15,0 0-111 0,0 0-154 16,0 0-386-16</inkml:trace>
  <inkml:trace contextRef="#ctx0" brushRef="#br0" timeOffset="1.89775E6">9081 13739 768 0,'0'0'754'16,"0"0"-521"-16,0 0-66 15,0 0-76-15,0 0-53 16,0 0-37-16,-103-26 11 16,69 26-10-16,0 7-2 15,4 9 33-15,0 0-33 16,-1 7 10-16,1 4 7 15,4 5-16-15,-2 5 21 0,7 0-6 16,2-1-16-16,7 0 26 16,6-2-25-16,2-5 5 15,4-2 12-15,7 1-16 16,11-4 23-16,6 3-3 16,4-4-1-16,2-4 11 15,3-2-31-15,1-4 0 16,-4-6 3-16,0-4 5 15,-2-3-9-15,-1 0 0 16,-2 0 0-16,2-6 8 0,-6-4-7 16,3-1-1-1,-5-2 14-15,1-3-13 16,-1-3 14-16,-3 2-15 0,1-6 2 16,-4 3 4-16,-1-3-6 15,-1 0 0-15,-1 2 4 16,-4-1 2-16,-3-1-4 15,0 3-2-15,-3 0 0 16,0 1-5-16,0-5 5 16,0 4 0-16,-3-3-1 15,-6-1 0-15,-4 5-1 16,-1-1 2-16,-2-3 0 16,1 3-6-16,-3 4 6 15,3-4 0-15,-2 3 0 16,4 1 8-16,-3 4-8 0,4 3 0 15,-6 1-6-15,3 1-3 16,-1 4 3-16,2-1-6 16,-2 4 11-16,4 0-60 15,0 0-9-15,0 7-34 16,-7 12-66-16,5 1-108 16,5-7-550-16</inkml:trace>
  <inkml:trace contextRef="#ctx0" brushRef="#br0" timeOffset="1.89849E6">9896 14601 975 0,'0'0'327'0,"0"0"-159"15,0 0 56-15,0 0-89 16,0 0-23-16,0 0 23 16,0 0-45-16,7-29-15 15,-7 29-28-15,0 9-47 16,0 8 0-16,3 7-1 15,-3 11 1 1,3 2 13-16,-3 5-11 0,0-2 10 16,-16-1-9-16,-11-2-3 0,-7-6-8 15,-11-2-75-15,-28 1-85 16,16-7-120-16,5-11-700 16</inkml:trace>
  <inkml:trace contextRef="#ctx0" brushRef="#br0" timeOffset="1.89961E6">11571 12521 117 0,'0'0'198'16,"0"0"-79"-16,0 0 186 15,0 0-106-15,0 0-24 16,0 0-66-16,0 0-56 15,0-24 41-15,0 24 21 16,0-3-55-16,0 3-19 16,0 0-41-16,0 0-56 15,0 0-113-15,0 0-242 16,1 0-202-16</inkml:trace>
  <inkml:trace contextRef="#ctx0" brushRef="#br0" timeOffset="1.89995E6">13973 12412 127 0,'0'0'320'16,"0"0"-320"-16,0 0-172 0</inkml:trace>
  <inkml:trace contextRef="#ctx0" brushRef="#br0" timeOffset="1.90029E6">13845 12444 639 0,'0'0'301'0,"0"0"-197"15,0 0-104-15,0 0-173 0,0 0-78 16,0 0-311-16</inkml:trace>
  <inkml:trace contextRef="#ctx0" brushRef="#br0" timeOffset="1.90218E6">8907 13415 140 0,'0'0'118'15,"0"0"-96"-15,0 0 254 16,0 0-74-16,0 0-39 15,0 0-39-15,0 0-86 0,-54 4-8 16,45-8-19-16,0-3-11 16,0 4-12-16,-4-2-47 15,2 3 10-15,5 2 49 16,2 0 20-16,4 0 41 16,0 0 37-16,7 0 54 15,13 0-47-15,8 0 47 16,18 4 7-16,23-1-38 15,-2 0-62-15,6-3 22 16,0 0-33-16,-10 0-19 16,1 0 14-16,-9 0-42 15,-7 0 35-15,-8-3-7 16,-10 0-28-16,-12-1 27 16,-7 4-27-16,-7-2-1 0,-4 2 18 15,0 0-18-15,0 0-57 16,-12 0-96-16,0 0-136 15,-4 0-623-15</inkml:trace>
  <inkml:trace contextRef="#ctx0" brushRef="#br0" timeOffset="1.90269E6">11346 14069 1303 0,'0'0'388'16,"0"0"-218"-1,0 0 11-15,0 0-54 0,0 0-62 16,0 0 15-16,0 0-37 15,-40-62-36-15,35 62-7 16,0 9-16-16,-2 14 2 16,-6 8 13-16,1 11 2 15,-3 8 9-15,0 3 2 16,2 2 0-16,-1 5 10 16,5-1-16-16,2-3-4 15,1-6-2-15,6-6 7 16,0-5-16-16,0-9-40 15,0-11-62-15,6-12-52 16,4-7-129-16,1 0-272 0</inkml:trace>
  <inkml:trace contextRef="#ctx0" brushRef="#br0" timeOffset="1.90302E6">10730 13713 1182 0,'0'0'390'0,"0"0"-232"0,0 0-5 16,0 0-69-16,91 0-67 15,-33 0 64-15,12 0-17 16,0 0-12-16,5 0 17 15,1 0-33-15,-6 0 5 16,-4 0-2-16,-8 0-39 16,-9 0 19-16,-10 0-19 15,-11 0 2-15,-8 0-13 16,-4 0-8-16,-7 6-88 16,-3 8-90-16,0 3-147 15,-3-2-398-15</inkml:trace>
  <inkml:trace contextRef="#ctx0" brushRef="#br0" timeOffset="1.90334E6">11591 14287 1534 0,'0'0'228'16,"0"0"-102"-16,0 0-67 16,0 0-27-16,0 0 42 15,0 0 59-15,85 0-56 16,-30 0-27-16,9-7-19 16,8-3-30-16,-14 2 21 0,4 1-22 15,-6-3 1 1,-13 3 2-16,-5 0-3 0,-9 1-12 15,-11 2-52 1,-11-2-79-16,-7-5-48 0,0 1-203 16,0 0-623-16</inkml:trace>
  <inkml:trace contextRef="#ctx0" brushRef="#br0" timeOffset="1.90368E6">11840 13981 1540 0,'0'0'302'0,"0"0"-153"16,0 0-71-1,0 0-65-15,0 0-12 0,0 0-1 16,0 0 10-16,4 75-7 16,0-38 25-16,-2 6-1 15,-2 7 8-15,0 2-28 16,0 0-5-16,-6 2 7 15,-4-5-8-15,1-6-2 16,3-7-32-16,3-9-80 16,3-11-36-16,15-9-189 15,4-7-306 1</inkml:trace>
  <inkml:trace contextRef="#ctx0" brushRef="#br0" timeOffset="1.904E6">12377 14204 892 0,'0'0'891'0,"0"0"-664"16,0 0-95-16,0 0-79 15,0 0-38-15,0 0-13 16,0 0-2-16,-46 66 0 16,23-32 11-16,-2 6-5 15,-2-1-6-15,2 1 0 16,4-4-1-16,3 0 1 15,3-6 0-15,6-7 0 16,0 0 1-16,6-6 7 16,0-4-8-16,3-2 0 0,0-3-4 15,0-3 14 1,15-3-10-16,6 1 59 0,10-1-22 16,8-2 9-16,3 0-37 15,7 0-9-15,-4-2 5 16,1-8-4-16,-4 2-2 15,-5 1-10-15,-1-3-60 32,-12 3-6-32,0 0-70 0,-8-3-75 0,-7 4-135 15,-8 2-423-15</inkml:trace>
  <inkml:trace contextRef="#ctx0" brushRef="#br0" timeOffset="1.90429E6">12500 14447 512 0,'0'0'973'16,"0"0"-724"-16,0 0-98 15,0 0-60-15,0 0-46 16,0 0-44-16,0 0 14 16,0 18-15-16,0 2 0 15,0 10 46-15,-3 3 3 16,-1 7 1-16,1-1-13 15,-4 4-31-15,1-2 20 16,0-5-26-16,-3 0 1 16,0-10-10-16,0-3-9 15,-3-3-92-15,2-9-131 16,1-5-607-16</inkml:trace>
  <inkml:trace contextRef="#ctx0" brushRef="#br0" timeOffset="1.90508E6">12980 13878 149 0,'0'0'762'0,"0"0"-505"16,0 0 10-16,0 0-43 15,0 0-56-15,0 0-3 16,0 0-51-16,7-20-19 16,-4 10-33-16,0-2-46 15,4-8 6-15,7-4-22 16,7-3 0-16,6 1-3 16,5-4 3-16,11 7 0 15,5 6 0-15,4 5-6 16,1 9-7-16,-5 3 10 15,-2 12-15-15,-11 18 17 16,-3 7-17-16,-14 9 12 0,-6 7-20 16,-12 6-16-1,-11 3 32-15,-18-1-9 0,-16 1-19 16,-7-6 17-16,-7-6-26 16,4-7 31-16,0-10 10 15,6-7 3-15,10-6 3 16,11-7 0-16,14-3 0 15,7-7 32-15,7 1-20 16,0-4 25-16,16 0 62 16,14 3-26-16,15-3-27 15,11 3-22-15,12-2-18 16,3 2 12-16,-2 0-11 0,-2 0-7 16,-4-2 0-1,-5 2 12-15,-6 0-11 0,-7-3-1 16,-9 0-26-16,-8 0-31 15,-7-6-78-15,-9-15-36 16,-4-2-136-16,-6 0-676 16</inkml:trace>
  <inkml:trace contextRef="#ctx0" brushRef="#br0" timeOffset="1.90541E6">12811 13472 1420 0,'0'0'199'0,"0"0"-88"0,0 0-27 15,0 0-43-15,0 0-14 16,0 0 37-16,0 0-20 15,4-3 28-15,16 3 32 16,11 0-61-16,32 6 1 16,28 1-14-16,25 0-8 15,-2 2 14-15,-26-3-36 16,-27-2 1-16,-22-4-1 16,4 3 9-16,-1-3-20 15,4 3 10-15,-15-3-85 0,-1 0-29 16,-9 4-136-16,-3-4-332 15</inkml:trace>
  <inkml:trace contextRef="#ctx0" brushRef="#br0" timeOffset="1.90618E6">14334 13343 1328 0,'0'0'356'16,"0"0"-163"-16,0 0-41 15,0 0-81-15,0 0-19 16,0 0-47-16,98-60 7 16,-60 60-16-16,1 0 4 15,0 4 0-15,1 9-8 16,-6 3 0-16,-7 4 7 16,-8 7-1-16,-2 3-4 0,-11 2 0 15,-6 8 6-15,0 3 0 16,-6 10 0-16,-15 0 6 15,3 4-6-15,-5 2 0 16,6 0 6-16,2-4-9 16,9-5 3-16,2-4 0 15,4-5-3-15,4-3 14 16,14-4-11-16,12-7 0 16,4-2-3-16,10-5-6 15,1-6 7-15,1-7-11 16,-7-4 12-16,-7 0-11 15,-16-3 12-15,-7 0 0 16,-9 0 2-16,0 0-11 16,-16 7 7-16,-13 6 0 15,-3 4-7-15,-1 8 6 16,-5 2 3-16,9 7 0 0,-1-2 6 16,7 8-16-16,7-4 10 15,3 7 0-15,7-4-5 16,6 5 5-16,0-2 0 15,0 2 0-15,0 1 0 16,0-4 2-16,0 1-2 16,0-5 0-16,-14-2-10 15,-5-1 10-15,-13-7 0 16,-4-4 0-16,-5-9 3 16,-5-5-4-16,1-3 1 15,-4-6 0-15,-1 0-9 16,9-3-33-16,-1-4-48 0,-1-2-64 15,10 2-327 1,15 1-589-16</inkml:trace>
  <inkml:trace contextRef="#ctx0" brushRef="#br0" timeOffset="1.9104E6">15928 14380 291 0,'0'0'0'15,"0"0"-152"-15</inkml:trace>
  <inkml:trace contextRef="#ctx0" brushRef="#br0" timeOffset="1.91081E6">15962 14472 570 0,'0'0'490'0,"0"0"-257"16,0 0 42-16,0 0-103 16,0 0-50-16,0 0-18 15,0 0-59-15,-2 3 5 16,2-3 7-16,2 1 4 15,7-1 30-15,3 0-21 16,10 0-24-16,12 0 0 16,13 0-40-1,9-1 16-15,6 1 0 0,0-3-20 16,-1 3 25-16,-2 0-27 16,-4 0 0-16,-10 0-4 15,1 0 5-15,-10 0-1 0,-7 0 0 16,-6 0-84-1,-10 3-50-15,-5-2-115 0,-8 5-404 0</inkml:trace>
  <inkml:trace contextRef="#ctx0" brushRef="#br0" timeOffset="1.91119E6">15974 14787 1303 0,'0'0'244'0,"0"0"-81"15,0 0-52-15,0 0 46 0,0 0-30 16,106 8-16-16,-47-8-10 16,9 0-64-16,-1 0 4 15,0 0-13-15,-6-2-28 16,-9-4 16-16,-4 5-16 15,-8-2 0-15,-5 0-15 16,-12 3 13-16,-3-3-33 16,-8 2-32-16,-8 1-53 15,-2 0-24-15,-2 0-131 16,-2 0-225-16,-2 1-268 0</inkml:trace>
  <inkml:trace contextRef="#ctx0" brushRef="#br0" timeOffset="1.91286E6">18061 13700 1267 0,'0'0'164'0,"0"0"3"16,0 0-101-16,0 0-33 15,-90-46-33-15,43 42 2 16,-5 1-1-16,-2 3 1 0,2 0-2 15,2 3 0 1,12 6 9-16,2 3 0 0,9 6-9 16,8 2 0-16,10 4 21 15,3 5-11-15,6 4 27 16,0 6-7-16,18 5-11 16,12 1 28-16,1-1-20 15,6 3-8-15,2-1 13 31,-3 3-32-31,-7 4 11 0,0 3-6 0,-13 1 1 16,-2-2 7-16,-11 1-13 16,-3-5 0-16,-6-3-6 15,-18-7 12-15,-5-2-6 16,-3-6 0-16,-7-4 7 16,-4-6 1-16,1-6-8 0,0-7 0 15,0-3-4-15,5-4 4 16,6-3 0-16,1 0-1 15,8 0-24-15,3 0 24 16,8 0-20-16,2 0 13 16,9-3-3-16,0 0 17 15,0 3-6-15,0 0 0 16,6-1 9-16,8-2-21 16,5 3 12-16,6 0-7 15,2 0-2-15,-1 4 2 16,0 6 7-16,-5 7 0 15,-3 2-3-15,-5 7 2 16,-3 1 1-16,-4 5 0 0,-4 5-12 16,-2 0 18-1,0 2-6-15,0 4 0 16,0 0 7-16,0-3-6 0,-3-1-1 16,3-2 0-16,0-2 21 15,0-1-20-15,14-4 18 16,9-1 3-16,9-4-21 15,11 0 29-15,5-8-13 16,4-2-16-16,0-5-1 16,-1-6-3-16,-4-1-53 15,1-3-50-15,-12 0-106 16,-10-6-317-16</inkml:trace>
  <inkml:trace contextRef="#ctx0" brushRef="#br0" timeOffset="1.9139E6">6336 14420 568 0,'0'0'179'0,"0"0"3"15,0 0-61-15,0 0-64 16,0 0 1-16,0 0-31 15,0 0 2-15,3 0 13 16,-3 0-17-16,0 0 5 16,0 0-5-16,0 0-12 15,0 0 28-15,0 0-28 0,0 0-5 16,0 0-2 0,0 0-6-16,6 3-16 0,3 1-111 15,1 2-222-15</inkml:trace>
  <inkml:trace contextRef="#ctx0" brushRef="#br0" timeOffset="1.91718E6">19047 14284 1527 0,'0'0'271'0,"0"0"-91"0,0 0-111 16,0 0-67-16,0 0 1 15,0 0 9-15,0 0-9 16,-1 95 44-16,-2-61-4 15,-2 5 56-15,1 5-37 16,-1 3-13-16,1 2 22 16,1 0-44-16,0 1 3 15,-1-5-8-15,1-5-21 16,3-7 16-16,0-6-17 16,0-4 0-16,0-10-4 15,0-6 4-15,0-7-43 0,0 0-43 16,-5-23-46-1,2-7-31-15,-2-3-402 0</inkml:trace>
  <inkml:trace contextRef="#ctx0" brushRef="#br0" timeOffset="1.91758E6">18582 14060 808 0,'0'0'819'0,"0"0"-726"16,0 0-18-16,0 0-5 16,0 0-38-16,0 0 8 15,0 0-9-15,-5-11-17 16,5 11 48-16,0 0 7 15,5-3-3-15,13-3 29 16,8-1-64-16,29-5-18 16,32-2-11-16,33 4 11 15,11 0-6-15,-9 7-7 16,-28 3 0-16,-31 0-2 16,-18 0 2-16,-13 3 0 15,1 1 0-15,-1 2-9 16,-9-2 2-16,-6 2-57 0,-11-4-29 15,-5 0-4 1,-1 3-62-16,0 2 2 0,-1 0-105 16,-5 2-147-16</inkml:trace>
  <inkml:trace contextRef="#ctx0" brushRef="#br0" timeOffset="1.918E6">19871 14968 1455 0,'0'0'310'0,"0"0"-86"16,0 0-80-16,0 0-72 15,0 0-20-15,0 0-40 16,0 0-6-16,1 43 11 0,-4-17-5 15,-6 3 7 1,-5 5 13-16,-3 3-32 0,-5 2 21 16,-8 1-21-16,-2-4 6 15,-3 0-15-15,-10-5-2 16,-36 4-82 0,12-8-81-16,-2-10-309 0</inkml:trace>
  <inkml:trace contextRef="#ctx0" brushRef="#br0" timeOffset="1.91887E6">11273 14515 537 0,'0'0'108'15,"0"0"-91"-15,0 0-17 16,0 0-18-16,0 0-206 0</inkml:trace>
  <inkml:trace contextRef="#ctx0" brushRef="#br0" timeOffset="1.92027E6">20876 14545 1413 0,'0'0'214'0,"0"0"-20"16,0 0-112-16,0 0-66 15,0 0 5-15,0 0-20 16,64-79 7-16,-40 60-8 16,3 2 10-16,0 0 2 15,6 1 14-15,-5 8-7 16,6 2 25-16,2 6-35 0,2 0 8 16,1 3 3-16,-4 14-19 15,-2 3 19-15,-1 2-20 16,-10 5 0-16,-4 0 24 15,-11 0-24-15,-5-1 0 16,-2 3 0-16,-6-2 9 16,-18-3-10-1,-4-2 1-15,-5 1 0 16,1-6-6-16,2-7 7 0,5-3-1 16,4-4 1-16,5-3 11 15,5 0-11-15,5 0-1 16,4 0 0-16,2 0 20 15,0 0-20-15,16 0 13 16,11 0-5-16,11 0 3 0,12 0-11 16,1 2 0-16,5 12 0 15,-1 3-5-15,-4 9 6 16,-6 1-1-16,-6 2 15 16,-9 1-8-16,-13-3-1 15,-8-1-6-15,-9 0 1 16,0-2-4-16,-16-2 4 15,-14-2-1-15,-12-6 3 16,-7-4 5-16,-8-4-2 16,-2-6-6-16,-3 0 1 15,3-7 7-15,1-6-8 16,8-4-16-16,6 2-21 0,9-2-75 16,7-7-10-16,9 5-86 15,13 2-336-15</inkml:trace>
  <inkml:trace contextRef="#ctx0" brushRef="#br0" timeOffset="1.92069E6">20973 14132 1162 0,'0'0'328'0,"0"0"-142"15,0 0-25-15,0 0-106 16,0 0-34-16,88-3 39 15,-50 6-3-15,4 4 18 16,1 0-3-16,2 2-25 16,1-2 21-16,-1 0-26 15,1-1-17-15,-1 1 17 16,4-3-22-16,-4 1 19 16,1-2-13-16,-5-2-25 0,0 2 14 15,-3-3-15-15,-3 0-10 16,-5 0-10-16,-7 0-88 15,-1 6-55-15,-11-2-104 16,-5-1-368-16</inkml:trace>
  <inkml:trace contextRef="#ctx0" brushRef="#br0" timeOffset="1.92265E6">21369 15299 217 0,'0'0'287'0,"0"0"-222"16,0 0-37-16,0 0-2 15,80-63 15 1,-54 43 43-16,1-4-9 0,2-2-16 16,3 0 0-16,14-8-59 15,-7 5-52-15,-8 9-193 0</inkml:trace>
  <inkml:trace contextRef="#ctx0" brushRef="#br0" timeOffset="1.92399E6">22340 13898 508 0,'0'0'162'0,"0"0"-97"15,0 0 36-15,0 0 36 16,0 0 27-16,0 0-2 16,0 0 2-16,-14-73 3 15,14 50-62-15,0 3-45 16,0-3 12-16,2 3-23 16,10 1-28-16,4 5 7 0,7 1-27 15,2 6 17 1,8 4-14-16,-1 3 5 0,3 6-9 15,-1 14 0-15,-1 7 0 16,-2 12-1-16,-2 5 9 16,-7 8-8-16,-5 4 2 15,-8 1 4-15,-9 2-2 16,0 0-4-16,-5 1 0 16,-8-1-4-16,1-5 4 15,3-5 0-15,6-7 1 16,3-5-1-16,1-3 10 15,19-6-10-15,9-4-1 16,9-7-8-16,4-4-7 16,5-6-6-16,-3-7-12 15,-5 0-22-15,-7 0 43 0,-12 0 1 16,-9-4 12 0,-11 4 18-16,0 0-18 0,-16 0-7 15,-11 14 6-15,-7 11 2 16,-3 9-5-16,-2 8 4 15,2 9 0-15,4 7-8 16,6 1 8-16,6 5 0 16,5-5 0-16,8-5 1 15,8-5 7-15,0-4-8 16,6-8 0-16,12-3-4 0,0-5 5 16,1 1-1-1,-4-4 0 1,-1 0 7-16,-14-5-11 0,0 2 4 0,-12 0 0 15,-12-1 16-15,-12-2-3 16,-6-3 16-16,-4 0 3 16,0-7-20-16,2-1 9 15,7-4-21-15,-1-5-53 16,8-7-70-16,15-7-502 16</inkml:trace>
  <inkml:trace contextRef="#ctx0" brushRef="#br0" timeOffset="1.92779E6">2300 15425 1023 0,'0'0'221'0,"0"0"-6"0,0 0-64 31,0 0-44-31,0 0-5 0,0 0-11 0,-3-2 19 16,3-8-14-16,0-5-53 16,0-6-6-16,0-2-36 15,0-2 0-15,12 4-1 16,6 2-1-16,6 5 0 16,3 7 1-16,9 1-10 15,2 6 4-15,1 0-3 16,-3 13 2-16,0 10 6 15,-5 1-39-15,-7 5-6 16,-8 4-20-16,-10 3 15 0,-6 1 38 16,-8-1-5-16,-21 3 18 15,-11 0-6-15,-8-1 11 16,-6 1-7-16,-1-10 2 16,7-2 0-16,7-6-6 15,11-5 6-15,12-3 0 16,3-6 0-16,12 0-2 15,3-2 1-15,0 2 1 16,0 0 0-16,16 3 12 16,4 0 24-16,11 0 11 15,5-4-5-15,7-2-22 0,11-4 5 16,0 0-8-16,1 0-16 16,3 0 12-16,-3-4-13 15,-10-5-53-15,1-8-52 16,-13 3-158-16,-11-1-602 15</inkml:trace>
  <inkml:trace contextRef="#ctx0" brushRef="#br0" timeOffset="1.9282E6">1930 15017 1493 0,'0'0'201'16,"0"0"-104"-16,0 0-33 16,0 0-52-16,127 0 7 15,-49 0 58-15,19 0-19 16,-8 0 9-16,-8 0-11 15,-14 0-40-15,-18 0 9 16,6 0-25-16,-1 0-2 16,7 1-51-16,-16 8-133 15,-11 1-336-15</inkml:trace>
  <inkml:trace contextRef="#ctx0" brushRef="#br0" timeOffset="1.92863E6">3091 15571 1397 0,'0'0'234'16,"0"0"-17"-16,0 0-22 15,0 0-39-15,0 0-48 0,0 0-8 16,0 0-57-16,67-2-28 16,-34-7 11-16,4 2-25 15,2 0 0-15,7 0 5 16,-1 0-4-16,1-2 3 15,-7 2-5-15,-3 0-7 16,-3 0 6-16,-11 2-87 16,-4-2-57-16,-9-6-59 15,-5-1-144-15,-4 1-550 0</inkml:trace>
  <inkml:trace contextRef="#ctx0" brushRef="#br0" timeOffset="1.92897E6">3270 15327 734 0,'0'0'981'0,"0"0"-753"16,0 0-18-16,0 0-91 15,0 0-45-15,0 0-55 16,0 0-19-16,0 10 0 16,0 1-15-16,3 15 11 15,0 7 2-15,0 4 4 16,1 12 11-16,-2 0-13 15,-1 2-27-15,1-2-66 16,10 0-126-16,1-9-284 0,1-17-436 16</inkml:trace>
  <inkml:trace contextRef="#ctx0" brushRef="#br0" timeOffset="1.92932E6">3645 15638 954 0,'0'0'794'0,"0"0"-659"16,0 0-37-16,0 0-50 15,0 0-47-15,-50 83 5 16,25-49 3-16,-2 4-8 16,5-4-1-16,2-2 0 15,1 2 12-15,0-1-17 0,-1 0 5 16,4 0 0-16,2-3 3 15,1-5-3-15,7-4 0 16,6-5 0-16,0-6 1 16,6-3 22-16,13-4 32 15,8 1-2-15,9-4-4 16,6 0-35-16,7 0 7 16,3 0-10-16,-4-10-10 15,-5 0-2-15,-1-4-25 16,-3-9-92-16,-8 3-72 15,-13 1-412-15</inkml:trace>
  <inkml:trace contextRef="#ctx0" brushRef="#br0" timeOffset="1.92936E6">3673 15880 1500 0,'0'0'309'0,"0"0"-107"15,0 0-67-15,0 0-83 16,0 0-52-16,0 0 1 16,0 0 0-16,0 108 0 15,0-65 22-15,-3 4-23 16,-3 0 1-16,3-1-1 16,0-1-44-16,1-2-90 0,2-9-91 15,5-9-311-15,7-14-476 16</inkml:trace>
  <inkml:trace contextRef="#ctx0" brushRef="#br0" timeOffset="1.92964E6">4319 15236 1667 0,'0'0'232'0,"0"0"-141"0,0 0-58 16,0 0-15-1,0 0-18-15,0 0 0 0,-15 83 23 16,9-35 21-16,-6 8 9 16,6 4-20-16,0 0-8 15,0 2 31-15,2-5-35 16,1-1-12-16,3-1 3 15,-3-5-11-15,3-4-2 16,-2-6-36-16,1-6-77 16,1-12-60-16,0-9-195 15,0-13-553-15</inkml:trace>
  <inkml:trace contextRef="#ctx0" brushRef="#br0" timeOffset="1.92996E6">4383 15684 717 0,'0'0'1083'0,"0"0"-827"16,0 0-90-16,0 0-43 16,0 0-66-16,0 0-29 15,0 0-7-15,115-29-20 16,-69 13 7-16,2-4-8 16,4-4-18-16,-4-2-23 15,-2-7-50-15,-4 1-15 16,-12-2-8-16,-8 1-25 15,-8 3 20-15,-11 0-6 16,-3 10 91-16,0 4 34 16,-5 7 47-16,-1 6 22 0,0 3 18 15,0 0-21-15,-1 0 8 16,1 9-6-16,1 7-21 16,-2 7 23-16,-1 8-4 15,1 8-5-15,1 7 12 16,3 4-42-16,0 5-3 15,3 2-27-15,-3 2-1 16,0 24-40-16,-2-14-152 16,-2-12-299-16</inkml:trace>
  <inkml:trace contextRef="#ctx0" brushRef="#br0" timeOffset="1.93067E6">5508 15561 1650 0,'0'0'206'0,"0"0"-69"0,0 0-19 16,0 0-78-16,106-2-15 16,-51-8-19-16,8 3-4 15,1-2-2-15,-9 2-65 16,-6 4-64-16,-16 3-154 15,-18 0-484-15</inkml:trace>
  <inkml:trace contextRef="#ctx0" brushRef="#br0" timeOffset="1.93089E6">5408 15876 696 0,'0'0'943'0,"0"0"-717"16,0 0 38-16,0 0-91 15,0 0-40-15,97-10-57 16,-13-6-70-16,-1-4 4 0,-1 3-10 16,-13 1-29-16,-20 3-59 15,30-8-87-15,-10 2-123 16,-8 0-503-16</inkml:trace>
  <inkml:trace contextRef="#ctx0" brushRef="#br0" timeOffset="1.93136E6">6873 14945 1759 0,'0'0'208'16,"0"0"-119"-16,-89-10-36 0,29 13-53 15,-1 20 12 1,-2 7-12-16,12 3-1 0,13-3-10 15,18-4 12-15,17-3-1 16,3-3 0-16,18 4 6 16,12 1 10-16,13 6-2 15,5 4-14-15,-2 2 12 16,-4 6-5 0,-9 0-7-16,-14 4 0 0,-13 5 8 15,-12 20-9-15,-46 15 1 16,-39 19-14-16,0-8-6 15,6-22-57-15,24-30 1 16,28-23 41-16,2-3 23 16,1-6 12-16,7-4 14 0,13-10 41 15,7-10 52-15,3-14-68 16,3-6-23-16,10 2-16 16,7 7 1-16,-1 11-7 15,-1 10 4-15,0 1-12 16,4 25 14-16,-1 10 0 15,3 11 30-15,0 2-3 16,3 1-26-16,4-4 20 16,8-3-21-16,4-10 0 15,38-4-24-15,-7-9-125 16,-5-16-506-16</inkml:trace>
  <inkml:trace contextRef="#ctx0" brushRef="#br0" timeOffset="1.93241E6">7524 15470 288 0,'0'0'59'0,"0"0"85"16,0 0-69-16,0 0-17 16,0 0-41-16,0 0 9 15,-2 0 28-15,2 0-11 16,-1 0 13-16,1-3-23 15,-2 3-32-15,2-3 8 16,0 2-9-16,-3 1 48 16,3 0 59-16,0 0 13 15,0 0 29-15,-3 0-26 16,3 0-34-16,0 0-31 16,0 0-51-16,0 0-7 0,0 0-28 15,0 0-94-15,0 0-109 16,-3 0-253-16</inkml:trace>
  <inkml:trace contextRef="#ctx0" brushRef="#br0" timeOffset="1.9331E6">7303 15635 844 0,'0'0'370'0,"0"0"-257"15,0 0 6-15,55-89-18 16,-19 62-87-16,6 8-4 16,1 2-10-16,-6 7 6 15,-4 4-10-15,-6 6 4 16,-5 0-16-16,-10 3 15 16,-1 14 2-1,-7 5 27-15,-4 11 21 0,0 11-19 16,-12 2-4-16,-13 6-12 15,-5 5-13-15,-1-5 25 16,-5-5-10-16,0-6 25 16,3-3 19-16,5-12-29 0,4-3 16 15,9-9-27 1,6-7-11-16,5-1 22 0,4-4-31 16,0 0 23-16,7 4 27 15,14 1-35-15,9 3 11 16,13-1-10-16,5-2-7 15,4 0 15-15,-3-5-24 16,-4-2-1-16,-3 0-22 16,-5-3-44-16,-10-10-16 15,3-16-56-15,-11 2-166 16,-11-5-406-16</inkml:trace>
  <inkml:trace contextRef="#ctx0" brushRef="#br0" timeOffset="1.93336E6">7300 15337 497 0,'0'0'707'0,"0"0"-546"15,0 0 78-15,0 0-67 16,0 0-66-16,0 0-42 15,0 0-55-15,158-29-9 16,-46 19 6-16,-9 0-6 16,-18 7 0-16,-33 0 0 15,-7 1-30-15,-6 2-96 0,-8 0-276 16</inkml:trace>
  <inkml:trace contextRef="#ctx0" brushRef="#br0" timeOffset="1.93394E6">8117 15662 598 0,'0'0'996'0,"0"0"-782"16,0 0-23-16,0 0-68 16,0 0-22-16,0 0-41 15,0 0-41-15,81-24 6 16,-29 14-24-16,11 0 10 16,-2 0-10-16,-3 4 8 15,-10-1-10-15,-2 2 1 16,-13 1-23-16,-6-2-46 15,-9-1-80-15,-8 3-81 0,-10-5-416 16</inkml:trace>
  <inkml:trace contextRef="#ctx0" brushRef="#br0" timeOffset="1.93417E6">8407 15374 1287 0,'0'0'480'0,"0"0"-330"16,0 0-27-16,0 0-39 16,0 0-74-16,0 0-4 0,0 0-10 15,-3 39 13 1,3-8 4-16,0 9 21 0,0 2-22 16,6 2 12-16,-3 1-24 15,0-2-7-15,-3 0-6 16,0 14-116-16,0-11-108 15,0-7-378-15</inkml:trace>
  <inkml:trace contextRef="#ctx0" brushRef="#br0" timeOffset="1.93453E6">8744 15780 1538 0,'0'0'239'0,"0"0"-120"0,0 0-21 16,0 0-63 0,0 0-25-16,-82 109 24 0,46-60-33 15,-4 1 12-15,4 3-9 16,-1-6 2-16,7-5-3 16,9-11-3-16,1-5 0 15,10-9 26-15,7-8-26 16,3-3 12-16,0-5 11 15,12-1 41-15,15 0-17 16,9-1-17-16,16-9-15 16,6 1 8-16,5-7-21 15,-2 2-2-15,-3 1 0 16,-7 3 1-16,-8 0-2 16,-10 3-54-16,-8 4-48 0,-5-1-29 15,-4 4-131-15,-10 0-327 16</inkml:trace>
  <inkml:trace contextRef="#ctx0" brushRef="#br0" timeOffset="1.93479E6">8835 15950 1458 0,'0'0'303'16,"0"0"-81"-16,0 0-75 0,0 0-64 15,0 0-55 1,0 0-27-16,0 0 25 0,-24 105-8 16,24-59 22-16,0-3-13 15,0 3-27-15,0-6 15 16,0 3-15-16,-3-8-34 16,-3-1-22-16,0-4-77 15,6-14-50-15,0-3-190 16,0-13-482-16</inkml:trace>
  <inkml:trace contextRef="#ctx0" brushRef="#br0" timeOffset="1.93553E6">9405 15265 1328 0,'0'0'295'15,"0"0"-134"-15,0 0 4 16,0 0-52-16,0 0-50 15,0 0 23-15,0 0-21 16,0-17-17-16,0 17-40 16,0 17-8-16,-9 23-16 15,-3 32 14-15,-1 21 2 16,-1 3 9-16,5-17-9 16,5-27 0-16,-2-18 0 15,3 5 2-15,0 1-2 0,3-6 0 16,-3-9 6-16,0-8-9 15,3-7 3-15,0-10-25 16,0 0 23-16,0 0-8 16,0-13 10-16,3-8 0 15,9-8-17-15,4-1 9 16,1 0 7-16,2 8 1 16,5 6 1-16,-6 6 5 15,6 6-6-15,-5 1 0 16,-4 3 8-16,3 0-13 15,-3 6 5-15,-2 11-3 16,1 5-4-16,-5 8 14 16,1 0 2-16,-4-2 6 0,-3 0-14 15,3-4 4-15,-3-8-5 16,6-2 0-16,3-4 0 16,4-5-28-16,4-5-57 15,32-12-13-15,-3-11-91 16,-1-1-331-16</inkml:trace>
  <inkml:trace contextRef="#ctx0" brushRef="#br0" timeOffset="1.936E6">10767 15125 1217 0,'0'0'400'0,"0"0"-166"16,0 0-23-16,0 0-65 16,0 0-81-16,0 0-26 15,0 0-39-15,-16 18-18 0,-5 25 17 16,-18 32 2-16,-16 32 5 16,-6 18 16-16,1 0-21 15,6-7 33-15,8-17-18 16,4-5 7-16,8-22 21 15,10-13-35-15,5-18 3 16,5-4-11-16,-5 2 5 16,-3 7-9-16,2 1 3 15,1-5-61-15,2-7-26 16,1-8-70-16,1-9-33 16,3-7-125-16,6-6-403 0</inkml:trace>
  <inkml:trace contextRef="#ctx0" brushRef="#br0" timeOffset="1.93694E6">11270 15302 1401 0,'0'0'262'0,"0"0"-74"16,0 0-22-16,0 0-56 0,0 0-72 16,0 0-37-16,0 0 5 15,-17 69-6-15,1 17 0 16,-6 23 18-16,-2 9-17 15,3-9 2-15,3-30-3 16,3-28 0-16,5-16 0 16,4-11 0-16,-2-1 0 15,2-2 3-15,-1-3 6 16,4-11-9-16,3-7 13 16,0 0-13-16,3-15 39 15,11-14-34-15,12-13-4 16,7-7-2-16,2-4-12 15,6 7 11-15,-1 6 2 16,-1 17-7-16,-6 5-1 16,-5 13 8-16,-4 5 0 0,-6 0-1 15,-3 17-6 1,-3 5 7-16,-6 5 0 0,0 3 0 16,1 2-4-16,-4-2 4 15,1 0-18-15,3-4-2 16,6-2-45-16,5-1-41 15,6-8-71-15,31-7-93 16,-4-6-61-16,1-2-737 0</inkml:trace>
  <inkml:trace contextRef="#ctx0" brushRef="#br0" timeOffset="1.93722E6">12237 15413 1149 0,'0'0'317'0,"0"0"-132"16,0 0-58-16,0 0-57 16,0 0-25-16,-114-32-28 15,68 62 10-15,1 9 10 16,2 15-12-16,6 8 41 16,4 4-25-16,12-4-10 15,12-1 20-15,9-6-39 16,0-9 9-16,12-6-12 15,15-7-9-15,3-10 4 16,4-7-4-16,6-9-56 0,11-7-41 16,-8-13-129-1,-7-9-309-15</inkml:trace>
  <inkml:trace contextRef="#ctx0" brushRef="#br0" timeOffset="1.93742E6">12062 15725 1347 0,'0'0'312'0,"0"0"-88"16,0 0-55-16,0 0-68 16,0 0-75-16,121-48-5 15,-73 46-20-15,4 2 7 16,3 0-13-16,-7 0 5 16,-2 0-7-16,-4 0 5 0,-6 0-82 15,7-3-70 1,-11-7-163-16,0-3-527 0</inkml:trace>
  <inkml:trace contextRef="#ctx0" brushRef="#br0" timeOffset="1.93766E6">12923 15309 1230 0,'0'0'548'0,"0"0"-366"15,0 0-16-15,0 0-50 16,0 0-72-16,0 0-17 15,0 0-27-15,-30 82 1 16,14-30 72-16,-5 17-38 16,3 17 8-16,-2-7-10 15,7-5-21-15,3-15 19 0,7-10-31 16,0 5 1-16,0 1-7 16,3-6-52-16,0-11-102 15,0-9-100-15,0-12-275 16,3-14-587-16</inkml:trace>
  <inkml:trace contextRef="#ctx0" brushRef="#br0" timeOffset="1.93804E6">12820 15797 965 0,'0'0'822'16,"0"0"-619"-16,0 0-24 15,0 0-109-15,92-24-64 16,-33 16 10-16,8-2-16 0,6-1 0 15,0-2 4-15,-1-3-4 16,-7-2 0-16,-7-2-43 16,-8-2-34-16,-15-1-8 15,-9-4-23-15,-17-2-13 16,-9-1 73-16,0 0 7 16,-15 4 33-16,-6-1 8 15,3 7 15-15,5 7 63 16,3 6 40-16,6 4 21 15,2 3-10-15,2 0-78 16,0 0-31-16,0 3-20 16,0 14 10-16,-1 13-7 0,-3 12 18 15,-2 12 23-15,0 5 7 16,-3 3-50-16,-3 2 4 16,1-5-5-16,1 0-15 15,-3-5-65-15,7 5-94 16,-1-15-115-16,7-12-492 0</inkml:trace>
  <inkml:trace contextRef="#ctx0" brushRef="#br0" timeOffset="1.9386E6">13886 15143 1610 0,'0'0'345'16,"0"0"-247"-16,0 0 43 16,0 0-71-16,0 0-57 15,0 0 17-15,87-33-30 16,-54 46 0-16,0 4-1 16,-5 9-2-16,-1 7-5 15,-14 9 8-15,-8 19 0 16,-5 18-6-16,-18 0 3 15,-6-10-3-15,-1-10 5 16,10-18-1-16,-3 5 2 16,9 0 0-16,6-6 0 15,3-11-9-15,3-5 9 16,16-5 0-16,13-9 0 16,5-6-34-16,5-4 1 0,3-7-23 15,-5-10-32-15,-9-3 35 16,-14 7 8-16,-14 7 33 15,-3 6 12-15,-23 9-9 16,-17 21 9-16,-8 10 0 16,-6 16 0-16,4 3 7 15,6 1-7-15,11 0-9 16,16-6 8-16,8-2-6 16,6-6 7-16,3-3 0 15,0-7 1 1,0 0 5-16,0-7-6 0,0-2 0 0,-9-5-1 15,-11-2 2-15,-3-3 4 16,-10-7 6-16,-6-3-10 16,-10-3 0-16,-32-4-1 15,10-1-134-15,5-8-580 16</inkml:trace>
  <inkml:trace contextRef="#ctx0" brushRef="#br0" timeOffset="1.93994E6">15207 15995 783 0,'0'0'692'0,"0"0"-534"15,0 0 3-15,0 0-35 16,0 0-60-16,0 0 19 16,27 0 6-16,-3-3-51 15,13-4-8-15,8 1-2 16,7 5-17-16,-1 1 14 16,-1 0-26-16,-4 1-1 15,-2 8 0-15,-5-2-8 0,-3 0-18 16,-10-2-60-1,0 5-58-15,-9-2-77 0,-7-2-396 16</inkml:trace>
  <inkml:trace contextRef="#ctx0" brushRef="#br0" timeOffset="1.94032E6">15197 16306 1000 0,'0'0'579'16,"0"0"-453"-16,0 0 31 0,0 0-43 16,0 0-7-1,0 0-53-15,88 0-8 0,-39-1 19 16,9-2-27-16,-2-1-14 16,3 1-12-16,-8 3-6 15,-2-2-5-15,-7 2-1 16,-8-3-33-16,-3 3-20 15,-5-2-57-15,3 0-30 16,-3 2-106-16,-6-6-391 0</inkml:trace>
  <inkml:trace contextRef="#ctx0" brushRef="#br0" timeOffset="1.94086E6">16668 15566 1445 0,'0'0'249'16,"0"0"-172"-16,0 0 25 15,0 0-55-15,-94-50-45 16,52 46 14-16,-1 4-16 15,1 0 0-15,6 14 2 16,11 6-1-16,2 0-1 16,13 2 1-16,10-2 6 15,0 4 31-15,3 2-7 0,17 4 11 16,9 6 1 0,4 5-43-16,3 7 10 0,-5 2-10 15,-1 6 2-15,-11 0 4 16,-5 3-6-16,-11-2 0 15,-3-7 4-15,-11 0-3 16,-14-2-1-16,-14-4 0 16,-7-5-16-16,-9 1 16 15,-3-7-25-15,6-4-13 16,10-12 25-16,12-7-5 16,10-10 18-16,12 0 12 15,6-13-12-15,2-7 4 16,0-4-4-1,15 5-19-15,4 1 18 16,0 6-15-16,4 6 15 0,-4 4 0 0,1 2-18 16,-3 8 18-16,-3 9-17 15,1 7 14-15,-9 4-5 16,0 6 17-16,-5-1-8 16,1 3 7-16,-1 1-6 15,2-1 15-15,2 0-16 16,3 0 1-16,5-3 17 15,3 1-18-15,7-2 22 16,8-2 2-16,6-8-12 16,5-4 13-16,7-5-25 15,13-10-44-15,-7-3-76 16,-6 0-388-16</inkml:trace>
  <inkml:trace contextRef="#ctx0" brushRef="#br0" timeOffset="1.942E6">17645 16140 584 0,'0'0'616'0,"0"0"-504"16,0 0 26-16,0 0-34 16,0 0-51-16,0 0-14 15,0 0-26-15,0 0 8 0,0 0 3 16,0 0-23-1,0 0 20-15,0 0 4 0,0 0 4 16,6-7 45-16,8-13-37 16,8-2-15-16,7-5-13 15,7 0-8-15,6 9 5 16,-2 5-6-16,1 9 0 16,-8 4-10-16,-8 3 5 15,-4 17-4-15,-12 6 8 16,-6 7-7-16,-3 3 7 15,-22 4-11-15,-14 4 12 16,-15 2-7-16,-12-1 7 0,2-3 0 16,3-7-1-1,9-9 7-15,16-9 18 0,9-4 11 16,12-8-9 15,10 0 17-31,2-2-11 0,11-2 38 0,19-1-21 0,28 0-28 16,30 0 33-16,0 0-12 15,-6 0-26-15,-15 0 15 16,-19 0-31-16,1 0 0 16,-3 0 0-16,-10 0-12 15,-13 0-32-15,-7 0-40 16,-13 0-31-16,-3-7-24 16,0 3-158-16,-9-6-211 0</inkml:trace>
  <inkml:trace contextRef="#ctx0" brushRef="#br0" timeOffset="1.94236E6">17414 15830 1397 0,'0'0'238'0,"0"0"-152"16,0 0-26-16,82 0 32 16,-30 0-27-16,7 7 2 0,9 3-5 15,-4-5-31 1,-3 4 2-16,-4-1-33 0,-9-4 0 16,-10 3 0-16,-7-1-1 15,-6-2-33-15,-6 2-42 16,-3 4-78-16,-5-3-84 15,-5-1-283-15</inkml:trace>
  <inkml:trace contextRef="#ctx0" brushRef="#br0" timeOffset="1.94268E6">18376 16293 842 0,'0'0'789'0,"0"0"-667"16,0 0 27-16,0 0-52 16,0 0-73-16,109-7 4 15,-56 0 8-15,6 1-10 16,-1-1 24-16,-2 0-17 15,-5 1-10-15,-5 2 1 16,-8-2-23-16,-8 3-1 16,-14 2 0-16,-3-2-38 0,-8 0-30 15,-5-1-74 1,0 1-135-16,-5-4-490 0</inkml:trace>
  <inkml:trace contextRef="#ctx0" brushRef="#br0" timeOffset="1.94295E6">18622 16051 704 0,'0'0'963'0,"0"0"-825"16,0 0 7-16,0 0-62 15,0 0-52-15,0 0-5 16,0 0-26-16,-16 54 0 0,10-19 20 15,-1 7-14-15,3 5 13 16,-2 3-7-16,3-4-11 16,0 1-2-16,2-5-14 15,-2-3-85-15,0 2-60 16,0-8-217-16,0-13-588 0</inkml:trace>
  <inkml:trace contextRef="#ctx0" brushRef="#br0" timeOffset="1.94326E6">18950 16549 810 0,'0'0'965'0,"0"0"-817"15,0 0-66-15,0 0-49 16,0 0 3-16,-74 88-20 15,42-49 3-15,1 4-16 16,3-1 3-16,-1-2 3 16,6-4-9-16,0-2 0 15,4-1 7-15,-1-10-1 16,8-3-5-16,5-7-1 16,4-6 8-16,3-4-4 15,0-3 9-15,13 0 42 16,13 0-2-16,9 0-34 15,12-7 4-15,10 0-9 16,1-3-14-16,0 2 11 0,-2 3-11 16,-4-2 0-16,-5 0-11 15,-4 1-2-15,-9-1-48 16,-5 0-40-16,-10-1-89 16,-4 1-118-16,-10 0-365 0</inkml:trace>
  <inkml:trace contextRef="#ctx0" brushRef="#br0" timeOffset="1.9435E6">19008 16782 1425 0,'0'0'322'16,"0"0"-122"-16,0 0-53 15,0 0-75-15,0 0-63 16,0 0 1-16,-1 105 36 15,1-56-21-15,0 5 3 16,0-5-26-16,0-5-1 16,0-4-2-16,0-4-23 15,0-8-58-15,1-18-44 16,6-6-143-16,0-4-365 0</inkml:trace>
  <inkml:trace contextRef="#ctx0" brushRef="#br0" timeOffset="1.94402E6">19783 16015 1129 0,'0'0'400'0,"0"0"-285"16,0 0-48-16,0 0-11 16,-97 10-21-16,69 3-6 15,-4 7 10-15,-1 3-22 16,0 7 16-16,1 2-18 16,0 5-15-16,5-1 33 0,9-2-19 15,8 2 1-15,10-6 21 16,0 0-3-16,16 0 8 15,13-2-23-15,10-1-18 16,0 0 8-16,7-8-8 16,-6-2-13-16,0-4 12 15,0-9-15-15,-4-4 16 16,-1 0-1-16,-3-11 1 16,-5-9-3-16,-3-8 3 15,-7-3-1-15,-4-4 0 16,-9-5-11-16,-4-1 12 15,0-1 0-15,-7-1 1 16,-12 10 2-16,-7 3-3 16,3 6 0-16,-6 6 5 15,3 7-4-15,4 1-1 0,5 4 0 16,0 3 7-16,5 2-19 16,5 1-10-16,7-3-74 15,0 0-89-15,0-1-439 0</inkml:trace>
  <inkml:trace contextRef="#ctx0" brushRef="#br0" timeOffset="1.94477E6">19385 15725 1051 0,'0'0'262'16,"0"0"-161"-16,0 0 64 16,0 0-58-16,0 0 1 15,0 0 11-15,0 0-71 16,65 6 11-16,-29-3 26 16,9-3-25-16,8 2 2 15,7 3-8-15,3-2-35 16,2 4 22-16,3 0-20 15,-7 3-9-15,-8-3 1 16,-6 1-12-16,-9-4-1 16,-11-1 0-16,-9 0-4 15,-6-3 3-15,-9 0-47 0,-2 0-26 16,-1 0-13-16,0 0-77 16,0 10-66-16,0 0-157 15,0 0-113-15</inkml:trace>
  <inkml:trace contextRef="#ctx0" brushRef="#br0" timeOffset="1.94565E6">21060 16864 474 0,'0'0'778'0,"0"0"-472"15,0 0-61-15,0 0-37 16,0 0-24-16,0 0-13 15,0 0-49-15,68-10-37 16,-55 10-49-16,-5 7-27 16,-2 13 10-16,-3 12-13 15,-3 11-5-15,-6 3-2 16,-19 4-9-16,-9-7 4 16,-15-3-39-16,-6-10-63 15,-32-11-30-15,9-6-132 16,9-13-443-16</inkml:trace>
  <inkml:trace contextRef="#ctx0" brushRef="#br0" timeOffset="1.94672E6">22200 16197 468 0,'0'0'620'16,"0"0"-455"-16,0 0-21 0,0 0-20 15,0 0-30-15,0 0-46 16,-6 0-19-16,6 0 22 16,0 0-12-16,0 0 37 15,0 0 2-15,0-7-19 16,6-3 6-16,7-8-21 16,11 0-8-16,6 1-17 15,6 1-19-15,1 3 0 16,5 3 0-16,-4 7 7 15,-5 3-3-15,-4 0-4 16,-10 13-6-16,-7 2 5 16,-7 6-9-16,-5 7 10 15,-5 7-2-15,-20 4-8 0,-14 4 9 16,-10 0 1-16,-5 1 0 16,-4-2-7-16,4-9 7 15,8-4 0-15,12-9 0 16,12-9 6-16,11-2-6 15,8-8 1-15,3-1-1 16,0 1 42-16,16-1-17 16,5 0-3-16,12 0 9 15,10 0-16-15,5 2 22 16,6 1-15-16,-2-3-7 16,1 3 15-16,-2-3-30 15,0 1 0-15,-6-1 0 0,-4 0-6 16,-5 0-19-1,-6 0-47-15,-5 0-39 0,-5 0-25 16,-2-4-77 0,-9-13-148-16,-3-2-346 15,-5 1 35-15</inkml:trace>
  <inkml:trace contextRef="#ctx0" brushRef="#br0" timeOffset="1.94718E6">22015 15859 1189 0,'0'0'526'0,"0"0"-448"15,0 0-18-15,0 0-30 16,117-9 8-16,-55 9 3 15,2 0 19-15,1 0-24 16,0 0 1-16,-7 6 9 16,-6 1-18-16,-7 0 1 15,-6-1-8-15,-3-1-20 16,-4 3 22-16,-3-6-23 16,-2 3 0-16,-7-2 0 15,-3 1-11-15,-4-1-36 16,-4 1-61-16,-1 5-76 0,-3 5-105 15,-2-2-112-15,0 1-365 16</inkml:trace>
  <inkml:trace contextRef="#ctx0" brushRef="#br0" timeOffset="1.94816E6">23242 16236 365 0,'0'0'736'0,"0"0"-539"16,0 0 8-16,0 0-34 16,0 0-74-16,0 0 11 15,0 0-35-15,-3 0 25 0,14 0 14 16,7 0-50-1,7-6-13-15,12 2-29 0,8-3-19 16,6-1 32-16,-2-1-18 16,-1 1-8-16,-6 1 6 15,-5 0-12-15,-5-2-1 16,-7 5 0-16,-9-1-40 16,-5 3-21-16,-7 2-51 15,-4-3-36-15,0-3-83 16,-10 2-321-1,-5-2-330-15</inkml:trace>
  <inkml:trace contextRef="#ctx0" brushRef="#br0" timeOffset="1.9485E6">23453 15945 1287 0,'0'0'300'0,"0"0"-112"16,0 0-19-16,0 0-36 15,0 0-36-15,0 0-16 16,0 0-54-16,0 27-27 16,3 3 21-16,3 9-21 15,1 14 10-15,1 0 5 16,1 2-14-16,-6-4 5 16,1-9-6-16,1-2-10 0,-1-9-26 15,1-3-82 1,8-4-53-16,-3-4-106 0,3-7-363 15</inkml:trace>
  <inkml:trace contextRef="#ctx0" brushRef="#br0" timeOffset="1.94881E6">23901 16391 975 0,'0'0'921'16,"0"0"-776"-16,0 0-45 15,0 0-29-15,0 0-42 16,0 0-28-16,0 0 37 16,-62 96-31-16,39-59 7 15,-3 0-10-15,2-2 2 0,-1-4-3 16,3-3-3-16,3-4 1 16,3-8-7-16,6-2 6 15,2-4-1-15,7-7 1 16,1 1-6-16,0-1 0 15,0-1 5-15,15 3 1 16,8 0 13-16,9 2-4 16,8-1 1-16,11 1 7 15,1-7-16-15,5 0 6 16,-1 0-7-16,-3 0 0 16,-5 0-7-16,-5-3 2 15,-9-4-32-15,-4 4-6 0,-11-4-45 16,-2 4-18-16,-11-9-63 15,-3 2-147-15,-3-1-369 0</inkml:trace>
  <inkml:trace contextRef="#ctx0" brushRef="#br0" timeOffset="1.94908E6">24081 16556 773 0,'0'0'752'15,"0"0"-614"-15,0 0 26 16,0 0-68-16,0 0-24 16,0 0-6-16,0 0-44 0,-16-2 0 15,14 14-10-15,-2 10 5 16,-1 13 44-16,-1 4-9 16,0 5-4-16,0 1-8 15,2-3-39-15,-1-1 7 16,1-7-8-16,-1-3-19 15,-1-4-56-15,-2-6-92 16,2-5-123-16,3-12-549 0</inkml:trace>
  <inkml:trace contextRef="#ctx0" brushRef="#br0" timeOffset="1.95021E6">24575 16104 222 0,'0'0'849'0,"0"0"-625"15,0 0 1-15,0 0-75 16,0 0-51-16,0 0-17 15,0 0-47-15,1-3-7 16,-1 0 4-16,0-1-7 16,0-2 2-16,0-4-16 15,0 0-10-15,0-4 31 16,5-3-19-16,10-4 8 16,1-3-5-16,8 0-16 15,4-1 11-15,1 5-11 16,0 6 0-16,0 4-13 15,-2 2 13-15,-6 8 0 16,-1 0 0-16,-6 18-16 16,-4 9 16-16,-7 9-12 0,-3 9 12 15,0 6-6-15,-13-1 6 32,-5-7 0-32,-6 0 0 0,-4-7-13 15,-2-3 12-15,-1-4-6 0,2-4 6 16,3-5-12-16,7-5 13 15,8-5 0-15,5-6 0 16,4-1 2-16,2-1-8 16,0-2 6-16,5 0 0 15,9 3 20-15,5-3-7 16,7 4 11-16,7-1 5 0,5-3-29 16,3 3 12-16,1-3-12 15,3 0 0-15,-7 0 2 16,-2 0-2-1,-4 0-1-15,-9 0 0 0,-6 0-42 16,-5 0-6-16,-5-3-54 16,-2-2-111-16,-4 0-303 0</inkml:trace>
  <inkml:trace contextRef="#ctx0" brushRef="#br0" timeOffset="1.95066E6">24412 15735 990 0,'0'0'270'0,"0"0"-27"15,0 0-43-15,0 0-58 16,0 0-92-16,85 0 0 16,-46 0-3-16,3 0-5 15,5 0 36-15,1 1-30 0,6 7 11 16,3-4 8-16,1 3-29 15,0 1-5-15,-4-1-17 16,-7-2-14-16,-6 0 11 16,-11-2-13-16,-10-2-6 15,-9-1 4-15,-6 3-81 16,-5-3-48-16,0 3-78 16,0 4-166-16,-5 3-141 15,0-4-273-15</inkml:trace>
  <inkml:trace contextRef="#ctx0" brushRef="#br0" timeOffset="1.95206E6">25294 15351 1500 0,'0'0'226'0,"0"0"-168"16,0 0 21-16,0 0-39 15,100-46-21-15,-61 43 0 32,3 3-18-32,-5 0-1 0,-4 7 22 0,-8 6-13 15,-9 3 16-15,-7 7-25 16,-7 10 0-16,-2 3 39 16,-5 14-3-16,-11 2-4 15,-1 6 3-15,0 0-34 16,5-2 15-16,4 1-16 0,5-5 1 15,3-2 11 1,0 3-6-16,6-7-6 0,11-2 13 16,7-5-13-16,5-3 16 15,7-9-14-15,3-5-2 16,-2-9 13-16,-4-5-12 16,-8-2-1-16,-8-6 10 15,-10 0-8-15,-7 0-4 16,0 0-2-16,-12 3-30 15,-11 7 34-15,-10 2-8 16,-5 7 8-16,2 6-1 16,2 2-4-16,7 6 5 15,5 0 0-15,8 5-5 16,6 3-4-16,5 3 5 0,3-2-17 16,0 4 12-16,13-6-24 15,4 0 2-15,3-1 10 16,6-2 17-16,2-1-5 15,-1-6 9-15,-5-1 0 16,-1-7-1-16,-9-1-4 16,-5-4 3-16,-7-1 2 15,0-2-7-15,-11 2 6 16,-9 1 1-16,-7-1 0 16,-3 1 0-16,-4 2 6 15,-1-5-2-15,3 2-4 16,7-5-2-16,4-3-7 15,10-1-29-15,6-6-163 16,5-1-491-16</inkml:trace>
  <inkml:trace contextRef="#ctx0" brushRef="#br0" timeOffset="1.95288E6">26079 16161 1051 0,'0'0'316'15,"0"0"-103"-15,0 0-37 16,0 0 15-16,0 0-27 16,0 0-68-16,51 3-21 15,-17-3-39-15,6 0-8 16,3 0 18-16,5 0-33 15,-3 0 2-15,-1 0-12 0,-6 0 6 16,-5 0-12 0,-8-2 3-16,-5 2-27 0,-6 0-10 15,-5 0-74-15,-1 0-47 16,-4 9-70-16,-1 4-265 16,-3 0-200-16</inkml:trace>
  <inkml:trace contextRef="#ctx0" brushRef="#br0" timeOffset="1.95323E6">26073 16455 523 0,'0'0'523'0,"0"0"-465"16,0 0 87-16,0 0 49 15,0 0 21-15,0 0-82 16,0 0-45-16,38 13-2 16,-11-11 33-16,5 2-51 15,5-1-14-15,2 0-21 16,-2-3-14-16,0 0 21 16,-1 0-14-16,-3 0-20 15,0 0 9-15,-3 0-14 16,-2 0-1-16,-1 0 0 15,-3-3-12-15,0 0-23 16,-4-1-70-16,-3-8-86 16,-4 2-292-16,-4 0-796 0</inkml:trace>
  <inkml:trace contextRef="#ctx0" brushRef="#br0" timeOffset="1.95408E6">27393 15325 616 0,'0'0'984'16,"0"0"-852"-16,0 0-18 16,0 0-10-16,0 0-27 15,0 0-71-15,0 0-6 0,-57-36-23 16,14 36 7-16,-5 10 7 16,-1 6 9-16,6 3 0 15,8 4 0-15,13-2-2 16,9 5 2-16,13-3 1 15,0 7 7-15,16 3 21 16,9 6-18-16,5 2-5 16,0 7-1-16,-2 2-4 15,-6-2-1-15,-6 4 0 16,-7 0 2-16,-5-6 4 16,-4 1-6-16,0-5 0 15,-7-2-1-15,-12-4-3 16,-7-3 3-16,-8-3-5 0,-2-6-14 15,-1-5 19 1,1-6-13-16,4-3-2 0,9-8 16 16,6-2-14-16,4 0 14 15,7 0 0-15,4-5 7 16,2-1-2-16,0-1-5 16,9 3-11-16,8-2 9 15,2 5-14-15,2-2 4 16,0 3 12-16,-6 0-16 15,0 10 10-15,-6 1 3 16,-2 8-13-16,-4 3 16 16,-1 5-14-16,-2 3 14 15,0 1 0-15,0 4 2 16,-8 5 3-16,-1 0-5 0,3 6 0 16,5-4 13-16,1 2-11 15,4-2-2-15,17-5 7 16,8 2-1-16,11-5 10 15,3-1-16-15,9-7-1 16,1-3-9-16,27-2-67 16,-13-2-185-16,-7-9-352 0</inkml:trace>
  <inkml:trace contextRef="#ctx0" brushRef="#br0" timeOffset="1.95535E6">31262 15251 424 0,'0'0'923'0,"0"0"-832"15,0 0-18-15,0 0-17 0,0 0-10 16,0 0 28-16,46-3-30 15,-37-2 5-15,3 0-3 16,4 3-8-16,1-2 19 16,4 1-32-16,1 3-12 15,3 0 13-15,1 0-25 16,2 9 8-16,-1 8-7 16,-3 6-2-16,-8 7 0 15,-5 3 0-15,-10 7 0 16,-1 2 5-16,-9 2-5 15,-12 1 0-15,-3-5 0 16,-1-4 2-16,2 1-2 16,0-4 0-16,3-3 0 15,4 3 4-15,4 0-4 0,9-3 0 16,3 3 0-16,9 0-2 16,18-4 2-16,13-2 1 15,8-3-1-15,3-4 14 16,-2-8-14-16,-6-2-1 15,-9-7 1-15,-10-3 0 16,-9 0 0-16,-10 0 0 16,-5 0 2-16,0 0-7 15,-9 0 5-15,-10 0-15 16,-7 0 15-16,-4 4-13 16,0 12 13-16,2 4 0 0,6 2 1 15,2 9-9 1,10 2 8-16,4 0-8 0,6 3-1 15,0 0-4-15,9 4 13 16,10 0 0-16,2 1 0 16,1 4 3-16,-1-2-3 15,-4 0-10-15,-4-7 9 16,-5 0-22-16,-7-5 3 16,-1-2-4-16,0-1 2 15,-6-1 21-15,-12 0-11 16,-4-7 12-16,-10 0-6 15,-5-6 12-15,-3-2-4 16,1-2 5-16,5 0-6 0,4 0-2 16,3-3-18-1,8 1-122-15,8 0-371 0</inkml:trace>
  <inkml:trace contextRef="#ctx0" brushRef="#br0" timeOffset="1.98103E6">27626 15790 1677 0,'0'0'225'0,"0"0"-132"16,0 0-16-16,0 0 11 15,0 0-57 1,0 0-10-16,100-76-21 0,-34 59 0 0,26 4 42 15,20-2-7-15,-7 5 11 16,-22 6-15-16,-26 1-30 16,-22 0 8-16,3 2-9 15,-1-2-11-15,-3 3 10 16,-10-3-70-16,-6-1-31 16,-10 4-42-16,-5 0-80 15,-3 7-152-15,0 6-158 16,-9 4-81-16</inkml:trace>
  <inkml:trace contextRef="#ctx0" brushRef="#br0" timeOffset="1.9822E6">27929 16147 1038 0,'0'0'336'15,"0"0"-140"-15,0 0-40 0,0 0-60 16,26-73-33-16,-12 43-39 16,2 2 15-16,1 0-29 15,4-2 1-15,2 5 17 16,2 5-18-16,1 6 10 15,1 5-10-15,0 9-8 16,1 6-4-16,-1 18-2 16,-3 8 1-16,-4 8 1 15,-7 2 2-15,-9 2-11 16,-4-2-9-16,-7-2 14 16,-15-6 5-16,-10 1 1 15,-4-5 0-15,-2-3-1 16,2-4 9-16,3 0 11 0,6-3 4 15,9 0-7 1,3-4 16-16,9 0-17 0,6-2-2 16,0-4 21-16,11 0 16 15,17-5 26-15,14 0-10 16,9-5-27-16,8 0 5 16,3 0-37-16,-4-5-6 15,-9 0-2-15,-7-2-20 16,-9 1-53-16,-7 2-17 15,-5 1-64-15,0 0-33 16,-3 2-158-16,-4 1-305 0</inkml:trace>
  <inkml:trace contextRef="#ctx0" brushRef="#br0" timeOffset="1.98266E6">28880 16347 176 0,'0'0'1385'16,"0"0"-1143"-16,0 0-94 16,0 0-107-16,0 0 17 15,-10 98 29-15,4-56-25 16,-3 5-14-16,0 2-37 16,-4-5-9-16,-1 1-1 15,-3-5-1-15,-3-4-50 16,-20-1-66-16,4-7-95 15,-1-12-297-15</inkml:trace>
  <inkml:trace contextRef="#ctx0" brushRef="#br0" timeOffset="1.9843E6">22427 16273 692 0,'0'0'282'0,"0"0"-221"0,0 0-33 16,0 0-28-16,0 0 0 16,0 0 15-16,0 0-15 15,0 0 74-15,0 0 22 16,0 0-33-16,0 0-26 16,0 0-36-16,0 0 0 15,0 0-1-15,0 0-86 16,13 0-77-16,0 0-165 15,3 0 13-15</inkml:trace>
  <inkml:trace contextRef="#ctx0" brushRef="#br0" timeOffset="1.98522E6">24985 16120 234 0,'0'0'42'15,"0"0"145"-15,0 0-51 16,0 0-103-16,0 0-13 0,0 0-2 16,0 0 13-1,0 3 33-15,0-3 4 0,0 0-16 16,0 0 0-16,0 0 3 16,0 0 4-16,0 0 7 15,0 0-19-15,0 0 9 16,0 0-12-16,0 0-24 15,0 0 13-15,0 0-14 16,0 0-10-16,0 0 17 16,0 0-26-16,0 0 6 15,0 0-6-15,0 0 1 16,0 0 1-16,0 0-2 0,0 0 0 16,0 0-1-16,0 0 0 15,0 0 0-15,0 0 0 16,0 0 0-16,0 0-8 15,0 0 9-15,0 0-39 16,0 0-35-16,0 2-4 16,0 0 8-16,0 1-161 15,0 0-306-15</inkml:trace>
  <inkml:trace contextRef="#ctx0" brushRef="#br0" timeOffset="1.98581E6">24906 16150 227 0,'0'0'21'16,"0"0"225"-16,0 0-184 16,0 0-34-16,0 0-13 15,0 0-9-15,0 0 15 0,4-6-12 16,-2 5-3-16,-1-1-6 15,-1 2-18-15,0 0-140 0</inkml:trace>
  <inkml:trace contextRef="#ctx0" brushRef="#br0" timeOffset="1.98652E6">23813 17026 235 0,'0'0'18'16,"0"0"6"-16,0 0-24 15,0 0-87-15</inkml:trace>
  <inkml:trace contextRef="#ctx0" brushRef="#br0" timeOffset="1.98768E6">29810 15862 1079 0,'0'0'367'15,"0"0"-191"-15,0 0-60 16,-83-1-67-16,48 9 12 16,2 2-14-16,5 0 14 15,4 1 15-15,6 2-24 16,0 3-2-16,3 0-21 16,-1 8-6-16,-1 9 28 0,3-1-30 15,3 8 22-15,2-1-8 16,4 0-12-16,5 0 11 15,0-4-11-15,1-2 3 16,14-4 37-16,7-2-33 16,2-5 3-16,6-2-9 15,3-5-18-15,1-3 16 16,0-8-15-16,0-1-6 16,1-3 14-16,1 0-14 15,0-5-1-15,-4-6 0 16,1-2 3-16,-4-2-12 0,-6 3 9 15,0-5-7 1,-7 1-2-16,0-3 2 16,-3-1-4-16,-3-4-8 15,-3 1-24-15,-2-3 31 0,-2-3-15 16,-3 5 9-16,0 0 11 16,0 5-1-16,0-1 7 15,-6 4 1-15,-2 2-6 16,-2-1 0-16,-2 2 3 15,-3 2 0-15,0-2-7 16,-4 0 7-16,1 3 3 16,-3 0-1-16,2 3-1 15,2 0 0-15,-1 2 2 16,2 1-1-16,0 1-7 16,2-1 4-16,-1 1 3 0,5 0 0 15,1 0-76 1,0 2-9-16,1-9-72 0,4 1-63 15,2-1-322-15</inkml:trace>
  <inkml:trace contextRef="#ctx0" brushRef="#br0" timeOffset="1.98817E6">29340 15694 484 0,'0'0'856'0,"0"0"-733"15,0 0-14-15,0 0-64 16,0 0 1-16,0 0 0 16,0 0 40-16,-2 0 18 15,7 0-10-15,3 0 0 16,2 0-22-16,9 0-22 0,13-3-18 16,8-4-31-1,12 0 12-15,9 2 4 16,2-5-16-16,1 3 25 0,0 1-26 15,-4-1 1-15,-3 3-1 16,-5-5 9-16,-6 2-6 16,-1 3-3-16,-5-2 1 15,-2 2 0-15,-6-2-1 16,-2 4 0-16,-6 0-7 16,-3-1-2-16,-8 1-27 15,1 2-29-15,-7 0-51 16,1 0-55-16,-5 0-199 15,0 0-468-15</inkml:trace>
  <inkml:trace contextRef="#ctx0" brushRef="#br0" timeOffset="1.99095E6">2406 17112 199 0,'0'0'77'0,"0"0"-77"0</inkml:trace>
  <inkml:trace contextRef="#ctx0" brushRef="#br0" timeOffset="1.99183E6">2400 17043 388 0,'0'0'23'0,"0"0"126"15,0 0-91-15,0 0-58 16,0 0-37-16,0 0-33 15,0 0 36-15,-33 36 34 0,32-34 20 16,1-2-11-16,-2 3 3 16,1 1-12-16,-1-1 0 15,1-3 0-15,-1 0 25 16,1 0 93-16,-2 0 64 16,2-7-32-16,-1-5 6 15,-1-6-56-15,3 3-20 16,0-5-16-16,3 3 17 15,10 2-23-15,1 1-11 16,10-2-23-16,1 5 3 16,6 3-26-16,4 6 9 15,-1 2-7-15,-1 0 5 16,-2 10-5-16,-4 7-3 16,-8 3-14-16,-8 3 13 15,-8 7-16-15,-3 3 17 0,-6-1 16 16,-15 2-16-1,-4-7 11-15,-1-5 1 0,-1-5-11 16,2-4 40-16,7-8-10 16,8 0-4-16,5-5 23 15,5 0-41-15,0 0 16 16,6 0-20-16,12-7 4 16,6-1-12-16,9 3 3 15,4 0 0-15,5 4-1 16,1 1-3-16,-1 0 4 15,-5 16 0 1,-4-1 1-16,-6 7-2 0,-9 3 10 16,-3 2-5-16,-11 0 39 0,-4 2-23 15,-6 1 8 1,-19 0-10-16,-8-1-11 16,-9-5 16-16,-10-6-15 0,-3-3-7 15,-2-8 22-15,2-4-23 16,6-3 0-16,10 0-14 15,6 0-30-15,9 0-23 16,-1 0-75-16,10 0-256 16,0 0-492-16</inkml:trace>
  <inkml:trace contextRef="#ctx0" brushRef="#br0" timeOffset="1.99228E6">2005 16822 1230 0,'0'0'187'0,"0"0"-12"16,0 0-41-16,0 0-55 15,0 0-19-15,0 0-60 0,0 0 27 16,122-24 1-16,-37 7 37 16,20-3 17-16,-7 0-43 15,-19 5-6-15,-25 5-18 16,-18 3-15-16,1 0 16 15,2 0-16-15,1-3 0 16,-7 4-11-16,-12 2-37 16,-3 4-80-16,-9 0-107 15,-2 4-409-15</inkml:trace>
  <inkml:trace contextRef="#ctx0" brushRef="#br0" timeOffset="1.99276E6">3225 17128 1418 0,'0'0'239'16,"0"0"-49"-16,0 0-75 15,0 0-33-15,0 0-64 16,0 0-18-16,99-7 35 0,-53 1 9 16,9-1 3-16,-1-3-11 15,4-4-24-15,-6 2 17 16,-1-4-29-16,-2 2 1 15,-7 1 8-15,-3 3-9 16,-5 3-15-16,-10 4-81 16,-9 3-75-16,-6 0-80 15,-9 0-371-15</inkml:trace>
  <inkml:trace contextRef="#ctx0" brushRef="#br0" timeOffset="1.99314E6">3498 16824 1590 0,'0'0'264'0,"0"0"-35"16,0 0-68-1,0 0-100-15,0 0-60 0,0 0-2 16,0 0-11-16,0 54 12 16,17-9 18-16,2 8-2 15,1 10 11-15,-1 0-24 16,0 4 6-16,-2 1-18 15,-1-1-31-15,-4 1-74 16,3-2-32-16,0 8-64 16,-3-18-161-16,-2-16-443 0</inkml:trace>
  <inkml:trace contextRef="#ctx0" brushRef="#br0" timeOffset="1.99355E6">3959 17409 1270 0,'0'0'334'15,"0"0"-152"-15,0 0-90 16,0 0-42-16,0 0-35 15,0 0-14-15,0 0 4 16,-52 70 2-16,30-32-7 0,-5 2 0 16,7 4 1-16,-2-5 12 15,6-4-11 1,4-4 6-16,1-4 15 0,4-4-22 16,4-9 9-16,3-5-10 15,0-5 0-15,0-1 15 16,3-3 3-16,12 0-3 15,7 0 11-15,11 0-14 16,9 0 12-16,5 0 23 16,1-7-7-16,0-6 10 15,-6-2-29-15,-5 3-20 16,-4-4 11-16,0 5-12 0,-3-2-31 16,-5 4-40-1,-1 2-44-15,-9-2-36 0,-8 2-151 16,-4 3-347-16</inkml:trace>
  <inkml:trace contextRef="#ctx0" brushRef="#br0" timeOffset="1.99361E6">4104 17574 1187 0,'0'0'482'16,"0"0"-269"-16,0 0-46 15,0 0-68-15,0 0-70 16,0 0-28-16,0 0-1 0,-3 37-2 15,3-5 2 1,0 9 0-16,3 9-18 0,-3 4-49 16,0 8-122-16,-12-14-351 15,-10-12-719-15</inkml:trace>
  <inkml:trace contextRef="#ctx0" brushRef="#br0" timeOffset="1.99397E6">2485 17736 215 0,'0'0'39'16,"0"0"95"-16,0 0 35 15,0 0-48-15,0 0 93 0,0 0-49 16,0 0-26-16,-13-3 0 16,13 2-67-16,0 1-72 15,0-3-14-15,13 0-144 16,1 3-72-16,-1-2-92 0</inkml:trace>
  <inkml:trace contextRef="#ctx0" brushRef="#br0" timeOffset="1.99585E6">4332 16741 1689 0,'0'0'289'0,"0"0"-195"16,0 0-53-16,0 0-41 16,0 100-4-16,17 5 4 15,-1 12 34-15,-1-10-3 0,0-29 23 16,-3-30-36-16,-3-9-9 31,4 8 10-31,1 4-18 0,2 4 5 16,1-6-6-16,-4-9-70 0,-1-13-113 15,-3-14-131-15,-5-13-319 0</inkml:trace>
  <inkml:trace contextRef="#ctx0" brushRef="#br0" timeOffset="1.99623E6">4489 17403 864 0,'0'0'778'0,"0"0"-584"16,0 0-49-16,61-90-89 16,-16 44-43-16,7-4 21 0,6-5-34 15,-3 1 0-15,-7 5 0 16,-10 2-32-16,-10 3-69 16,-10 9-23-16,-12 3-49 15,-6 9 39-15,0 9 134 16,-11 7 86-16,1 7 21 15,1 0 1-15,3 0 2 16,3 0-22-16,-6 10-26 16,0 10 15-16,-3 6-9 15,-1 17-6-15,1 17 16 16,4 26-27-16,5 19-7 16,3 2-26-16,14-8-12 0,14-13-12 15,-1-21-21-15,4-13-60 16,-1-15-37-16,28-6-95 15,-7-9-291-15,1-13-724 16</inkml:trace>
  <inkml:trace contextRef="#ctx0" brushRef="#br0" timeOffset="1.99662E6">5375 17372 1737 0,'0'0'325'0,"0"0"-90"15,0 0-111-15,103-68-64 16,-42 34-47-16,11-2 13 16,4-1-26-16,-18 12-11 15,-1 4-64-15,-14 5-136 0,-16 9-147 16,-15 7-667-16</inkml:trace>
  <inkml:trace contextRef="#ctx0" brushRef="#br0" timeOffset="1.99666E6">5465 17594 1144 0,'0'0'505'0,"0"0"-241"16,0 0-51-16,0 0-51 15,0 0-65-15,91-17-41 16,0-9-23-16,3 2-32 16,-6-1-1-16,-17 3-24 15,-11 11-154-15,-9 1-172 16,-2 3-1190-16</inkml:trace>
  <inkml:trace contextRef="#ctx0" brushRef="#br0" timeOffset="1.99714E6">6903 16798 1565 0,'0'0'229'16,"0"0"-87"-16,0 0 84 15,-15-82-96-15,8 75-55 16,-4 7-75-16,-8 0-6 15,-14 20-28-15,-9 9-14 16,-10 14 5-16,7 6 34 16,11-1-18-16,13 0 21 15,18-1 5-15,3-7-18 16,22 6 18-16,8 3 0 16,9 4 1-16,0 7 8 15,4 13-8-15,-7 17 1 0,-18-6-1 16,-8-13 7-1,-10-7-4-15,-16-20-3 0,-8 2 1 16,-7 2 13-16,-5-11-13 16,0-7 14-16,0-13 19 15,0-12-27-15,-2-5 26 16,9-2-24-16,7-16-8 16,7 0 1-16,12 1-2 15,3 2-2 1,3 4 1-16,15 2-17 0,1 9 10 15,7 0-10-15,2 13 10 16,5 12 1-16,0 7 4 16,2 7-3-16,-5-2 6 15,3 3 0-15,-6-3-1 16,7 0 1-16,2-8-11 0,3-5-26 16,34-7-69-1,-6-8-91-15,-3-9-315 0</inkml:trace>
  <inkml:trace contextRef="#ctx0" brushRef="#br0" timeOffset="1.99796E6">7464 17158 1443 0,'0'0'196'0,"0"0"-78"15,0 0-21-15,91-33-68 16,-48 33-4-16,2 20-23 16,-2 15-2-16,-1 22 10 0,-15 19-9 15,-15 0-2-15,-9-10-17 16,-3-16-26-16,-9-21 23 16,0-9 17-16,-3-3 4 15,9-11 72-15,0-6 16 16,3 0 4-16,0-3-32 15,9-10-26-15,3 0-29 16,6 3-5-16,4 6-9 16,5 4 3-16,3 0-9 15,1 17 15-15,-1 9-1 16,-6 2-2-16,-9 3 3 16,-12 0 13-16,-3-1 16 15,-3-3-1-15,-21-1-14 16,-7 0 20-16,-11-11-27 0,-10-5-1 15,-4-10-6-15,-9-3-68 16,-13-44-57-16,14 5-96 16,18-7-515-16</inkml:trace>
  <inkml:trace contextRef="#ctx0" brushRef="#br0" timeOffset="1.99834E6">7231 16977 1498 0,'0'0'214'0,"0"0"-110"16,0 0 60-16,0 0-38 16,0 0-46-16,0 0-63 15,127-89-9-15,3 45-8 16,19 3 0-16,-19 11-3 15,-39 18 3-15,-42 12-1 16,-18 0-61-16,2 27-96 16,-3 0-110-16,-12 5-357 0</inkml:trace>
  <inkml:trace contextRef="#ctx0" brushRef="#br0" timeOffset="1.99863E6">7995 17441 1204 0,'0'0'367'0,"0"0"-83"15,0 0-105-15,0 0-79 16,100-28-22-16,-15-3-50 15,-1 1-4-15,-4 2-15 16,-17 7-2-16,-18 8-5 16,1 2-2-16,3-2-43 0,-13 6-33 15,-12 6-78-15,-11 1-131 16,-13 0-549-16</inkml:trace>
  <inkml:trace contextRef="#ctx0" brushRef="#br0" timeOffset="1.9989E6">8244 17155 1007 0,'0'0'768'15,"0"0"-582"-15,0 0 2 16,0 0-70-16,0 0-87 16,0 0-31-16,0 0-3 15,0 62 3-15,9-16-1 0,2 14 1 16,2 1 0-1,2 6 0-15,3-3-47 0,-3-5-64 16,15 1-90-16,-2-14-129 16,-4-14-79-16</inkml:trace>
  <inkml:trace contextRef="#ctx0" brushRef="#br0" timeOffset="1.99916E6">8641 17537 1422 0,'0'0'305'0,"0"0"-97"16,0 0-129-16,0 0-40 0,-43 90 16 16,16-40-36-1,-4 9-9-15,-2 3 2 0,6-15-12 16,6-4 0-16,3-7 0 16,9-15 1-16,6-10 9 15,3-4 5-15,0-5 22 16,13-1 12-16,19 0-30 15,20-1 20-15,8 0-5 16,10 0-15-16,2-4 16 16,-17-5-23-16,0-4-11 15,-13 3-1-15,-9 0-16 16,-8 4-74-16,-7 2-64 16,-9 1-126-16,-9 0-398 0</inkml:trace>
  <inkml:trace contextRef="#ctx0" brushRef="#br0" timeOffset="1.99922E6">8796 17815 1154 0,'0'0'546'0,"0"0"-285"15,0 0-70-15,0 0-55 16,0 0-59-16,0 0-71 16,0 0-6-16,0 33 0 15,0 0 0-15,0 12-9 16,0 6 9-16,0-3-34 15,0-4-76-15,0-13-77 16,3-10-105-16,6-13-333 0</inkml:trace>
  <inkml:trace contextRef="#ctx0" brushRef="#br0" timeOffset="1.99959E6">9205 16990 1861 0,'0'0'252'0,"0"0"-143"16,0 0-16-16,0 0-93 15,0 0 7-15,-36 158-14 16,26-26 14-16,7 17-4 16,3-4-3-16,10-29 0 15,2-40 8-15,-1-22-8 0,-4-16 0 16,-4-12-1-16,-3-4-13 15,3-3 8-15,-3-3 4 16,0-13 2-16,0-3-9 16,3-10 10-16,3-16-2 15,0-8 0-15,9-5-27 16,0-1 16-16,7 5-5 16,5 8 17-16,-4 9 0 15,6 8 0-15,0 9 7 16,-1 1-7-16,2 9 4 15,0 12-5-15,-2 6 1 16,-1 4-28-16,-5 2-43 16,5 1-104-16,-9-9-212 15,0-11-612-15</inkml:trace>
  <inkml:trace contextRef="#ctx0" brushRef="#br0" timeOffset="1.99992E6">10445 16758 1433 0,'0'0'259'0,"0"0"-127"15,0 0 1-15,0 0-77 16,0 0-20-16,-65 126-17 16,15-4 44-16,-4 30 19 0,-4 15-22 15,6 0 5 1,7-14-17-16,5-3-17 0,4-11-3 16,11-22-28-16,8-27 1 15,7-25-2-15,4-20-61 16,6-1-55-16,0-8-130 15,0-10-536-15</inkml:trace>
  <inkml:trace contextRef="#ctx0" brushRef="#br0" timeOffset="2.00048E6">10994 17169 1603 0,'0'0'311'16,"0"0"-173"-16,0 0-32 15,0 0-84-15,0 0 3 16,0 0-25-16,-63 138 0 16,29-16-9-16,4 17 20 15,14-1-11-15,10-22 9 16,6-40-9-16,0-20 21 15,3-23-14-15,0-10-5 16,0-3 3-16,1-5-4 16,2-4-1-16,0-8 0 15,3-3 0-15,6-15 12 16,10-16 3-16,5-12-14 16,9-6 6-16,-4 2-6 0,-3 11-2 15,-11 13 1 1,-6 13-11-16,-6 10 2 0,1 7 6 15,7 19 3-15,-1 5-2 16,0 6-5-16,4 3-23 16,-1-3-60-16,17-10-103 15,0-7-145-15,3-18-366 0</inkml:trace>
  <inkml:trace contextRef="#ctx0" brushRef="#br0" timeOffset="2.00072E6">11676 17438 55 0,'0'0'1631'0,"0"0"-1415"16,0 0 45-16,0 0-137 0,-85 31-67 15,34 8-44-15,-5 10 0 16,9 7 12-16,19 1-24 16,16-5 19-16,12-8-20 15,12-2-5-15,17-5-44 16,13-8-75-16,15-17-108 15,-12-7-167-15,-11-5-645 0</inkml:trace>
  <inkml:trace contextRef="#ctx0" brushRef="#br0" timeOffset="2.00102E6">11582 17732 1446 0,'0'0'354'16,"0"0"-24"-16,0 0-110 15,0 0-80-15,113-40-59 0,-7 12-76 16,0-2-5-16,-21 9-28 15,-34 4-66-15,-26 8-51 16,-6-9-10-16,1-3-83 16,-11-8-99-16,-9-5-43 15,0-10-10-15,-15 5 390 16,0-1 42-16,6 12 358 16,6 9 5-16,0 9-98 15,0 8-20-15,3 2-60 16,0 0-73-16,-3 0-48 15,0 7-92-15,0 16-8 16,-1 27-6-16,1 37 0 16,0 24 16-16,0-2 5 0,0-26-21 15,3-28 0-15,-5-16-50 16,0 2-98-16,1 11-81 16,0-8-106-1,4-18-490-15</inkml:trace>
  <inkml:trace contextRef="#ctx0" brushRef="#br0" timeOffset="2.00171E6">12201 17839 221 0,'0'0'1195'0,"0"0"-927"31,0 0 0-31,0 0-104 0,0 0-98 0,0 0-5 16,64-99-39-16,-24 68-21 16,8-4 7-16,5 4-8 15,9 1 0-15,-4 4-1 16,-4 0-1-16,-5 5 2 16,-13 3 0-16,-9 1-21 15,-11 0 14-15,-10-1-18 16,-6 0-1-16,0-3 25 15,-9-1-15-15,-11-1 16 16,3 6 2-16,5 2 15 0,3 6 71 16,0 6 14-16,6 3-33 15,1 0-21-15,-1 0-47 16,-1 17-2-16,-5 23 1 16,-1 23 0-16,4 24 7 15,6 0 1-15,0-14 2 16,0-23-10-16,3-11-9 15,3 5-81-15,1 5-45 16,5 11-69-16,-3-16-62 16,3-14-383-16</inkml:trace>
  <inkml:trace contextRef="#ctx0" brushRef="#br0" timeOffset="2.00219E6">12905 17024 1817 0,'0'0'224'16,"42"-84"-140"-16,-12 38 11 16,10 2-58-16,-2 12 24 15,1 15-49-15,-1 17-3 16,-5 7-9-16,1 35-11 16,-13 31 10-16,-21 30-10 15,-9 12-8-15,-37-5-18 16,-5-28-28-16,8-32 21 0,13-14 5 15,15-14-3-15,-3-2 42 16,6-2-9 0,6 1-3-16,6-8 10 0,0 0 2 15,13 6 0-15,16 3 11 16,7 7-11-16,4 5 12 16,-3 9-12-16,-4 7 0 15,-6 6 2-15,-6 2-1 16,-10-1-1-16,-1-1 15 15,-4-5-5-15,-3-2 7 16,1-7-17-16,2 0 0 16,0-5 17-16,-3-5-10 15,0-6 17-15,-3-6-3 16,0-3 4-16,0-3 7 0,-12-5-23 16,-10-3-2-1,-14-1-7-15,-7-3-32 0,-5 0-74 16,-4 0-83-16,1 0-91 15,-12 3-126-15,14 4-321 16,10 0 424-16</inkml:trace>
  <inkml:trace contextRef="#ctx0" brushRef="#br0" timeOffset="2.00245E6">13783 17692 2221 0,'0'0'174'0,"0"0"-94"0,0 0-28 15,0 0-24-15,74-77 21 16,-29 57-49-16,10 2 5 16,6-1-11-16,2 5-27 15,-11 7-44-15,-10 4-51 16,-17 3-42-16,-14 4-70 15,-11 17-252-15,-66 28-135 16,-1-4 224-16,-5-3 118 0</inkml:trace>
  <inkml:trace contextRef="#ctx0" brushRef="#br0" timeOffset="2.00268E6">13760 17865 927 0,'0'0'273'0,"0"0"-6"0,0 0 10 16,0 0-53-16,0 0-35 15,0 0-52-15,0 0-74 16,120 29-23-1,-58-26-40-15,-8 1-3 0,-2-1-60 16,-19 1-132-16,-11 3-384 0</inkml:trace>
  <inkml:trace contextRef="#ctx0" brushRef="#br0" timeOffset="2.00728E6">15305 16995 1295 0,'0'0'286'0,"0"0"-161"16,0 0 70-16,0 0-81 0,0 0-38 15,-62-79-54-15,29 76-20 16,-6 3-3-16,-4 3 1 15,6 17-4-15,1 7-9 16,13 9 5-16,14 9 8 16,9 6-12-16,5 5 23 15,19 0-11-15,-2-2 0 16,7-2 0-16,-7-2 0 0,-4 1 0 16,-9 3 0-1,-9-2-1-15,-6 2 2 0,-23-1-1 16,-5 0 0-16,-7-10 6 15,2-7 8-15,0-12-13 16,6-12 9-16,1-12 16 16,6 0-26-16,3-14-8 15,10-4-18-15,3 1-35 16,10 4 21-16,0 4-4 16,10 7-21-16,6 2 49 15,7 0-9-15,-3 17 25 16,-1 5-9-16,-3 9 2 15,-4 6-5-15,-4 3 9 16,2 2 3-16,-1-5 4 16,-2 0 4-16,6 1-8 0,3-9 0 15,3-2 7 1,8-7-14-16,5-8 2 0,39-12-136 16,-10-10-195-16,-1-12-699 0</inkml:trace>
  <inkml:trace contextRef="#ctx0" brushRef="#br0" timeOffset="2.00776E6">15730 17489 1408 0,'0'0'185'0,"0"0"-12"16,0 0-56-16,104-60-74 15,-65 54-23-15,2 6-17 0,-4 0 6 16,-5 15-18-1,-15 9 0-15,-12 9-38 0,-5 6 21 16,-22 4-16-16,-13 0 31 16,-4-8 11-16,3-6-4 15,13-9 3-15,10-11 2 16,10-3 7-16,3-3 61 16,20 4-49-16,15 4-11 15,10 8-9-15,10 8 6 16,-5 2 3-16,-3 4 4 15,-10-1-2-15,-15-1 25 16,-11 2-29-16,-11-1 14 16,-11-1 44-16,-21 2-6 15,-16-10 6-15,-15-3-46 0,-8-10-17 16,-3-10-2-16,3-3-16 16,-20-45-76-16,19 3-82 15,20-4-487-15</inkml:trace>
  <inkml:trace contextRef="#ctx0" brushRef="#br0" timeOffset="2.00814E6">15720 17320 1776 0,'0'0'192'0,"0"0"-31"16,0 0-56-16,0 0-19 0,114-30-19 15,0 19-67-15,18 1 0 16,-2 7 0-16,-36 3-90 16,-35 0-77-16,-7 10-68 15,-20 0-288-15,-12 4-502 0</inkml:trace>
  <inkml:trace contextRef="#ctx0" brushRef="#br0" timeOffset="2.0082E6">16368 17890 1071 0,'0'0'384'0,"0"0"-164"16,0 0 2-16,0 0-80 0,91-16-41 15,-31 0-52-15,12-3-22 16,5-1 4-16,-13 3-30 15,6 1-1-15,-9-1 0 16,-13-1-43-16,-9 3-40 16,-22-6-69-16,-11 3-91 15,-6-2-470-15</inkml:trace>
  <inkml:trace contextRef="#ctx0" brushRef="#br0" timeOffset="2.0086E6">16687 17534 975 0,'0'0'689'0,"0"0"-580"0,0 0 26 16,0 0-15-16,0 0-21 15,0 0-83-15,0 0-16 16,0 24 0-16,0 7-3 16,0 13 3-16,0 8 7 15,0 9-7-15,-2-2 12 16,-2 3-12-16,1-5-68 15,-1-7-39-15,4 8-68 16,0-11-174-16,11-17-333 0</inkml:trace>
  <inkml:trace contextRef="#ctx0" brushRef="#br0" timeOffset="2.00867E6">17115 17839 1579 0,'0'0'294'15,"0"0"-222"-15,0 0 16 16,0 0-69-16,0 0-7 16,0 0-5-16,-97 105-7 15,52-49 1-15,3 3 13 16,10 1-12-16,3-14-2 16,15-9 0-16,8-13 1 15,6-9 12-15,6-5 4 16,17-6 17-16,16 2 25 15,15-6-39-15,9 0 5 16,7 0-20-16,0-16-5 16,-6 0-31-16,-8-6-93 0,-8-13-90 15,-15 5-274-15,-17 1-789 16</inkml:trace>
  <inkml:trace contextRef="#ctx0" brushRef="#br0" timeOffset="2.00896E6">17178 18063 829 0,'0'0'806'0,"0"0"-685"16,0 0-12-16,0 0-10 16,0 0-11-16,0 82 11 15,6-42-15-15,0 6-65 16,-2 7-4-16,1-6-15 16,-1-1-22-16,-4-7-58 15,1-6-50-15,15-16-105 0,-3-7-112 16,3-10-366-16</inkml:trace>
  <inkml:trace contextRef="#ctx0" brushRef="#br0" timeOffset="2.01037E6">17875 17660 1731 0,'0'0'217'15,"0"0"-142"-15,0 0 86 16,0 0-134-16,0 0-26 15,-106 35-1-15,49 40 1 16,12 3 0-16,14-5-1 16,17-11 0-16,14-18-1 0,11 2 8 15,8 0-7-15,7-10 0 16,3-12 1-16,3-8-9 16,-5-14 3-16,-4-2 5 15,-1-2-4-15,-6-13 5 16,-9 3-1-16,-2-1 0 15,-4 6 1-15,-1 4 1 16,0 3-2-16,0 0 0 16,0 0-4-16,0 0 5 15,0 0-1-15,0 0 4 16,0 0 2-16,0 0 5 16,0 0-11-16,0 0 0 0,0 0 6 15,0 0-5-15,0 0-1 16,0 0 0-16,0 0 9 15,0 0-12-15,0 0 3 16,0 0 0-16,0 0-7 16,0 0 8-16,0 0-1 15,0 0 0-15,0 0 6 16,0 0-12-16,0 0 6 16,0 0 0-16,0 0-9 15,0 0 9-15,0 0 0 16,0 0 0-16,0 0 6 15,0 0-6-15,0 0 0 16,0 0 0-16,0 0-8 16,0 0 9-16,0 0-1 15,0 0 0-15,0 0 8 0,0 0-8 16,0 0 0 0,0 0 0-16,0 0-9 0,0 0 10 15,0 0-1-15,0 0 0 16,0 0 5-16,2 0-6 15,-2 0 1-15,0 0 0 16,0 0-3-16,0 0 3 16,0 0 0-16,0 0 0 15,0 0 6-15,0 0-6 16,0 0 0-16,1 0 0 16,-1 0-7-16,0 0 7 15,0 0 0-15,0 0-1 16,0 0 6-16,0 0-6 0,0 0 1 15,0 0 0-15,0 0-6 16,0 0 6-16,0 0 0 16,0 0-1-16,0 0-6 15,0 0 7-15,0 0 0 16,0 0-4-16,0 0-5 16,0 0 4-16,0 0 5 15,0 0-1-15,0 0-7 16,0 0 8-16,0 0 0 15,0 0-15-15,0 0 14 16,0 0-14-16,0 0 4 16,0 0 10-16,0 0-1 0,0 0 2 15,0 0 0 1,0 0 0-16,0 0-3 0,0 0 3 16,0 0 0-16,0 0-1 15,0 0 1-15,0 0 0 16,0 0 0-16,0 0 1 15,0 0-7-15,2 0 6 16,-1 0-2 0,-1 0-5-16,0 0 1 0,3 0 6 15,-3 0 0-15,0 0 1 16,0 0 1-16,0 0-2 16,0 0 0-16,0 0-6 15,1 0 12-15,1 0-6 16,-1 0 0-16,3 0 2 0,-1 0 0 15,-3 0-2-15,3 0 0 16,-3 0-4-16,3 0 10 16,-3 0-6-16,0 0 0 15,0 0 1-15,0 0-4 16,3 0 3-16,-3 0 0 16,3 0-3-16,0 0 9 15,-3 0-6-15,0 0 0 16,1 0 1-16,-1 0-3 15,0 0 2-15,3 0 0 16,-3 0-4-16,0 0 5 16,0 0-1-16,1 0 0 15,-1 0 7-15,2 0-2 16,1 0-5-16,-2 0 0 16,2 0-9-16,-1 0 11 15,-1 0-2-15,-1 0 0 0,2 0 8 16,-2 0-9-16,0 0 1 15,0 0 0-15,0 0-8 16,0 0 9-16,0 0-1 16,0 0 0-16,0 0-16 15,0 0 16-15,0 0-17 16,0 0-8-16,0 0 11 16,0 0-32-16,0 0 3 15,0 0-2 1,0 0-20-16,0 0 11 0,0 0-58 0,0 0-45 15,0 0 39 1,-2 3-14-16,1 4 64 0,-1-4-6 16,1 4-33-16,-2-4 19 15,1 1-2-15,-1 1-35 16,-1 0 25-16,3-2-167 0</inkml:trace>
  <inkml:trace contextRef="#ctx0" brushRef="#br0" timeOffset="2.01168E6">17807 18165 674 0,'0'0'218'0,"0"0"-49"0,0 0 0 16,0 0-6-1,0 0-5-15,0 0-49 0,0 0-30 16,14 0-40-16,-5 0 2 16,1 0-20-16,7-5-10 15,1 0 22-15,1-5-33 16,5 0 20-16,-6 1-6 16,6-6-13-16,-4 3 12 15,3-1-13-15,-8 0 0 16,-2 0 0-16,4 2 2 15,-5-1-2-15,-2-2 11 16,2-4-10 0,0 0 8-16,-3-3-9 0,-3-1 1 15,0-4 41-15,-3-4-27 16,0 0 5-16,-3-3-3 0,0 0-16 16,0 2 17-16,0 6-18 15,-5 2 0-15,-1 7 2 16,-1 2 5-16,1 4-7 15,-1 1 0-15,-1 2 1 16,0 0-3-16,-1 1 2 16,-2 2 0-16,-1-2-4 15,-5 5 4-15,7-2 0 16,-2 3-1-16,1-3 3 16,4 3-4-16,-1 0 2 15,4 0-41-15,0 0-9 16,1 0-64-16,3-1-79 0,0 1-179 15,0-3-665-15</inkml:trace>
  <inkml:trace contextRef="#ctx0" brushRef="#br0" timeOffset="2.01205E6">17727 17527 1343 0,'0'0'209'16,"0"0"-80"-16,0 0 30 0,0 0 11 16,0 0-59-1,0 0-6-15,0 0-42 0,6-19-54 16,19 11 22-16,14 3-31 16,10-5 0-16,10 0-3 15,-7 0 3-15,0 4 0 16,-10 2 0-16,1 4 1 15,-11 0-5-15,1 0 4 16,-4 0-49-16,-10 0-23 16,1 0-80-16,-5 13-50 15,-5-2-117-15,-3-1-294 0</inkml:trace>
  <inkml:trace contextRef="#ctx0" brushRef="#br0" timeOffset="2.01244E6">18585 18169 1382 0,'0'0'284'0,"0"0"-136"16,0 0-40-16,0 0-86 16,-3 78 6-16,-8-27 45 15,-2 8-14-15,-7 3-16 16,0-4-26-16,1-3-17 0,-3-10 7 16,2-4-6-16,-6-4-2 15,2-5-38-15,-4-2-120 16,2-10-178-16,9-17-841 0</inkml:trace>
  <inkml:trace contextRef="#ctx0" brushRef="#br0" timeOffset="2.01325E6">19738 17706 1277 0,'0'0'262'0,"0"0"-148"16,91-31-35-16,-38 29-18 16,5 2-19-16,-2 7-27 15,-4 15 17-15,-11 8-32 0,-11 7 0 16,-14 2-2-16,-16 2-23 16,-6 4-4-16,-43 5 12 15,-6-10-2 1,-13-4 18-16,3-11 1 0,19-14 0 15,4-5 7-15,16-6 12 16,19 0 39-16,7 0 4 16,15 0-9-16,20 0-10 15,16 0-43-15,11 11 0 16,2 7-11-16,-5 10 11 16,-11 5-1-16,-14 2 1 15,-15 2 0-15,-16-3 0 16,-3-1 20-16,-16-7 10 15,-17-2 34-15,-9-5-22 16,-11-5-4-16,-7-7 0 0,-2-7-30 16,0 0 14-16,4-1-22 15,6-15-29-15,10-4-52 16,11-23-98-16,10 3-207 16,14-4-902-16</inkml:trace>
  <inkml:trace contextRef="#ctx0" brushRef="#br0" timeOffset="2.01356E6">19525 17567 1664 0,'0'0'207'0,"0"0"-94"15,81-27-74 1,20 16-37-16,35 4 27 0,-8 4-3 15,-22 3 11-15,-39 0-16 16,-28 0-15-16,4 1-12 16,-1 8-12-16,0 0-102 15,-13 7-63-15,-5 8-125 16,-9-1-69-16,-9 0-205 0</inkml:trace>
  <inkml:trace contextRef="#ctx0" brushRef="#br0" timeOffset="2.01389E6">20382 18025 884 0,'0'0'725'16,"0"0"-584"-16,0 0-24 16,0 0-39-16,118-20-43 15,-27 5-10-15,23-2 21 16,-2 0-31-16,-27 6 1 15,-27 2-13-15,-19 4-3 16,-4-5 0-16,3-3-35 16,-4-14-92-16,-13 4-110 15,-13 0-535-15</inkml:trace>
  <inkml:trace contextRef="#ctx0" brushRef="#br0" timeOffset="2.01419E6">20621 17670 1370 0,'0'0'343'16,"0"0"-230"-16,0 0-52 15,0 0-27-15,0 0-2 16,8 89 12-16,-2-36 11 16,0 9-38-16,-2 8-7 15,-4 6-3-15,0-7-7 16,0 1-67-16,-7 0-46 15,4 2-198-15,3-12-36 16,0-17-251-16</inkml:trace>
  <inkml:trace contextRef="#ctx0" brushRef="#br0" timeOffset="2.01425E6">21190 18116 1066 0,'0'0'771'0,"0"0"-771"15,0 0 0-15,0 0 0 16,-81 90 0-16,42-42 31 16,-3 8-24-16,1 1-7 15,10-5 19-15,6-10-18 16,12-6 12-16,10-11 20 16,3-12 13-16,6-3 11 15,23-8-7-15,8 0-11 0,17-2 6 16,7 0-35-1,6-2-3-15,4-6-7 0,-5 1-10 16,-6-3-55-16,-2-7-95 16,-16 2-139-16,-19 1-316 0</inkml:trace>
  <inkml:trace contextRef="#ctx0" brushRef="#br0" timeOffset="2.01457E6">21206 18367 952 0,'0'0'673'0,"0"0"-578"16,0 0 36-16,0 0-44 16,0 0-46-16,0 0-6 15,4 79 6-15,-1-40 2 0,0 3-19 16,-1 3-23-16,-2-4-2 16,0 13-55-16,0-14-143 15,0-10-327-15</inkml:trace>
  <inkml:trace contextRef="#ctx0" brushRef="#br0" timeOffset="2.01517E6">21830 17914 178 0,'0'0'940'0,"0"0"-766"16,0 0 80-16,0 0-98 16,0 0-39-16,0 0-48 15,0-79-40-15,3 63 0 16,3 5-23-16,4-6 32 15,9-1-8-15,8-4-29 16,11 0 25-16,9 2-26 0,4 5 0 16,0 8-6-16,-6 7-1 15,-10 5 7-15,-14 18-14 16,-10 8-10-16,-11 11 9 16,-6 5-40-16,-21 2 11 15,-15 2 42-15,-6-1 1 16,-5 0 1-16,-2-5 0 15,10-5 1-15,6-9 11 16,16-7-12-16,10-7 6 16,12-4 13-16,1-1-7 15,13 2 43-15,17 2-14 16,12 1-13-16,13 0 19 0,9-2-28 16,3-5-9-1,-1-6-10-15,-7-4-5 0,-6 0-72 16,-11-34-77-16,-14 2-215 15,-10-7-948-15</inkml:trace>
  <inkml:trace contextRef="#ctx0" brushRef="#br0" timeOffset="2.01551E6">21834 17459 1647 0,'0'0'228'0,"87"-4"-190"16,0 4-25-16,26 3 12 16,-6 8-25-16,-25 2 13 0,-28-3-13 15,-21-3-9-15,10 4-85 16,-7-2-256-16,-5-4-496 0</inkml:trace>
  <inkml:trace contextRef="#ctx0" brushRef="#br0" timeOffset="2.01592E6">22878 17211 1420 0,'0'0'283'15,"0"0"-201"-15,94-70-29 0,-41 50-28 16,-2 12 0-16,-1 8-25 15,-8 12-20-15,-12 21 19 16,-15 7-23-16,-15 13 8 16,-3 6 9-16,-27 4-8 15,-9 2 14-15,-1-1 1 16,5-2 0-16,10-6 6 16,15-3 3-16,10-7 1 15,1-4 27-15,26-5-2 16,12-7 6-16,8-10-35 0,3-9-6 15,-3-5 7 1,-8-6 0-16,-10 0-2 0,-16-3 8 16,-8 0-13-16,-5 3 2 15,-6 6-2-15,-12 15-39 16,-9 17 38-16,-2 8-9 16,3 9 10-16,5 9 0 15,7 9-25-15,8-4 23 16,3 1-2-16,3-4 4 15,0-10-3-15,0 6 3 16,0-5 0-16,0-8 3 16,0-9 3-16,0-11 3 15,0-12-9-15,-11-4 1 16,-13-6 55-16,-11-4-40 16,-11-3 4-16,-8 0-14 15,-2 0-6-15,5-3-41 16,-1-7-63-16,14 0-192 0,16 3-328 15</inkml:trace>
  <inkml:trace contextRef="#ctx0" brushRef="#br0" timeOffset="2.0162E6">24036 18170 1358 0,'0'0'547'16,"0"0"-496"-1,0 0 35-15,109-81-34 0,-42 58-42 16,1 6 5-16,4 5-15 16,2 5-12-16,-15 7-13 15,3 0-47-15,-9 0-57 16,-17 0-141-16,-15 0-440 0</inkml:trace>
  <inkml:trace contextRef="#ctx0" brushRef="#br0" timeOffset="2.0165E6">24139 18340 1440 0,'0'0'333'15,"0"0"-188"-15,87 1-22 16,-28-1-26-16,11 0-57 0,2 0-21 15,-12 0-19-15,0 0-16 16,-4-10-86-16,-17 1-129 16,-17-3-658-16</inkml:trace>
  <inkml:trace contextRef="#ctx0" brushRef="#br0" timeOffset="2.0174E6">25667 17369 1250 0,'0'0'282'0,"0"0"-262"16,0 0 25-16,-17-92-13 15,1 73 0-15,0 5 2 16,-5 7-21-16,-4 7 10 15,-4 0-8-15,-2 12-9 0,0 15-5 16,2 10-1-16,10 5 0 16,11 5 13-16,8 3-11 15,14 3 33-15,15 0 4 16,9 2-21-16,3 2 14 16,0 2-32-16,-7 0 1 15,-10 3 7-15,-15-1-8 16,-9 1 0-16,-21-4 6 15,-21-3-4-15,-16-3 14 16,-6-11-16-16,-3-8 0 16,6-14 6-16,6-9-5 15,13-10 12-15,12 0-5 16,11 0-6-16,11-7 12 16,8 0-14-16,6 2-18 0,21 0 9 15,7 5-32-15,5 0 28 16,1 10 12-16,-6 14-14 15,-8 9 15-15,-10 5-10 16,-7 7 10-16,-4 0 11 16,-5 2-11-1,0-4 19-15,0-3-12 0,0-8-1 16,4-8 4-16,13-4-10 16,8-7-5-16,12-3-13 15,47-10-58-15,-11 0-143 16,1-13-279-16</inkml:trace>
  <inkml:trace contextRef="#ctx0" brushRef="#br0" timeOffset="2.01787E6">26218 17653 1587 0,'0'0'186'16,"0"0"-104"-16,0 0-60 16,108-62-7-16,-61 60-12 15,3 2 3-15,1 7 4 16,-8 12-10-16,-8 6-5 16,-15-1-1-16,-17 4-44 0,-4 4-36 15,-29 3 26-15,-14-4 29 16,-3-2 30-16,4-3-15 15,10-12 13-15,17-6 3 16,14-1 0-16,2-2 38 16,24 4 11-16,13 7-48 15,14 8 34 1,4 6-10-16,2 6-24 0,-8 2 33 16,-11 0-22-16,-18 2-2 15,-15-2 25-15,-5-4-12 16,-25 0 10-16,-16-3-14 15,-11-7-12-15,-8-4 33 16,1-7-19-16,1-11 4 16,8-2 1-16,4 0-25 15,6-12-2-15,7-16-59 0,14-36-92 16,9 3-227-16,10-1-938 0</inkml:trace>
  <inkml:trace contextRef="#ctx0" brushRef="#br0" timeOffset="2.01817E6">26146 17374 61 0,'0'0'1407'0,"0"0"-1250"16,0 0-84-16,0 0 35 15,0 0-41-15,97-29-34 0,-2 29-25 16,26 0 13-16,6 4 36 15,-23 6-27-15,-35-6-12 16,-32-1-2-16,-10 0-8 16,-2-3-9-16,-5 0 1 15,-5 0-26-15,-9 0 6 16,-6 3-82-16,0-2-82 16,-9 15-156-16,-7-3-6 15,2 4 73-15</inkml:trace>
  <inkml:trace contextRef="#ctx0" brushRef="#br0" timeOffset="2.01849E6">27208 18162 781 0,'0'0'701'0,"0"0"-538"16,0 0-25-16,0 0-2 16,0 0-46-16,0 0-47 15,0 0-22-15,-7 37-21 16,-1-9 0-16,-2 9 12 16,-2 5-11-16,-2 3 6 0,-2 3-4 15,-1-1 4 1,-3-3-14-16,-3-2-61 0,-17 0-39 15,7-8-71-15,2-11-398 0</inkml:trace>
  <inkml:trace contextRef="#ctx0" brushRef="#br0" timeOffset="2.01915E6">19995 18397 578 0,'0'0'305'0,"0"0"-130"16,0 0 8-16,0 0 19 16,0 0-35-16,0 0-79 15,0 0-75-15,11 0-13 16,-8 0 0-16,3 0 0 16,4 0-33-16,7 5-81 15,31 2-34-15,-2-3-96 0,6-4-373 16</inkml:trace>
  <inkml:trace contextRef="#ctx0" brushRef="#br0" timeOffset="2.01958E6">22212 18360 324 0,'0'0'177'0,"0"0"97"16,0 0-187-16,0 0-20 15,0 0-46-15,0 0-21 16,0 0-12-16,-8 1-23 15,4 0 16-15,-6-1-24 16,3 0-5-16,6 0 22 0,-1 0-59 16,2 0-229-16</inkml:trace>
  <inkml:trace contextRef="#ctx0" brushRef="#br0" timeOffset="2.0215E6">27972 17640 743 0,'0'0'652'0,"0"0"-556"16,0 0 103-16,0 0-34 15,0 0-21-15,0 0 16 16,2-56-76-16,-2 56-35 16,0 3-49-16,0 21-15 15,-11 25 15-15,-8 30-1 16,-2 24 1-16,0-1 7 15,9-23-6-15,5-23-1 16,4-19 0-16,0 5 7 16,1-1 2-16,-1 1-9 15,2-8-38-15,-1-11-20 16,0-8-66-16,2-15-72 16,0-3-293-16,0-16-218 0</inkml:trace>
  <inkml:trace contextRef="#ctx0" brushRef="#br0" timeOffset="2.02185E6">27592 17442 967 0,'0'0'717'0,"0"0"-628"16,0 0-47-16,0 0 64 0,0 0-49 16,0 0-48-16,98-48 13 15,-47 43-12-15,8-2 41 16,21 4 14-16,17 0-33 16,-8 3 5-16,-10 0-27 15,-18 0-9-15,-22 0 7 16,-3 0-8-16,-5 0-1 15,-13 0-33-15,-10 0-55 16,-8 0-32-16,0 0-86 16,-11 0-295-16,-2 0-68 0</inkml:trace>
  <inkml:trace contextRef="#ctx0" brushRef="#br0" timeOffset="2.02246E6">28581 17172 1495 0,'0'0'214'0,"0"0"-144"15,0 0 64-15,0 0-87 16,0 0-25-16,0 0-19 15,86-14-1-15,-56 14-2 0,0 2 0 16,-5 12 1-16,-4 3-2 16,-5 9-11-16,-6 5-1 15,-9 7 13-15,-1 6-27 16,-4 8 14-16,-14 2 6 16,0 0 7-16,1 3 2 15,8-8-2-15,8-1 0 16,1-2 1-16,7-12 1 15,16 1-2-15,5-11 10 16,6-6-10-16,2-7 14 16,-1-5-14-16,-7-6 0 15,-9 0 8-15,-8 0-7 16,-8 0-1-16,-3 0 0 16,0 0-25-16,-2 1-6 15,-10 20-42-15,-7 16 49 0,-1 7 23 16,-2 9-23-1,4 7-9-15,6 2 2 0,6 0-2 16,6-4 22-16,0 1-19 16,0-3 2-16,6-5 8 15,-1-4-8-15,-5-10 23 16,0-6 5-16,-8-6 38 16,-14-10 81-16,-8-3-50 15,-9-4-22-15,-8-3-5 16,-1-2-41-16,-1-3-1 15,-11 0-58-15,15 0-183 16,9 0-530-16</inkml:trace>
  <inkml:trace contextRef="#ctx0" brushRef="#br0" timeOffset="2.02569E6">9429 10654 914 0,'0'0'167'15,"0"0"-135"-15,0 0-25 16,0 0 19-16,0 0-18 16,0 0-7-16,-15-13-1 0,15 13 9 15,0 0-28 1,0 0-1-16,0 0-53 0,3 0-68 15,34 0-9-15,-4 0 40 16,6 0-182-16</inkml:trace>
  <inkml:trace contextRef="#ctx0" brushRef="#br0" timeOffset="2.02623E6">11334 10611 466 0,'0'0'59'0,"0"0"-52"0,0 0 16 16,0 0-13-16,0 0 2 15,0 0 2-15,0 0 12 16,-22-11 33-16,22 10-24 16,0 1-21-16,0 0-1 15,0 0-12-15,0 0-2 16,0 0 1-16,0-2-32 16,0 2 25-16,0 0-15 15,-3 0 1-15,0 0-8 16,-2 0-163-16</inkml:trace>
  <inkml:trace contextRef="#ctx0" brushRef="#br0" timeOffset="2.02715E6">27869 16887 1054 0,'0'0'152'15,"0"0"-152"-15,0 0-3 16,0 0 2-16,0 0-83 16,0 0-33-16,100 0-8 15,-54 12-7-15,2 2-145 0</inkml:trace>
  <inkml:trace contextRef="#ctx0" brushRef="#br0" timeOffset="2.02822E6">20395 14948 667 0,'0'0'33'16,"0"0"-25"-16,0 0 32 0,-80-50 13 15,72 43 54-15,8 7 5 16,0-2-76-16,0 2-13 15,0 0-19-15,0 0-4 16,3 0-62-16,14 9-46 16,27 14 4-16,-1-3-23 15,3-3-207-15</inkml:trace>
  <inkml:trace contextRef="#ctx0" brushRef="#br0" timeOffset="2.0377E6">2687 12593 370 0,'0'0'52'0,"0"0"-28"16,0 0-6-16,0 0-18 15,0 0 20-15,0 0-18 16,10 0 74-16,-4 0-14 15,6 0-54-15,24 10-8 16,1-1-53-16,2-2-201 0</inkml:trace>
  <inkml:trace contextRef="#ctx0" brushRef="#br0" timeOffset="2.11701E6">17781 5535 689 0,'0'0'0'0,"-103"79"-136"15,46-37-196-15</inkml:trace>
  <inkml:trace contextRef="#ctx0" brushRef="#br0" timeOffset="2.19932E6">12905 9862 611 0,'0'0'328'0,"0"0"-250"16,0 0-23-16,0 0-15 15,0 0 31-15,0 0 48 16,-3 9-18-16,3-8 30 15,0-1-16-15,0 2-52 16,0-2 24-16,0 0-52 16,6 1-21-16,6-1 40 15,6 3-37-15,15 0 35 16,10-1-15-16,11 0-36 16,4-2 28-16,0 0-29 0,-2 0 0 15,-3 0-7 1,-8 0 19-16,-11 0-12 0,-4 0 0 15,-10 0-22-15,-4 0-37 16,-13 0-121-16,-3 2-388 16,0 3 37-16</inkml:trace>
  <inkml:trace contextRef="#ctx0" brushRef="#br0" timeOffset="2.20001E6">12874 10162 1204 0,'0'0'248'0,"0"0"-144"16,0 0 11-16,0 0 17 15,0 0-61-15,0 0 4 16,0 0-16-16,49 0-59 15,-20 0 39-15,9 0-39 16,1-1 0-16,7-2 14 16,2 1-2-16,-2-1-9 0,-1-1-3 15,-6 4 10-15,-7 0-17 16,-3 0 7-16,-8 0-24 16,-2 0-35-16,-4 0-158 15,6 7-48-15,-6 1-105 16,1-7-403-16</inkml:trace>
  <inkml:trace contextRef="#ctx0" brushRef="#br0" timeOffset="2.20015E6">13834 9803 1461 0,'0'0'246'16,"0"0"-168"-16,0 0-23 16,0 0-17-16,0 0-38 15,0 0 25-15,0 0-25 16,0 28 0-16,-3-4 34 16,-1 6-15-16,-2 9 24 15,0 1 3-15,-1 5-36 16,1-1 45-16,0-1-55 15,-4 3 1-15,2-3 7 16,2 0 2-16,-3-7-10 16,3 1 0-16,-1-8-19 0,0-6 9 15,6-6-127 1,1-17-146-16,8 0-286 0,8-13-315 16</inkml:trace>
  <inkml:trace contextRef="#ctx0" brushRef="#br0" timeOffset="2.20083E6">13899 10125 1410 0,'0'0'228'0,"0"0"-114"16,0 0 7-16,0 0-49 16,0 0 14-16,0 0-40 15,0 0-39-15,113-29 5 16,-71 18-12-16,-2-5 0 15,2 4-15-15,-6-2 12 0,-2-2-14 16,-1-1-22-16,-6-3-63 16,-8-1 44-16,-4-1-93 15,-6-4-58-15,-3-3 43 16,-6 2 78-16,0 3 88 16,0 1 17-16,-3 8 9 15,0 4 35-15,0 4 28 16,-2 1 30-16,4 3 21 15,1 3-47-15,0 0 8 16,0 0-37-16,0 0-49 16,0 0 22-16,0 9-37 15,0 5 0-15,0 11 9 0,0 6 2 16,0 6 26-16,-3 8 5 16,0 1-36-16,-2 4 37 15,1-1-42-15,-2 1-1 16,-4-4 22-16,4 1-10 15,-2-5-12-15,2-8 0 16,3-2 6-16,-3-9-27 16,5-6-22-16,1-16-184 15,0-1-301-15,0-4-599 0</inkml:trace>
  <inkml:trace contextRef="#ctx0" brushRef="#br0" timeOffset="2.22826E6">31900 15777 438 0,'0'0'89'0,"0"0"83"15,0 0-80-15,0 0-37 16,0 0 6-16,0 0-24 15,-9 0 0 1,9 0 7-16,0 0-9 16,0 0 58-16,0 3 27 15,0-3 6-15,0 3-13 0,0-3-52 16,0 0-5-16,0 1 8 16,0-1-15-16,0 3 42 0,6-3-28 15,8 3-10-15,8 0 1 16,11-2-42-16,9 5 6 15,5 1-13-15,0-4 1 16,-3 4-4-16,-2-4-2 16,-4 1-6-16,-3-1 5 15,-6 0-25-15,-5-3-14 16,-10 0-29-16,-8 3-55 16,-9-3-144-16,-14 0-315 15,-7 0 72-15</inkml:trace>
  <inkml:trace contextRef="#ctx0" brushRef="#br0" timeOffset="2.22897E6">31876 15923 199 0,'0'0'529'15,"0"0"-477"-15,0 0 4 16,0 0 41-16,0 0 43 15,0 0 6-15,0 0-7 16,3 22 25-16,11-15-36 16,1-1-30-16,5 1-41 15,2 0 3-15,1-1-12 16,3-2-18-16,1-1 5 0,1 1-28 16,0-1-5-16,2 0 19 15,1-3-20 1,2 2-1-16,-3-2 0 0,-3 2 1 15,-4-2-2-15,-4 0-35 16,-6 0-60-16,1 0-15 16,-7-3-112-16,-1-1-47 0,-1 0-319 15</inkml:trace>
  <inkml:trace contextRef="#ctx0" brushRef="#br0" timeOffset="2.22912E6">32619 15632 380 0,'0'0'612'0,"0"0"-468"16,0 0-18-16,0 0 18 15,0 0-11-15,0 0-25 0,0 0-20 16,18-24-37-16,-18 24-2 16,0 0-11-16,0 0-20 15,0 0 8-15,0 0-26 16,0 0 1-16,0 0-2 16,0 0 1-16,-1 0 0 15,-2 4-1-15,-3 3-13 16,0 9 8-16,-2 7 6 15,-2 3 0-15,-2 6 4 16,2 7 5-16,-1 3 4 16,1 1 6-16,4 3-1 15,0-2 10-15,0 1-27 0,3-4 8 16,-3 1 13-16,3-6-22 16,2-3 11-16,-3-3-5 15,3-5-6-15,1-1 14 16,0-1-14-16,0-6 0 15,0 0-3-15,0-1 3 32,0-2-1-32,0-5-4 15,0-2-61-15,0-1-41 0,3-6-143 0,2 0-136 16,2-7-365-16</inkml:trace>
  <inkml:trace contextRef="#ctx0" brushRef="#br0" timeOffset="2.2298E6">32687 15985 1117 0,'0'0'189'0,"0"0"-57"0,0 0-2 15,0 0-29 1,0 0-41-16,0 0-11 0,0 0-14 15,46-20-29-15,-24 14 2 16,2 5-2-16,5-5-5 16,0 4 10-16,0-3-11 15,0 0 0-15,0-2-1 16,-2-3-7-16,-2 0-9 16,-4-4-15-16,0-5-2 15,-5-2 3-15,-5-5-116 16,-5-7 47-16,-6-2 29 15,0-2-19-15,-3 3 33 16,-6 2 38-16,-2 2 19 16,5 7 55-16,3 9 12 15,2 2 66-15,1 5 14 16,0 4-58 0,0 0-23-16,0 3-9 15,0 0-10-15,0 0-5 0,0 0-24 16,0 0-12-16,0 0-6 15,0 9-8-15,-3 7-5 16,0 8 6-16,-3 12 7 16,-3 7 9-16,0 7-9 15,1 2 1-15,-1 0 16 16,2 2-17-16,1-2 7 16,2-3-6-16,1-1 0 15,1-2 12-15,2-7-13 16,0 1 0-16,0-7 0 15,0-3 1-15,0-4-1 16,0-2 0-16,0-5 0 0,0-6-35 16,2-1-65-16,-1-3-123 15,1-6-339-15</inkml:trace>
  <inkml:trace contextRef="#ctx0" brushRef="#br0" timeOffset="2.23218E6">29510 17786 225 0,'0'0'126'0,"0"0"-126"0,0 0-9 15,0 0 9-15,0 0 94 16,0 0-34-16,0 0-52 16,0-7 28-16,0 7 29 15,0 0-25-15,0 0 8 16,0 0-14-16,0 0-15 15,0 0 24-15,0 0 4 16,0 0 10-16,0 0 11 16,0 0-26-16,0 0-6 15,0 0-10-15,0 0 5 16,0 0-4-16,0 0 8 16,0 0-18-16,0 0 27 15,0 0-21-15,0 0 7 0,0 0-5 16,0 0-8-1,0 0 9-15,0 0-18 0,0 0 8 16,0 0 14-16,0 0-7 16,0 0 11-16,0 0-8 15,0 0 4-15,0 0 20 16,0 0-1-16,0 0 8 16,0 0 13-16,6-3-48 15,9 0-6-15,10-1 2 16,10-6-18-16,8 0 16 15,9 1-16-15,5 1 0 16,1-1 12-16,0 1-11 0,-1 2 4 16,-5-1 1-1,-7 2-4-15,-12 0 4 16,-12 5-6-16,-8 0 0 0,-8 0-6 16,-4 0 1-16,-1 0-17 15,0 0-19-15,0 0-73 16,-6 2-69-16,-10 6 51 15,-20 13-22-15,2-1-196 16,1-3-441-16</inkml:trace>
  <inkml:trace contextRef="#ctx0" brushRef="#br0" timeOffset="2.23287E6">29467 18003 436 0,'0'0'359'0,"0"0"-194"15,0 0-90-15,0 0 29 16,0 0 19-16,0 0-29 16,0 0-4-16,56 7 25 15,-24-4-36-15,7-3-11 16,1 0-36-16,3 0-1 0,-1-3 1 15,-1-4-20-15,-3-1 10 16,-2 3 1-16,-5-2-17 16,-4-2 20-16,-4 5-24 15,-4-3-1-15,-4 4 13 16,0-2-14-16,-5 4 0 16,0-2 0-16,1 0 0 15,-2 1-6-15,1 2 6 16,1 0-16-16,-4 0 2 15,1 0-37-15,1 0-19 16,0 0-119-16,-2 0-73 16,2 0-233-16</inkml:trace>
  <inkml:trace contextRef="#ctx0" brushRef="#br0" timeOffset="2.23409E6">30531 17663 130 0,'0'0'567'16,"0"0"-442"-16,0 0-77 15,0 0 17-15,0 0 0 16,0 0-2-16,0 0-28 16,1-57-10-16,1 55-15 15,-2 2-10-15,0-3 16 0,0 3-15 16,0 0 25-16,0 0 13 16,0 0 3-16,0 0 14 15,0-3-16-15,0 1-11 16,0 1 7-16,0 0-7 15,0-2 22-15,0 0 10 16,0 2-25-16,0-2 8 16,0 0-28-16,0 0-9 15,0 2 21-15,0-2-14 16,0-2-3-16,0 3 8 16,0-1-11-16,0-4 13 15,0-1-4-15,0-1-15 16,0-2 21-16,0 1-21 0,0 1 12 15,0 4 17-15,0 2-11 16,0 3 7-16,0 0-11 16,0 0-10-16,0 0 12 15,0 0-17-15,0 0-1 16,0 0 0-16,0 10-9 16,0 5 9-16,0 5 0 15,0 4 0-15,-2 6 6 16,-2-1-5-16,-2 6-1 15,0 2 1-15,-2 4 0 16,-2 2 4-16,-1-4-5 16,-1 3 0-16,-1 2 6 15,1-4-6-15,0-4 0 16,3 0 1-16,2-7 0 16,2-5 1-16,4-1 6 0,-1-9-7 15,2-1-2-15,0-4 4 16,0-4-3-16,0-4 0 15,0-1-28-15,0 0-17 16,0 0-41-16,6-20-69 16,0-2-124-16,3-8-889 0</inkml:trace>
  <inkml:trace contextRef="#ctx0" brushRef="#br0" timeOffset="2.23478E6">30862 17809 196 0,'0'0'951'16,"0"0"-813"-16,0 0-93 15,0 0-19-15,103-36-4 16,-57 24 53-16,5 1-11 16,0 1 6-16,-2 2-8 15,-4 0-31-15,-4 3 4 0,-7-2-23 16,-5 4-11-16,-5-2 8 16,-5 3-9-16,-3-1-2 15,-5-1-14-15,-5 1-58 16,-3 1-63-16,-3-8-8 15,0 3-133-15,-10-3-94 0</inkml:trace>
  <inkml:trace contextRef="#ctx0" brushRef="#br0" timeOffset="2.23494E6">31135 17492 763 0,'0'0'279'0,"0"0"-175"0,0 0 2 15,0 0-56-15,0 0 18 16,0 0 15-16,0 87 9 16,0-53-31-16,0 3-7 15,0-2-12-15,0 2-10 16,0 0 15-16,0-5-28 16,0-3 0-16,-2-1-7 15,2-9-11-15,-1 0 6 16,-1-1-7-16,1-6-1 15,-1 3-20-15,-1 0-71 16,-4 6-132-16,1-3-54 16,2 0-317-16</inkml:trace>
  <inkml:trace contextRef="#ctx0" brushRef="#br0" timeOffset="2.23563E6">31351 17901 474 0,'0'0'618'0,"0"0"-554"15,0 0-35-15,0 0 39 16,-27 79-14-16,9-44-4 16,-2 6-8-16,-4-1-13 15,2-3 18-15,2-2-17 16,1-7 7-16,2 2 18 15,4-5-27-15,2-5 1 16,4-3-10-16,1-4-12 0,3-6 21 16,3-2-6-16,0-2-6 15,2 1 23-15,12-2 2 16,6 0 6-16,10 1-6 16,5 0-29-16,4-3 10 15,1 0-21-15,1 0 0 16,-1-6 13-16,-4-1-13 15,-3 3-2-15,-5-4-11 16,-1-1-31-16,-6-1 1 16,-3 0-45-16,-2-11-120 15,-7 4-93-15,-5 1-690 0</inkml:trace>
  <inkml:trace contextRef="#ctx0" brushRef="#br0" timeOffset="2.23577E6">31370 18155 362 0,'0'0'746'0,"0"0"-639"16,0 0-58-16,0 0 2 16,0 0 30-16,0 0 34 15,0 0-34-15,-10 86-7 16,7-62-25-16,-1 5-1 15,-2 0 1-15,0 0-24 0,-1 0 3 16,-1-4-26 0,2-2-2-16,0-6 10 0,3-4-10 15,1-6-1-15,2-3-61 16,0-4-65-16,2-3-89 16,7-11-124-16</inkml:trace>
  <inkml:trace contextRef="#ctx0" brushRef="#br0" timeOffset="2.23648E6">31821 17561 288 0,'0'0'85'0,"0"0"152"16,0 0-91-1,0 0-22-15,0 0 3 0,0 0-21 16,0 0-1-16,9-4-3 15,-8-4-52-15,1 6 13 16,-1-4 24-16,-1 3-27 16,0 2-2-16,0 1-1 15,0-3-24-15,0 3 4 0,0 0-23 16,0 0 7-16,0 0 15 16,0 0-18-16,0-3 11 15,0 2-4-15,0-2-1 16,0 0 2-16,0-2-25 15,0 1 15-15,0 4 15 16,0-3-15-16,0 3 17 16,0 0-20-16,0 0-12 15,0 0-2-15,0 5-10 0,-3 15 0 16,-5 10 10-16,-1 9 2 16,-2 8 5-16,1 2-6 15,1 0 1-15,0-2-1 16,3-6 0-16,0-3 0 15,2-7-1-15,-1-5 2 16,2-6-2-16,2-8 1 16,-1-4-48-16,2-2-28 15,0-6-36-15,0 0-41 16,3-6-106-16,5-5-265 0</inkml:trace>
  <inkml:trace contextRef="#ctx0" brushRef="#br0" timeOffset="2.23717E6">31818 17776 150 0,'0'0'630'16,"0"0"-448"-16,0 0-25 15,0 0 0-15,0 0-57 16,0 0-45-16,0 0-25 16,97-61 4-16,-67 52-20 15,5 2 4-15,0-2-4 0,1 2-12 16,0-3 9-16,0-3-10 15,-4 0 5-15,0 0-6 16,-5-1-38-16,-5-1-11 16,-4-1 0-16,-5-2 4 15,-5-2 8-15,-5 0 15 16,-3 4 22-16,0-1 8 16,-3-2-7-16,-6 8 4 15,-3-2-5-15,1 6 21 16,2 0 23-16,1 2 4 15,3 2 17-15,1 1-5 16,2 2-18-16,1 0 5 16,1 0-27-1,0 0 11-15,0 0 5 16,0 7-26-16,0 7-2 16,-2 12-1-16,-6 6 2 15,0 12 14-15,-3 3-11 16,1 2 5-16,-2 0 8 15,1 1-17-15,1-4 9 16,0-1-4-16,2-1-12 16,1-3 15-16,2 0-10 15,-2-4-5-15,4-3 9 0,0-5-8 16,3-5-1 0,0-4 3-16,0-4-2 0,0-7 3 15,0-3-5-15,0-2-1 16,0-4-8-16,0 3-11 15,1-3-15-15,2 0-43 16,11 0-53-16,-2-10-92 16,1-2-502-16</inkml:trace>
  <inkml:trace contextRef="#ctx0" brushRef="#br0" timeOffset="2.23998E6">30517 17231 345 0,'0'0'66'15,"0"0"-38"-15,0 0 6 16,0 0-2-16,0 0 17 16,0 0-3-16,0 0-18 15,-9 6 6-15,4-6 7 16,-3 0-40-16,-1 0 6 15,-4-3-6-15,-1-2-1 16,0 4 0-16,1 0 0 16,4 1 1-16,3 0 7 15,3 0-7-15,2 0 41 16,1 0 40-16,0 0 3 0,0 0 1 16,-3 0-18-16,2 0-13 15,-2 0 30-15,-5 0-23 16,-3 0-12-16,-5 0-13 15,-6 0-9-15,-2 0 31 16,-2 0 2-16,0 0-16 16,2 0 21-16,3 0-27 15,1 0-12-15,6 0 3 16,3 0-14-16,5 0 13 16,1 0-7-16,4 1-13 15,1 0 29-15,0-1-3 16,0 2-5-16,0-2-4 15,8 3-25-15,2-3 10 0,9 0 5 16,10 3-15 0,10-3 25-16,8 0-15 0,6 0-4 15,-1 0-6-15,-3 0 5 16,-7 0-6-16,-5 0 0 16,-7 0 0-16,-5 0 0 15,-7 0 0-15,-4 0 0 16,-5 0 0-16,-3 0 1 15,1 0-1-15,-4 0 0 16,3 0 0-16,-2 0-1 16,3 0 1-16,0 0 0 15,-1 0-1-15,-2 0 0 16,-1 0 1-16,2 0 0 16,-2 0 0-16,0 0 2 15,0 0-2-15,-1 0 0 0,-2 0-1 16,2 0 2-16,-2 0-1 15,0 0 0-15,0 0 6 16,0 0-17-16,0 0-27 16,1 1-40-16,4 8-49 15,1-2-126-15,-1-2-273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B147-73FC-4665-BA3F-878770AC27A2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84CE-9E19-447A-A2F9-00A689C0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1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B147-73FC-4665-BA3F-878770AC27A2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84CE-9E19-447A-A2F9-00A689C0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0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B147-73FC-4665-BA3F-878770AC27A2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84CE-9E19-447A-A2F9-00A689C0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3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B147-73FC-4665-BA3F-878770AC27A2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84CE-9E19-447A-A2F9-00A689C0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8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B147-73FC-4665-BA3F-878770AC27A2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84CE-9E19-447A-A2F9-00A689C0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68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B147-73FC-4665-BA3F-878770AC27A2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84CE-9E19-447A-A2F9-00A689C0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8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B147-73FC-4665-BA3F-878770AC27A2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84CE-9E19-447A-A2F9-00A689C0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5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B147-73FC-4665-BA3F-878770AC27A2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84CE-9E19-447A-A2F9-00A689C0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5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B147-73FC-4665-BA3F-878770AC27A2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84CE-9E19-447A-A2F9-00A689C0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6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B147-73FC-4665-BA3F-878770AC27A2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84CE-9E19-447A-A2F9-00A689C0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0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B147-73FC-4665-BA3F-878770AC27A2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84CE-9E19-447A-A2F9-00A689C0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3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BB147-73FC-4665-BA3F-878770AC27A2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E84CE-9E19-447A-A2F9-00A689C0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18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customXml" Target="../ink/ink6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87506" y="358588"/>
            <a:ext cx="10497670" cy="5869493"/>
          </a:xfrm>
        </p:spPr>
        <p:txBody>
          <a:bodyPr>
            <a:normAutofit/>
          </a:bodyPr>
          <a:lstStyle/>
          <a:p>
            <a:r>
              <a:rPr lang="en-US" sz="2700" b="1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 group:</a:t>
            </a:r>
            <a: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b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  <a:t>Let G be a group under the binary operation ‘*’. A non-empty subset H of a group G is said to be a subgroup of G if H is itself a group under the SAME binary operation of a group G.</a:t>
            </a:r>
            <a:b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  <a:t>For example: </a:t>
            </a:r>
            <a:b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  <a:t>(1) (Z,+) is a subgroup of (Q,+).</a:t>
            </a:r>
            <a:b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  <a:t>(2) (Q,+) is a subgroup of (R,+).</a:t>
            </a:r>
            <a:b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  <a:t>(3) (R,+) is a </a:t>
            </a:r>
            <a: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  <a:t>subgroup of </a:t>
            </a:r>
            <a: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  <a:t>(C,+).</a:t>
            </a:r>
            <a:b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Improper (trivial) subgroup: </a:t>
            </a:r>
            <a:br>
              <a:rPr lang="en-US" sz="27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  <a:t>Any group (G,*) have two subgroups _________ and __________. These are improper or trivial subgroups.</a:t>
            </a:r>
            <a:b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  <a:t>Others are called </a:t>
            </a:r>
            <a:r>
              <a:rPr lang="en-US" sz="27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proper or non-trivial subgroups.</a:t>
            </a:r>
            <a:br>
              <a:rPr lang="en-US" sz="27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US" sz="27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95440" y="1384560"/>
              <a:ext cx="10886760" cy="4809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6800" y="1375920"/>
                <a:ext cx="10902960" cy="48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9123120" y="2279160"/>
              <a:ext cx="1569600" cy="13629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20240" y="2274840"/>
                <a:ext cx="1577160" cy="137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913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>
              <a:xfrm>
                <a:off x="887506" y="188258"/>
                <a:ext cx="10497670" cy="6436659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27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Example: </a:t>
                </a:r>
                <a:br>
                  <a:rPr lang="en-US" sz="27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</a:br>
                <a:r>
                  <a:rPr lang="en-US" sz="2700" dirty="0" smtClean="0">
                    <a:latin typeface="Roboto" panose="02000000000000000000" pitchFamily="2" charset="0"/>
                    <a:ea typeface="Roboto" panose="02000000000000000000" pitchFamily="2" charset="0"/>
                  </a:rPr>
                  <a:t>Write all proper and improper subgroups of the symmetric group 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(</m:t>
                    </m:r>
                    <m:sSub>
                      <m:sSubPr>
                        <m:ctrlPr>
                          <a:rPr lang="en-US" sz="2700" i="1" dirty="0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sSubPr>
                      <m:e>
                        <m:r>
                          <a:rPr lang="en-US" sz="2700" i="1" dirty="0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𝑆</m:t>
                        </m:r>
                      </m:e>
                      <m:sub>
                        <m:r>
                          <a:rPr lang="en-US" sz="2700" i="1" dirty="0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3</m:t>
                        </m:r>
                      </m:sub>
                    </m:sSub>
                    <m:r>
                      <a:rPr lang="en-US" sz="2700" i="1" dirty="0" smtClean="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, 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7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.</m:t>
                    </m:r>
                  </m:oMath>
                </a14:m>
                <a:r>
                  <a:rPr lang="en-US" sz="2700" dirty="0" smtClean="0">
                    <a:latin typeface="Roboto" panose="02000000000000000000" pitchFamily="2" charset="0"/>
                    <a:ea typeface="Roboto" panose="02000000000000000000" pitchFamily="2" charset="0"/>
                  </a:rPr>
                  <a:t/>
                </a:r>
                <a:br>
                  <a:rPr lang="en-US" sz="2700" dirty="0" smtClean="0">
                    <a:latin typeface="Roboto" panose="02000000000000000000" pitchFamily="2" charset="0"/>
                    <a:ea typeface="Roboto" panose="02000000000000000000" pitchFamily="2" charset="0"/>
                  </a:rPr>
                </a:br>
                <a:r>
                  <a:rPr lang="en-US" sz="27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Solution</a:t>
                </a:r>
                <a:r>
                  <a:rPr lang="en-US" sz="2700" dirty="0" smtClean="0">
                    <a:latin typeface="Roboto" panose="02000000000000000000" pitchFamily="2" charset="0"/>
                    <a:ea typeface="Roboto" panose="02000000000000000000" pitchFamily="2" charset="0"/>
                  </a:rPr>
                  <a:t>: Let S={1,2,3}</a:t>
                </a:r>
                <a14:m>
                  <m:oMath xmlns:m="http://schemas.openxmlformats.org/officeDocument/2006/math">
                    <m:r>
                      <a:rPr lang="en-US" sz="27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</m:t>
                    </m:r>
                    <m:r>
                      <a:rPr lang="en-US" sz="2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en-US" sz="2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700" dirty="0" smtClean="0">
                    <a:latin typeface="Roboto" panose="02000000000000000000" pitchFamily="2" charset="0"/>
                    <a:ea typeface="Roboto" panose="02000000000000000000" pitchFamily="2" charset="0"/>
                  </a:rPr>
                  <a:t> where </a:t>
                </a:r>
                <a:br>
                  <a:rPr lang="en-US" sz="2700" dirty="0" smtClean="0">
                    <a:latin typeface="Roboto" panose="02000000000000000000" pitchFamily="2" charset="0"/>
                    <a:ea typeface="Roboto" panose="02000000000000000000" pitchFamily="2" charset="0"/>
                  </a:rPr>
                </a:br>
                <a:r>
                  <a:rPr lang="en-US" sz="2700" dirty="0" smtClean="0">
                    <a:latin typeface="Roboto" panose="02000000000000000000" pitchFamily="2" charset="0"/>
                    <a:ea typeface="Roboto" panose="02000000000000000000" pitchFamily="2" charset="0"/>
                  </a:rPr>
                  <a:t/>
                </a:r>
                <a:br>
                  <a:rPr lang="en-US" sz="2700" dirty="0" smtClean="0">
                    <a:latin typeface="Roboto" panose="02000000000000000000" pitchFamily="2" charset="0"/>
                    <a:ea typeface="Roboto" panose="02000000000000000000" pitchFamily="2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700" b="0" i="1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sSubPr>
                      <m:e>
                        <m:r>
                          <a:rPr lang="en-US" sz="2700" b="0" i="1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𝑝</m:t>
                        </m:r>
                      </m:e>
                      <m:sub>
                        <m:r>
                          <a:rPr lang="en-US" sz="2700" b="0" i="1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1</m:t>
                        </m:r>
                      </m:sub>
                    </m:sSub>
                    <m:r>
                      <a:rPr lang="en-US" sz="2700" b="0" i="1" smtClean="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=</m:t>
                    </m:r>
                    <m:d>
                      <m:dPr>
                        <m:ctrlPr>
                          <a:rPr lang="en-US" sz="2700" b="0" i="1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700" b="0" i="1" smtClean="0">
                                <a:latin typeface="Cambria Math" panose="02040503050406030204" pitchFamily="18" charset="0"/>
                                <a:ea typeface="Roboto" panose="02000000000000000000" pitchFamily="2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700" b="0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2700" b="0" i="1" smtClean="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,</m:t>
                    </m:r>
                    <m:sSub>
                      <m:sSubPr>
                        <m:ctrlPr>
                          <a:rPr lang="en-US" sz="27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𝑝</m:t>
                        </m:r>
                      </m:e>
                      <m:sub>
                        <m:r>
                          <a:rPr lang="en-US" sz="2700" b="0" i="1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2</m:t>
                        </m:r>
                      </m:sub>
                    </m:sSub>
                    <m:r>
                      <a:rPr lang="en-US" sz="2700" i="1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=</m:t>
                    </m:r>
                    <m:d>
                      <m:dPr>
                        <m:ctrlPr>
                          <a:rPr lang="en-US" sz="27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700" i="1">
                                <a:latin typeface="Cambria Math" panose="02040503050406030204" pitchFamily="18" charset="0"/>
                                <a:ea typeface="Roboto" panose="02000000000000000000" pitchFamily="2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700" b="0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</a:rPr>
                                <m:t>1</m:t>
                              </m:r>
                            </m:e>
                            <m:e/>
                            <m:e/>
                          </m:mr>
                        </m:m>
                      </m:e>
                    </m:d>
                    <m:r>
                      <a:rPr lang="en-US" sz="2700" b="0" i="1" smtClean="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,</m:t>
                    </m:r>
                    <m:sSub>
                      <m:sSubPr>
                        <m:ctrlPr>
                          <a:rPr lang="en-US" sz="27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𝑝</m:t>
                        </m:r>
                      </m:e>
                      <m:sub>
                        <m:r>
                          <a:rPr lang="en-US" sz="2700" b="0" i="1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3</m:t>
                        </m:r>
                      </m:sub>
                    </m:sSub>
                    <m:r>
                      <a:rPr lang="en-US" sz="2700" i="1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=</m:t>
                    </m:r>
                    <m:d>
                      <m:dPr>
                        <m:ctrlPr>
                          <a:rPr lang="en-US" sz="27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700" i="1">
                                <a:latin typeface="Cambria Math" panose="02040503050406030204" pitchFamily="18" charset="0"/>
                                <a:ea typeface="Roboto" panose="02000000000000000000" pitchFamily="2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700" b="0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</a:rPr>
                                <m:t>3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</a:rPr>
                                <m:t>2</m:t>
                              </m:r>
                            </m:e>
                            <m:e/>
                          </m:mr>
                        </m:m>
                      </m:e>
                    </m:d>
                    <m:r>
                      <a:rPr lang="en-US" sz="2700" b="0" i="1" smtClean="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,</m:t>
                    </m:r>
                  </m:oMath>
                </a14:m>
                <a:r>
                  <a:rPr lang="en-US" sz="2700" i="1" dirty="0" smtClean="0">
                    <a:latin typeface="Cambria Math" panose="02040503050406030204" pitchFamily="18" charset="0"/>
                    <a:ea typeface="Roboto" panose="02000000000000000000" pitchFamily="2" charset="0"/>
                  </a:rPr>
                  <a:t> </a:t>
                </a:r>
                <a:br>
                  <a:rPr lang="en-US" sz="2700" i="1" dirty="0" smtClean="0">
                    <a:latin typeface="Cambria Math" panose="02040503050406030204" pitchFamily="18" charset="0"/>
                    <a:ea typeface="Roboto" panose="02000000000000000000" pitchFamily="2" charset="0"/>
                  </a:rPr>
                </a:br>
                <a:r>
                  <a:rPr lang="en-US" sz="2700" i="1" dirty="0" smtClean="0">
                    <a:latin typeface="Cambria Math" panose="02040503050406030204" pitchFamily="18" charset="0"/>
                    <a:ea typeface="Roboto" panose="02000000000000000000" pitchFamily="2" charset="0"/>
                  </a:rPr>
                  <a:t/>
                </a:r>
                <a:br>
                  <a:rPr lang="en-US" sz="2700" i="1" dirty="0" smtClean="0">
                    <a:latin typeface="Cambria Math" panose="02040503050406030204" pitchFamily="18" charset="0"/>
                    <a:ea typeface="Roboto" panose="02000000000000000000" pitchFamily="2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𝑝</m:t>
                        </m:r>
                      </m:e>
                      <m:sub>
                        <m:r>
                          <a:rPr lang="en-US" sz="2700" b="0" i="1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4</m:t>
                        </m:r>
                      </m:sub>
                    </m:sSub>
                    <m:r>
                      <a:rPr lang="en-US" sz="2700" i="1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=</m:t>
                    </m:r>
                    <m:d>
                      <m:dPr>
                        <m:ctrlPr>
                          <a:rPr lang="en-US" sz="27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700" i="1">
                                <a:latin typeface="Cambria Math" panose="02040503050406030204" pitchFamily="18" charset="0"/>
                                <a:ea typeface="Roboto" panose="02000000000000000000" pitchFamily="2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700" b="0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</a:rPr>
                                <m:t>3</m:t>
                              </m:r>
                            </m:e>
                          </m:mr>
                          <m:mr>
                            <m:e/>
                            <m:e/>
                            <m:e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2700" b="0" i="1" smtClean="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,</m:t>
                    </m:r>
                    <m:sSub>
                      <m:sSubPr>
                        <m:ctrlPr>
                          <a:rPr lang="en-US" sz="27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𝑝</m:t>
                        </m:r>
                      </m:e>
                      <m:sub>
                        <m:r>
                          <a:rPr lang="en-US" sz="2700" b="0" i="1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5</m:t>
                        </m:r>
                      </m:sub>
                    </m:sSub>
                    <m:r>
                      <a:rPr lang="en-US" sz="2700" i="1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=</m:t>
                    </m:r>
                    <m:d>
                      <m:dPr>
                        <m:ctrlPr>
                          <a:rPr lang="en-US" sz="27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700" i="1">
                                <a:latin typeface="Cambria Math" panose="02040503050406030204" pitchFamily="18" charset="0"/>
                                <a:ea typeface="Roboto" panose="02000000000000000000" pitchFamily="2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700" b="0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</a:rPr>
                                <m:t>3</m:t>
                              </m:r>
                            </m:e>
                          </m:mr>
                          <m:mr>
                            <m:e/>
                            <m:e/>
                            <m:e/>
                          </m:mr>
                        </m:m>
                      </m:e>
                    </m:d>
                    <m:r>
                      <a:rPr lang="en-US" sz="2700" b="0" i="1" smtClean="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,</m:t>
                    </m:r>
                    <m:sSub>
                      <m:sSubPr>
                        <m:ctrlPr>
                          <a:rPr lang="en-US" sz="27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𝑝</m:t>
                        </m:r>
                      </m:e>
                      <m:sub>
                        <m:r>
                          <a:rPr lang="en-US" sz="2700" b="0" i="1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6</m:t>
                        </m:r>
                      </m:sub>
                    </m:sSub>
                    <m:r>
                      <a:rPr lang="en-US" sz="2700" i="1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=</m:t>
                    </m:r>
                    <m:d>
                      <m:dPr>
                        <m:ctrlPr>
                          <a:rPr lang="en-US" sz="27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700" i="1">
                                <a:latin typeface="Cambria Math" panose="02040503050406030204" pitchFamily="18" charset="0"/>
                                <a:ea typeface="Roboto" panose="02000000000000000000" pitchFamily="2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700" b="0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</a:rPr>
                                <m:t>3</m:t>
                              </m:r>
                            </m:e>
                          </m:mr>
                          <m:mr>
                            <m:e/>
                            <m:e/>
                            <m:e/>
                          </m:mr>
                        </m:m>
                      </m:e>
                    </m:d>
                  </m:oMath>
                </a14:m>
                <a:r>
                  <a:rPr lang="en-US" sz="2700" dirty="0" smtClean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sz="2700" dirty="0">
                    <a:latin typeface="Roboto" panose="02000000000000000000" pitchFamily="2" charset="0"/>
                    <a:ea typeface="Roboto" panose="02000000000000000000" pitchFamily="2" charset="0"/>
                  </a:rPr>
                  <a:t/>
                </a:r>
                <a:br>
                  <a:rPr lang="en-US" sz="2700" dirty="0">
                    <a:latin typeface="Roboto" panose="02000000000000000000" pitchFamily="2" charset="0"/>
                    <a:ea typeface="Roboto" panose="02000000000000000000" pitchFamily="2" charset="0"/>
                  </a:rPr>
                </a:br>
                <a:r>
                  <a:rPr lang="en-US" sz="2700" dirty="0" smtClean="0">
                    <a:solidFill>
                      <a:srgbClr val="FF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/>
                </a:r>
                <a:br>
                  <a:rPr lang="en-US" sz="2700" dirty="0" smtClean="0">
                    <a:solidFill>
                      <a:srgbClr val="FF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</a:br>
                <a:r>
                  <a:rPr lang="en-US" sz="2700" dirty="0" smtClean="0">
                    <a:latin typeface="Roboto" panose="02000000000000000000" pitchFamily="2" charset="0"/>
                    <a:ea typeface="Roboto" panose="02000000000000000000" pitchFamily="2" charset="0"/>
                  </a:rPr>
                  <a:t>[</a:t>
                </a:r>
                <a:r>
                  <a:rPr lang="en-US" sz="2700" b="1" dirty="0" smtClean="0">
                    <a:latin typeface="Roboto" panose="02000000000000000000" pitchFamily="2" charset="0"/>
                    <a:ea typeface="Roboto" panose="02000000000000000000" pitchFamily="2" charset="0"/>
                  </a:rPr>
                  <a:t>Recall</a:t>
                </a:r>
                <a:r>
                  <a:rPr lang="en-US" sz="2700" dirty="0" smtClean="0">
                    <a:latin typeface="Roboto" panose="02000000000000000000" pitchFamily="2" charset="0"/>
                    <a:ea typeface="Roboto" panose="02000000000000000000" pitchFamily="2" charset="0"/>
                  </a:rPr>
                  <a:t>: composition table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700" i="1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mPr>
                      <m:m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700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70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700" i="1" smtClean="0"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7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7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Roboto" panose="02000000000000000000" pitchFamily="2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7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Roboto" panose="02000000000000000000" pitchFamily="2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7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Roboto" panose="02000000000000000000" pitchFamily="2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700" i="1" smtClean="0"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7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Roboto" panose="02000000000000000000" pitchFamily="2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7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Roboto" panose="02000000000000000000" pitchFamily="2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7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Roboto" panose="02000000000000000000" pitchFamily="2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700" i="1">
                                                    <a:latin typeface="Cambria Math" panose="02040503050406030204" pitchFamily="18" charset="0"/>
                                                    <a:ea typeface="Roboto" panose="02000000000000000000" pitchFamily="2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700" i="1">
                                                    <a:latin typeface="Cambria Math" panose="02040503050406030204" pitchFamily="18" charset="0"/>
                                                    <a:ea typeface="Roboto" panose="02000000000000000000" pitchFamily="2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700" i="1">
                                                    <a:latin typeface="Cambria Math" panose="02040503050406030204" pitchFamily="18" charset="0"/>
                                                    <a:ea typeface="Roboto" panose="02000000000000000000" pitchFamily="2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70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7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7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7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700" b="0" i="1" smtClean="0"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700" b="0" i="1" smtClean="0"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700" b="0" i="1" smtClean="0"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700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70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7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7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7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700" b="0" i="1" smtClean="0"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700" b="0" i="1" smtClean="0"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700" b="0" i="1" smtClean="0"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70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7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7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7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700" b="0" i="1" smtClean="0"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700" b="0" i="1" smtClean="0"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700" b="0" i="1" smtClean="0"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700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70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7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7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7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700" b="0" i="1" smtClean="0"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700" b="0" i="1" smtClean="0"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700" b="0" i="1" smtClean="0"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70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7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7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7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700" b="0" i="1" smtClean="0"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700" b="0" i="1" smtClean="0"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700" b="0" i="1" smtClean="0"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mr>
                      <m:m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700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70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7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7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7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700" b="0" i="1" smtClean="0"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700" b="0" i="1" smtClean="0"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700" b="0" i="1" smtClean="0"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en-US" sz="27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7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7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700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7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7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7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7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7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7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700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7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7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7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7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7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7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mr>
                      <m:m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700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70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7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7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Roboto" panose="02000000000000000000" pitchFamily="2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7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Roboto" panose="02000000000000000000" pitchFamily="2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7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Roboto" panose="02000000000000000000" pitchFamily="2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70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Roboto" panose="02000000000000000000" pitchFamily="2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700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Roboto" panose="02000000000000000000" pitchFamily="2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700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Roboto" panose="02000000000000000000" pitchFamily="2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70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Roboto" panose="02000000000000000000" pitchFamily="2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2700" b="0" i="1" smtClean="0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Roboto" panose="02000000000000000000" pitchFamily="2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sz="2700" b="0" i="1" smtClean="0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Roboto" panose="02000000000000000000" pitchFamily="2" charset="0"/>
                                                        </a:rPr>
                                                        <m:t>𝑝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sz="2700" b="0" i="1" smtClean="0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Roboto" panose="02000000000000000000" pitchFamily="2" charset="0"/>
                                                        </a:rPr>
                                                        <m:t>5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2700" b="0" i="1" smtClean="0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Roboto" panose="02000000000000000000" pitchFamily="2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700" b="0" i="1" smtClean="0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Roboto" panose="02000000000000000000" pitchFamily="2" charset="0"/>
                                                        </a:rPr>
                                                        <m:t>𝑝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700" b="0" i="1" smtClean="0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Roboto" panose="02000000000000000000" pitchFamily="2" charset="0"/>
                                                        </a:rPr>
                                                        <m:t>6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700" i="1" smtClean="0"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700" b="0" i="1" smtClean="0">
                                                    <a:latin typeface="Cambria Math" panose="02040503050406030204" pitchFamily="18" charset="0"/>
                                                    <a:ea typeface="Roboto" panose="02000000000000000000" pitchFamily="2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700" b="0" i="1" smtClean="0">
                                                    <a:latin typeface="Cambria Math" panose="02040503050406030204" pitchFamily="18" charset="0"/>
                                                    <a:ea typeface="Roboto" panose="02000000000000000000" pitchFamily="2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700" b="0" i="1" smtClean="0">
                                                    <a:latin typeface="Cambria Math" panose="02040503050406030204" pitchFamily="18" charset="0"/>
                                                    <a:ea typeface="Roboto" panose="02000000000000000000" pitchFamily="2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700" b="0" i="1" smtClean="0">
                                                    <a:latin typeface="Cambria Math" panose="02040503050406030204" pitchFamily="18" charset="0"/>
                                                    <a:ea typeface="Roboto" panose="02000000000000000000" pitchFamily="2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700" b="0" i="1" smtClean="0">
                                                    <a:latin typeface="Cambria Math" panose="02040503050406030204" pitchFamily="18" charset="0"/>
                                                    <a:ea typeface="Roboto" panose="02000000000000000000" pitchFamily="2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700" b="0" i="1" smtClean="0">
                                                    <a:latin typeface="Cambria Math" panose="02040503050406030204" pitchFamily="18" charset="0"/>
                                                    <a:ea typeface="Roboto" panose="02000000000000000000" pitchFamily="2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700" i="1" smtClean="0">
                                                    <a:latin typeface="Cambria Math" panose="02040503050406030204" pitchFamily="18" charset="0"/>
                                                    <a:ea typeface="Roboto" panose="02000000000000000000" pitchFamily="2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2700" b="0" i="1" smtClean="0">
                                                          <a:latin typeface="Cambria Math" panose="02040503050406030204" pitchFamily="18" charset="0"/>
                                                          <a:ea typeface="Roboto" panose="02000000000000000000" pitchFamily="2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sz="2700" b="0" i="1" smtClean="0">
                                                          <a:latin typeface="Cambria Math" panose="02040503050406030204" pitchFamily="18" charset="0"/>
                                                          <a:ea typeface="Roboto" panose="02000000000000000000" pitchFamily="2" charset="0"/>
                                                        </a:rPr>
                                                        <m:t>𝑝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sz="2700" b="0" i="1" smtClean="0">
                                                          <a:latin typeface="Cambria Math" panose="02040503050406030204" pitchFamily="18" charset="0"/>
                                                          <a:ea typeface="Roboto" panose="02000000000000000000" pitchFamily="2" charset="0"/>
                                                        </a:rPr>
                                                        <m:t>5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2700" b="0" i="1" smtClean="0">
                                                          <a:latin typeface="Cambria Math" panose="02040503050406030204" pitchFamily="18" charset="0"/>
                                                          <a:ea typeface="Roboto" panose="02000000000000000000" pitchFamily="2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700" b="0" i="1" smtClean="0">
                                                          <a:latin typeface="Cambria Math" panose="02040503050406030204" pitchFamily="18" charset="0"/>
                                                          <a:ea typeface="Roboto" panose="02000000000000000000" pitchFamily="2" charset="0"/>
                                                        </a:rPr>
                                                        <m:t>𝑝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700" b="0" i="1" smtClean="0">
                                                          <a:latin typeface="Cambria Math" panose="02040503050406030204" pitchFamily="18" charset="0"/>
                                                          <a:ea typeface="Roboto" panose="02000000000000000000" pitchFamily="2" charset="0"/>
                                                        </a:rPr>
                                                        <m:t>6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70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700" b="0" i="1" smtClean="0"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700" b="0" i="1" smtClean="0"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700" b="0" i="1" smtClean="0"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700" b="0" i="1" smtClean="0"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700" b="0" i="1" smtClean="0"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700" b="0" i="1" smtClean="0"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700" i="1" smtClean="0"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700" b="0" i="1" smtClean="0">
                                                    <a:latin typeface="Cambria Math" panose="02040503050406030204" pitchFamily="18" charset="0"/>
                                                    <a:ea typeface="Roboto" panose="02000000000000000000" pitchFamily="2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700" b="0" i="1" smtClean="0">
                                                    <a:latin typeface="Cambria Math" panose="02040503050406030204" pitchFamily="18" charset="0"/>
                                                    <a:ea typeface="Roboto" panose="02000000000000000000" pitchFamily="2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700" b="0" i="1" smtClean="0">
                                                    <a:latin typeface="Cambria Math" panose="02040503050406030204" pitchFamily="18" charset="0"/>
                                                    <a:ea typeface="Roboto" panose="02000000000000000000" pitchFamily="2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700" b="0" i="1" smtClean="0">
                                                    <a:latin typeface="Cambria Math" panose="02040503050406030204" pitchFamily="18" charset="0"/>
                                                    <a:ea typeface="Roboto" panose="02000000000000000000" pitchFamily="2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700" b="0" i="1" smtClean="0">
                                                    <a:latin typeface="Cambria Math" panose="02040503050406030204" pitchFamily="18" charset="0"/>
                                                    <a:ea typeface="Roboto" panose="02000000000000000000" pitchFamily="2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700" b="0" i="1" smtClean="0">
                                                    <a:latin typeface="Cambria Math" panose="02040503050406030204" pitchFamily="18" charset="0"/>
                                                    <a:ea typeface="Roboto" panose="02000000000000000000" pitchFamily="2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700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70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700" b="0" i="1" smtClean="0"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700" b="0" i="1" smtClean="0"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700" b="0" i="1" smtClean="0"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700" b="0" i="1" smtClean="0"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700" b="0" i="1" smtClean="0"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700" b="0" i="1" smtClean="0"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700" i="1" smtClean="0"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700" b="0" i="1" smtClean="0">
                                                    <a:latin typeface="Cambria Math" panose="02040503050406030204" pitchFamily="18" charset="0"/>
                                                    <a:ea typeface="Roboto" panose="02000000000000000000" pitchFamily="2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700" b="0" i="1" smtClean="0">
                                                    <a:latin typeface="Cambria Math" panose="02040503050406030204" pitchFamily="18" charset="0"/>
                                                    <a:ea typeface="Roboto" panose="02000000000000000000" pitchFamily="2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700" b="0" i="1" smtClean="0">
                                                    <a:latin typeface="Cambria Math" panose="02040503050406030204" pitchFamily="18" charset="0"/>
                                                    <a:ea typeface="Roboto" panose="02000000000000000000" pitchFamily="2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700" b="0" i="1" smtClean="0">
                                                    <a:latin typeface="Cambria Math" panose="02040503050406030204" pitchFamily="18" charset="0"/>
                                                    <a:ea typeface="Roboto" panose="02000000000000000000" pitchFamily="2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700" b="0" i="1" smtClean="0">
                                                    <a:latin typeface="Cambria Math" panose="02040503050406030204" pitchFamily="18" charset="0"/>
                                                    <a:ea typeface="Roboto" panose="02000000000000000000" pitchFamily="2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700" b="0" i="1" smtClean="0">
                                                    <a:latin typeface="Cambria Math" panose="02040503050406030204" pitchFamily="18" charset="0"/>
                                                    <a:ea typeface="Roboto" panose="02000000000000000000" pitchFamily="2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70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700" b="0" i="1" smtClean="0"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700" b="0" i="1" smtClean="0"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700" b="0" i="1" smtClean="0"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700" b="0" i="1" smtClean="0"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700" b="0" i="1" smtClean="0"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700" b="0" i="1" smtClean="0"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700" i="1" smtClean="0"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700" b="0" i="1" smtClean="0">
                                                    <a:latin typeface="Cambria Math" panose="02040503050406030204" pitchFamily="18" charset="0"/>
                                                    <a:ea typeface="Roboto" panose="02000000000000000000" pitchFamily="2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700" b="0" i="1" smtClean="0">
                                                    <a:latin typeface="Cambria Math" panose="02040503050406030204" pitchFamily="18" charset="0"/>
                                                    <a:ea typeface="Roboto" panose="02000000000000000000" pitchFamily="2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700" b="0" i="1" smtClean="0">
                                                    <a:latin typeface="Cambria Math" panose="02040503050406030204" pitchFamily="18" charset="0"/>
                                                    <a:ea typeface="Roboto" panose="02000000000000000000" pitchFamily="2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700" b="0" i="1" smtClean="0">
                                                    <a:latin typeface="Cambria Math" panose="02040503050406030204" pitchFamily="18" charset="0"/>
                                                    <a:ea typeface="Roboto" panose="02000000000000000000" pitchFamily="2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700" b="0" i="1" smtClean="0">
                                                    <a:latin typeface="Cambria Math" panose="02040503050406030204" pitchFamily="18" charset="0"/>
                                                    <a:ea typeface="Roboto" panose="02000000000000000000" pitchFamily="2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700" b="0" i="1" smtClean="0">
                                                    <a:latin typeface="Cambria Math" panose="02040503050406030204" pitchFamily="18" charset="0"/>
                                                    <a:ea typeface="Roboto" panose="02000000000000000000" pitchFamily="2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700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70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700" b="0" i="1" smtClean="0"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700" b="0" i="1" smtClean="0"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700" b="0" i="1" smtClean="0"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700" b="0" i="1" smtClean="0"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700" b="0" i="1" smtClean="0"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700" b="0" i="1" smtClean="0"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700" i="1" smtClean="0"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700" b="0" i="1" smtClean="0">
                                                    <a:latin typeface="Cambria Math" panose="02040503050406030204" pitchFamily="18" charset="0"/>
                                                    <a:ea typeface="Roboto" panose="02000000000000000000" pitchFamily="2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700" b="0" i="1" smtClean="0">
                                                    <a:latin typeface="Cambria Math" panose="02040503050406030204" pitchFamily="18" charset="0"/>
                                                    <a:ea typeface="Roboto" panose="02000000000000000000" pitchFamily="2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700" b="0" i="1" smtClean="0">
                                                    <a:latin typeface="Cambria Math" panose="02040503050406030204" pitchFamily="18" charset="0"/>
                                                    <a:ea typeface="Roboto" panose="02000000000000000000" pitchFamily="2" charset="0"/>
                                                  </a:rPr>
                                                  <m:t>6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700" b="0" i="1" smtClean="0">
                                                    <a:latin typeface="Cambria Math" panose="02040503050406030204" pitchFamily="18" charset="0"/>
                                                    <a:ea typeface="Roboto" panose="02000000000000000000" pitchFamily="2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700" b="0" i="1" smtClean="0">
                                                    <a:latin typeface="Cambria Math" panose="02040503050406030204" pitchFamily="18" charset="0"/>
                                                    <a:ea typeface="Roboto" panose="02000000000000000000" pitchFamily="2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700" b="0" i="1" smtClean="0">
                                                    <a:latin typeface="Cambria Math" panose="02040503050406030204" pitchFamily="18" charset="0"/>
                                                    <a:ea typeface="Roboto" panose="02000000000000000000" pitchFamily="2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70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700" b="0" i="1" smtClean="0"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700" b="0" i="1" smtClean="0"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700" b="0" i="1" smtClean="0"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700" b="0" i="1" smtClean="0"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700" b="0" i="1" smtClean="0"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700" b="0" i="1" smtClean="0"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700" i="1" smtClean="0">
                                              <a:latin typeface="Cambria Math" panose="02040503050406030204" pitchFamily="18" charset="0"/>
                                              <a:ea typeface="Roboto" panose="02000000000000000000" pitchFamily="2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700" b="0" i="1" smtClean="0">
                                                    <a:latin typeface="Cambria Math" panose="02040503050406030204" pitchFamily="18" charset="0"/>
                                                    <a:ea typeface="Roboto" panose="02000000000000000000" pitchFamily="2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700" b="0" i="1" smtClean="0">
                                                    <a:latin typeface="Cambria Math" panose="02040503050406030204" pitchFamily="18" charset="0"/>
                                                    <a:ea typeface="Roboto" panose="02000000000000000000" pitchFamily="2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700" b="0" i="1" smtClean="0">
                                                    <a:latin typeface="Cambria Math" panose="02040503050406030204" pitchFamily="18" charset="0"/>
                                                    <a:ea typeface="Roboto" panose="02000000000000000000" pitchFamily="2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700" b="0" i="1" smtClean="0">
                                                    <a:latin typeface="Cambria Math" panose="02040503050406030204" pitchFamily="18" charset="0"/>
                                                    <a:ea typeface="Roboto" panose="02000000000000000000" pitchFamily="2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700" b="0" i="1" smtClean="0">
                                                    <a:latin typeface="Cambria Math" panose="02040503050406030204" pitchFamily="18" charset="0"/>
                                                    <a:ea typeface="Roboto" panose="02000000000000000000" pitchFamily="2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700" b="0" i="1" smtClean="0">
                                                    <a:latin typeface="Cambria Math" panose="02040503050406030204" pitchFamily="18" charset="0"/>
                                                    <a:ea typeface="Roboto" panose="02000000000000000000" pitchFamily="2" charset="0"/>
                                                  </a:rPr>
                                                  <m:t>5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mr>
                    </m:m>
                  </m:oMath>
                </a14:m>
                <a:r>
                  <a:rPr lang="en-US" sz="2700" dirty="0">
                    <a:latin typeface="Roboto" panose="02000000000000000000" pitchFamily="2" charset="0"/>
                    <a:ea typeface="Roboto" panose="02000000000000000000" pitchFamily="2" charset="0"/>
                  </a:rPr>
                  <a:t/>
                </a:r>
                <a:br>
                  <a:rPr lang="en-US" sz="2700" dirty="0">
                    <a:latin typeface="Roboto" panose="02000000000000000000" pitchFamily="2" charset="0"/>
                    <a:ea typeface="Roboto" panose="02000000000000000000" pitchFamily="2" charset="0"/>
                  </a:rPr>
                </a:br>
                <a:r>
                  <a:rPr lang="en-US" sz="2700" dirty="0" smtClean="0">
                    <a:latin typeface="Roboto" panose="02000000000000000000" pitchFamily="2" charset="0"/>
                    <a:ea typeface="Roboto" panose="02000000000000000000" pitchFamily="2" charset="0"/>
                  </a:rPr>
                  <a:t/>
                </a:r>
                <a:br>
                  <a:rPr lang="en-US" sz="2700" dirty="0" smtClean="0">
                    <a:latin typeface="Roboto" panose="02000000000000000000" pitchFamily="2" charset="0"/>
                    <a:ea typeface="Roboto" panose="02000000000000000000" pitchFamily="2" charset="0"/>
                  </a:rPr>
                </a:br>
                <a:r>
                  <a:rPr lang="en-US" sz="2700" dirty="0" smtClean="0">
                    <a:latin typeface="Roboto" panose="02000000000000000000" pitchFamily="2" charset="0"/>
                    <a:ea typeface="Roboto" panose="02000000000000000000" pitchFamily="2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𝑒</m:t>
                    </m:r>
                    <m:r>
                      <a:rPr lang="en-US" sz="2700" b="0" i="1" smtClean="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=  </m:t>
                    </m:r>
                  </m:oMath>
                </a14:m>
                <a:r>
                  <a:rPr lang="en-US" sz="2700" dirty="0" smtClean="0">
                    <a:latin typeface="Roboto" panose="02000000000000000000" pitchFamily="2" charset="0"/>
                    <a:ea typeface="Roboto" panose="02000000000000000000" pitchFamily="2" charset="0"/>
                  </a:rPr>
                  <a:t>   ,     </a:t>
                </a:r>
                <a:br>
                  <a:rPr lang="en-US" sz="2700" dirty="0" smtClean="0">
                    <a:latin typeface="Roboto" panose="02000000000000000000" pitchFamily="2" charset="0"/>
                    <a:ea typeface="Roboto" panose="02000000000000000000" pitchFamily="2" charset="0"/>
                  </a:rPr>
                </a:br>
                <a:endParaRPr lang="en-US" sz="27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87506" y="188258"/>
                <a:ext cx="10497670" cy="6436659"/>
              </a:xfrm>
              <a:blipFill rotWithShape="0">
                <a:blip r:embed="rId2"/>
                <a:stretch>
                  <a:fillRect l="-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60520" y="391680"/>
              <a:ext cx="11145600" cy="6177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3320" y="383760"/>
                <a:ext cx="11161800" cy="618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641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87506" y="358588"/>
            <a:ext cx="10497670" cy="5869493"/>
          </a:xfrm>
        </p:spPr>
        <p:txBody>
          <a:bodyPr>
            <a:normAutofit/>
          </a:bodyPr>
          <a:lstStyle/>
          <a:p>
            <a:r>
              <a:rPr lang="en-US" sz="27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Cont’d</a:t>
            </a:r>
            <a:r>
              <a:rPr lang="en-US" sz="27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US" sz="27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82320" y="651240"/>
              <a:ext cx="11488680" cy="5299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400" y="642240"/>
                <a:ext cx="11504520" cy="531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596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>
              <a:xfrm>
                <a:off x="887506" y="358588"/>
                <a:ext cx="10497670" cy="586949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27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Cosets: </a:t>
                </a:r>
                <a:r>
                  <a:rPr lang="en-US" sz="2700" dirty="0" smtClean="0">
                    <a:latin typeface="Roboto" panose="02000000000000000000" pitchFamily="2" charset="0"/>
                    <a:ea typeface="Roboto" panose="02000000000000000000" pitchFamily="2" charset="0"/>
                  </a:rPr>
                  <a:t>Let G be a group and H is any subgroup of G. Let 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𝑎</m:t>
                    </m:r>
                  </m:oMath>
                </a14:m>
                <a:r>
                  <a:rPr lang="en-US" sz="2700" dirty="0" smtClean="0">
                    <a:latin typeface="Roboto" panose="02000000000000000000" pitchFamily="2" charset="0"/>
                    <a:ea typeface="Roboto" panose="02000000000000000000" pitchFamily="2" charset="0"/>
                  </a:rPr>
                  <a:t> be any element of G. Then the set 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𝐻𝑎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={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h𝑎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:</m:t>
                    </m:r>
                    <m:r>
                      <a:rPr lang="en-US" sz="2700" b="0" i="1" dirty="0" smtClean="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h</m:t>
                    </m:r>
                    <m:r>
                      <a:rPr lang="en-US" sz="27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7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}</m:t>
                    </m:r>
                  </m:oMath>
                </a14:m>
                <a:r>
                  <a:rPr lang="en-US" sz="2700" dirty="0" smtClean="0">
                    <a:latin typeface="Roboto" panose="02000000000000000000" pitchFamily="2" charset="0"/>
                    <a:ea typeface="Roboto" panose="02000000000000000000" pitchFamily="2" charset="0"/>
                  </a:rPr>
                  <a:t> is called a </a:t>
                </a:r>
                <a:r>
                  <a:rPr lang="en-US" sz="27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right</a:t>
                </a:r>
                <a:r>
                  <a:rPr lang="en-US" sz="2700" dirty="0" smtClean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sz="2700" dirty="0" err="1" smtClean="0">
                    <a:latin typeface="Roboto" panose="02000000000000000000" pitchFamily="2" charset="0"/>
                    <a:ea typeface="Roboto" panose="02000000000000000000" pitchFamily="2" charset="0"/>
                  </a:rPr>
                  <a:t>coset</a:t>
                </a:r>
                <a:r>
                  <a:rPr lang="en-US" sz="2700" dirty="0" smtClean="0">
                    <a:latin typeface="Roboto" panose="02000000000000000000" pitchFamily="2" charset="0"/>
                    <a:ea typeface="Roboto" panose="02000000000000000000" pitchFamily="2" charset="0"/>
                  </a:rPr>
                  <a:t> of H in G generated by 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𝑎</m:t>
                    </m:r>
                    <m:r>
                      <a:rPr lang="en-US" sz="2700" b="0" i="1" smtClean="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.</m:t>
                    </m:r>
                  </m:oMath>
                </a14:m>
                <a:r>
                  <a:rPr lang="en-US" sz="2700" dirty="0">
                    <a:latin typeface="Roboto" panose="02000000000000000000" pitchFamily="2" charset="0"/>
                    <a:ea typeface="Roboto" panose="02000000000000000000" pitchFamily="2" charset="0"/>
                  </a:rPr>
                  <a:t/>
                </a:r>
                <a:br>
                  <a:rPr lang="en-US" sz="2700" dirty="0">
                    <a:latin typeface="Roboto" panose="02000000000000000000" pitchFamily="2" charset="0"/>
                    <a:ea typeface="Roboto" panose="02000000000000000000" pitchFamily="2" charset="0"/>
                  </a:rPr>
                </a:br>
                <a:r>
                  <a:rPr lang="en-US" sz="2700" dirty="0" smtClean="0">
                    <a:latin typeface="Roboto" panose="02000000000000000000" pitchFamily="2" charset="0"/>
                    <a:ea typeface="Roboto" panose="02000000000000000000" pitchFamily="2" charset="0"/>
                  </a:rPr>
                  <a:t/>
                </a:r>
                <a:br>
                  <a:rPr lang="en-US" sz="2700" dirty="0" smtClean="0">
                    <a:latin typeface="Roboto" panose="02000000000000000000" pitchFamily="2" charset="0"/>
                    <a:ea typeface="Roboto" panose="02000000000000000000" pitchFamily="2" charset="0"/>
                  </a:rPr>
                </a:br>
                <a:r>
                  <a:rPr lang="en-US" sz="2700" dirty="0" smtClean="0">
                    <a:latin typeface="Roboto" panose="02000000000000000000" pitchFamily="2" charset="0"/>
                    <a:ea typeface="Roboto" panose="02000000000000000000" pitchFamily="2" charset="0"/>
                  </a:rPr>
                  <a:t>Similarly 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𝑎𝐻</m:t>
                    </m:r>
                    <m:r>
                      <a:rPr lang="en-US" sz="2700" b="0" i="1" smtClean="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={</m:t>
                    </m:r>
                    <m:r>
                      <a:rPr lang="en-US" sz="2700" b="0" i="1" smtClean="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𝑎h</m:t>
                    </m:r>
                    <m:r>
                      <a:rPr lang="en-US" sz="2700" b="0" i="1" smtClean="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 :</m:t>
                    </m:r>
                    <m:r>
                      <a:rPr lang="en-US" sz="2700" b="0" i="1" smtClean="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h</m:t>
                    </m:r>
                    <m:r>
                      <a:rPr lang="en-US" sz="2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2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7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sz="2700" dirty="0" smtClean="0">
                    <a:latin typeface="Roboto" panose="02000000000000000000" pitchFamily="2" charset="0"/>
                    <a:ea typeface="Roboto" panose="02000000000000000000" pitchFamily="2" charset="0"/>
                  </a:rPr>
                  <a:t>is called </a:t>
                </a:r>
                <a:r>
                  <a:rPr lang="en-US" sz="27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left</a:t>
                </a:r>
                <a:r>
                  <a:rPr lang="en-US" sz="2700" dirty="0" smtClean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sz="2700" dirty="0" err="1" smtClean="0">
                    <a:latin typeface="Roboto" panose="02000000000000000000" pitchFamily="2" charset="0"/>
                    <a:ea typeface="Roboto" panose="02000000000000000000" pitchFamily="2" charset="0"/>
                  </a:rPr>
                  <a:t>coset</a:t>
                </a:r>
                <a:r>
                  <a:rPr lang="en-US" sz="2700" dirty="0" smtClean="0">
                    <a:latin typeface="Roboto" panose="02000000000000000000" pitchFamily="2" charset="0"/>
                    <a:ea typeface="Roboto" panose="02000000000000000000" pitchFamily="2" charset="0"/>
                  </a:rPr>
                  <a:t> of H in G generated by 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𝑎</m:t>
                    </m:r>
                  </m:oMath>
                </a14:m>
                <a:r>
                  <a:rPr lang="en-US" sz="2700" dirty="0" smtClean="0">
                    <a:latin typeface="Roboto" panose="02000000000000000000" pitchFamily="2" charset="0"/>
                    <a:ea typeface="Roboto" panose="02000000000000000000" pitchFamily="2" charset="0"/>
                  </a:rPr>
                  <a:t>. </a:t>
                </a:r>
                <a:r>
                  <a:rPr lang="en-US" sz="2700" dirty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/>
                </a:r>
                <a:br>
                  <a:rPr lang="en-US" sz="2700" dirty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</a:br>
                <a:r>
                  <a:rPr lang="en-US" sz="27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/>
                </a:r>
                <a:br>
                  <a:rPr lang="en-US" sz="27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</a:br>
                <a:r>
                  <a:rPr lang="en-US" sz="27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Note: </a:t>
                </a:r>
                <a:r>
                  <a:rPr lang="en-US" sz="2700" dirty="0" smtClean="0">
                    <a:latin typeface="Roboto" panose="02000000000000000000" pitchFamily="2" charset="0"/>
                    <a:ea typeface="Roboto" panose="02000000000000000000" pitchFamily="2" charset="0"/>
                  </a:rPr>
                  <a:t>(1) If the group G is abelian than right </a:t>
                </a:r>
                <a:r>
                  <a:rPr lang="en-US" sz="2700" dirty="0" err="1" smtClean="0">
                    <a:latin typeface="Roboto" panose="02000000000000000000" pitchFamily="2" charset="0"/>
                    <a:ea typeface="Roboto" panose="02000000000000000000" pitchFamily="2" charset="0"/>
                  </a:rPr>
                  <a:t>coset</a:t>
                </a:r>
                <a:r>
                  <a:rPr lang="en-US" sz="2700" dirty="0" smtClean="0">
                    <a:latin typeface="Roboto" panose="02000000000000000000" pitchFamily="2" charset="0"/>
                    <a:ea typeface="Roboto" panose="02000000000000000000" pitchFamily="2" charset="0"/>
                  </a:rPr>
                  <a:t> = left </a:t>
                </a:r>
                <a:r>
                  <a:rPr lang="en-US" sz="2700" dirty="0" err="1" smtClean="0">
                    <a:latin typeface="Roboto" panose="02000000000000000000" pitchFamily="2" charset="0"/>
                    <a:ea typeface="Roboto" panose="02000000000000000000" pitchFamily="2" charset="0"/>
                  </a:rPr>
                  <a:t>coset</a:t>
                </a:r>
                <a:r>
                  <a:rPr lang="en-US" sz="2700" dirty="0" smtClean="0">
                    <a:latin typeface="Roboto" panose="02000000000000000000" pitchFamily="2" charset="0"/>
                    <a:ea typeface="Roboto" panose="02000000000000000000" pitchFamily="2" charset="0"/>
                  </a:rPr>
                  <a:t> as</a:t>
                </a:r>
                <a:br>
                  <a:rPr lang="en-US" sz="2700" dirty="0" smtClean="0">
                    <a:latin typeface="Roboto" panose="02000000000000000000" pitchFamily="2" charset="0"/>
                    <a:ea typeface="Roboto" panose="02000000000000000000" pitchFamily="2" charset="0"/>
                  </a:rPr>
                </a:br>
                <a:r>
                  <a:rPr lang="en-US" sz="2700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sz="2700" dirty="0" smtClean="0">
                    <a:latin typeface="Roboto" panose="02000000000000000000" pitchFamily="2" charset="0"/>
                    <a:ea typeface="Roboto" panose="02000000000000000000" pitchFamily="2" charset="0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𝑎h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=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h𝑎</m:t>
                    </m:r>
                    <m:r>
                      <a:rPr lang="en-US" sz="2700" b="0" i="1" dirty="0" smtClean="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, </m:t>
                    </m:r>
                    <m:r>
                      <a:rPr lang="en-US" sz="27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7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27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7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700" dirty="0" smtClean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br>
                  <a:rPr lang="en-US" sz="2700" dirty="0" smtClean="0">
                    <a:latin typeface="Roboto" panose="02000000000000000000" pitchFamily="2" charset="0"/>
                    <a:ea typeface="Roboto" panose="02000000000000000000" pitchFamily="2" charset="0"/>
                  </a:rPr>
                </a:br>
                <a:r>
                  <a:rPr lang="en-US" sz="2700" dirty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/>
                </a:r>
                <a:br>
                  <a:rPr lang="en-US" sz="2700" dirty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</a:br>
                <a:r>
                  <a:rPr lang="en-US" sz="2700" dirty="0" smtClean="0">
                    <a:latin typeface="Roboto" panose="02000000000000000000" pitchFamily="2" charset="0"/>
                    <a:ea typeface="Roboto" panose="02000000000000000000" pitchFamily="2" charset="0"/>
                  </a:rPr>
                  <a:t>(2) If G is additive group then</a:t>
                </a:r>
                <a:br>
                  <a:rPr lang="en-US" sz="2700" dirty="0" smtClean="0">
                    <a:latin typeface="Roboto" panose="02000000000000000000" pitchFamily="2" charset="0"/>
                    <a:ea typeface="Roboto" panose="02000000000000000000" pitchFamily="2" charset="0"/>
                  </a:rPr>
                </a:br>
                <a:r>
                  <a:rPr lang="en-US" sz="27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/>
                </a:r>
                <a:br>
                  <a:rPr lang="en-US" sz="27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</a:br>
                <a:r>
                  <a:rPr lang="en-US" sz="2700" dirty="0" smtClean="0">
                    <a:latin typeface="Roboto" panose="02000000000000000000" pitchFamily="2" charset="0"/>
                    <a:ea typeface="Roboto" panose="02000000000000000000" pitchFamily="2" charset="0"/>
                  </a:rPr>
                  <a:t>right </a:t>
                </a:r>
                <a:r>
                  <a:rPr lang="en-US" sz="2700" dirty="0" err="1" smtClean="0">
                    <a:latin typeface="Roboto" panose="02000000000000000000" pitchFamily="2" charset="0"/>
                    <a:ea typeface="Roboto" panose="02000000000000000000" pitchFamily="2" charset="0"/>
                  </a:rPr>
                  <a:t>coset</a:t>
                </a:r>
                <a:r>
                  <a:rPr lang="en-US" sz="2700" dirty="0" smtClean="0">
                    <a:latin typeface="Roboto" panose="02000000000000000000" pitchFamily="2" charset="0"/>
                    <a:ea typeface="Roboto" panose="02000000000000000000" pitchFamily="2" charset="0"/>
                  </a:rPr>
                  <a:t>=</a:t>
                </a:r>
                <a:r>
                  <a:rPr lang="en-US" sz="27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/>
                </a:r>
                <a:br>
                  <a:rPr lang="en-US" sz="27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</a:br>
                <a:r>
                  <a:rPr lang="en-US" sz="2700" dirty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/>
                </a:r>
                <a:br>
                  <a:rPr lang="en-US" sz="2700" dirty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</a:br>
                <a:r>
                  <a:rPr lang="en-US" sz="2700" dirty="0">
                    <a:latin typeface="Roboto" panose="02000000000000000000" pitchFamily="2" charset="0"/>
                    <a:ea typeface="Roboto" panose="02000000000000000000" pitchFamily="2" charset="0"/>
                  </a:rPr>
                  <a:t/>
                </a:r>
                <a:br>
                  <a:rPr lang="en-US" sz="2700" dirty="0">
                    <a:latin typeface="Roboto" panose="02000000000000000000" pitchFamily="2" charset="0"/>
                    <a:ea typeface="Roboto" panose="02000000000000000000" pitchFamily="2" charset="0"/>
                  </a:rPr>
                </a:br>
                <a:r>
                  <a:rPr lang="en-US" sz="2700" dirty="0" smtClean="0">
                    <a:latin typeface="Roboto" panose="02000000000000000000" pitchFamily="2" charset="0"/>
                    <a:ea typeface="Roboto" panose="02000000000000000000" pitchFamily="2" charset="0"/>
                  </a:rPr>
                  <a:t>left </a:t>
                </a:r>
                <a:r>
                  <a:rPr lang="en-US" sz="2700" dirty="0" err="1" smtClean="0">
                    <a:latin typeface="Roboto" panose="02000000000000000000" pitchFamily="2" charset="0"/>
                    <a:ea typeface="Roboto" panose="02000000000000000000" pitchFamily="2" charset="0"/>
                  </a:rPr>
                  <a:t>coset</a:t>
                </a:r>
                <a:r>
                  <a:rPr lang="en-US" sz="2700" dirty="0" smtClean="0">
                    <a:latin typeface="Roboto" panose="02000000000000000000" pitchFamily="2" charset="0"/>
                    <a:ea typeface="Roboto" panose="02000000000000000000" pitchFamily="2" charset="0"/>
                  </a:rPr>
                  <a:t>= </a:t>
                </a:r>
                <a:br>
                  <a:rPr lang="en-US" sz="2700" dirty="0" smtClean="0">
                    <a:latin typeface="Roboto" panose="02000000000000000000" pitchFamily="2" charset="0"/>
                    <a:ea typeface="Roboto" panose="02000000000000000000" pitchFamily="2" charset="0"/>
                  </a:rPr>
                </a:br>
                <a:r>
                  <a:rPr lang="en-US" sz="2700" dirty="0" smtClean="0">
                    <a:latin typeface="Roboto" panose="02000000000000000000" pitchFamily="2" charset="0"/>
                    <a:ea typeface="Roboto" panose="02000000000000000000" pitchFamily="2" charset="0"/>
                  </a:rPr>
                  <a:t/>
                </a:r>
                <a:br>
                  <a:rPr lang="en-US" sz="2700" dirty="0" smtClean="0">
                    <a:latin typeface="Roboto" panose="02000000000000000000" pitchFamily="2" charset="0"/>
                    <a:ea typeface="Roboto" panose="02000000000000000000" pitchFamily="2" charset="0"/>
                  </a:rPr>
                </a:br>
                <a:endParaRPr lang="en-US" sz="27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87506" y="358588"/>
                <a:ext cx="10497670" cy="5869493"/>
              </a:xfrm>
              <a:blipFill rotWithShape="0">
                <a:blip r:embed="rId2"/>
                <a:stretch>
                  <a:fillRect l="-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160" y="5671440"/>
              <a:ext cx="360" cy="9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800" y="5667480"/>
                <a:ext cx="828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816840" y="813600"/>
              <a:ext cx="11233800" cy="59295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8560" y="811080"/>
                <a:ext cx="11250360" cy="593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537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87506" y="358588"/>
            <a:ext cx="10497670" cy="5869493"/>
          </a:xfrm>
        </p:spPr>
        <p:txBody>
          <a:bodyPr>
            <a:normAutofit fontScale="90000"/>
          </a:bodyPr>
          <a:lstStyle/>
          <a:p>
            <a:r>
              <a:rPr lang="en-US" sz="27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Example: </a:t>
            </a:r>
            <a:br>
              <a:rPr lang="en-US" sz="27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  <a:t>Let G </a:t>
            </a:r>
            <a: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  <a:t>be the additive group of integers and H= {…,-9,-6,-3,0,3,6,9,…} be a subgroup of </a:t>
            </a:r>
            <a: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  <a:t>G </a:t>
            </a:r>
            <a: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  <a:t>then find all </a:t>
            </a:r>
            <a: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  <a:t>right </a:t>
            </a:r>
            <a:r>
              <a:rPr lang="en-US" sz="2700" dirty="0" err="1">
                <a:latin typeface="Roboto" panose="02000000000000000000" pitchFamily="2" charset="0"/>
                <a:ea typeface="Roboto" panose="02000000000000000000" pitchFamily="2" charset="0"/>
              </a:rPr>
              <a:t>cosets</a:t>
            </a:r>
            <a: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  <a:t> of H in </a:t>
            </a:r>
            <a: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  <a:t>G.</a:t>
            </a:r>
            <a: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Solution:</a:t>
            </a:r>
            <a:r>
              <a:rPr lang="en-US" sz="27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US" sz="27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12280" y="1323000"/>
              <a:ext cx="11388960" cy="5487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080" y="1319760"/>
                <a:ext cx="11403720" cy="549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435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87506" y="358588"/>
            <a:ext cx="10497670" cy="5869493"/>
          </a:xfrm>
        </p:spPr>
        <p:txBody>
          <a:bodyPr>
            <a:normAutofit/>
          </a:bodyPr>
          <a:lstStyle/>
          <a:p>
            <a:r>
              <a:rPr lang="en-US" sz="27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Cont’d</a:t>
            </a:r>
            <a:r>
              <a:rPr lang="en-US" sz="27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US" sz="27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66760" y="874800"/>
              <a:ext cx="11745720" cy="5892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920" y="869040"/>
                <a:ext cx="11757600" cy="590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020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87506" y="358588"/>
            <a:ext cx="10497670" cy="5869493"/>
          </a:xfrm>
        </p:spPr>
        <p:txBody>
          <a:bodyPr>
            <a:normAutofit/>
          </a:bodyPr>
          <a:lstStyle/>
          <a:p>
            <a:r>
              <a:rPr lang="en-US" sz="27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Cont’d</a:t>
            </a:r>
            <a:r>
              <a:rPr lang="en-US" sz="27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US" sz="27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94800" y="722520"/>
              <a:ext cx="11293920" cy="6024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5800" y="714240"/>
                <a:ext cx="11311920" cy="603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058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87506" y="358588"/>
            <a:ext cx="10497670" cy="5869493"/>
          </a:xfrm>
        </p:spPr>
        <p:txBody>
          <a:bodyPr>
            <a:normAutofit/>
          </a:bodyPr>
          <a:lstStyle/>
          <a:p>
            <a:r>
              <a:rPr lang="en-US" sz="27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Cont’d</a:t>
            </a:r>
            <a:r>
              <a:rPr lang="en-US" sz="27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US" sz="27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43760" y="810360"/>
              <a:ext cx="11233440" cy="4307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4760" y="801000"/>
                <a:ext cx="11247840" cy="432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960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87506" y="358588"/>
            <a:ext cx="10497670" cy="5869493"/>
          </a:xfrm>
        </p:spPr>
        <p:txBody>
          <a:bodyPr>
            <a:normAutofit/>
          </a:bodyPr>
          <a:lstStyle/>
          <a:p>
            <a:r>
              <a:rPr lang="en-US" sz="27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Cont’d</a:t>
            </a:r>
            <a:r>
              <a:rPr lang="en-US" sz="27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700" dirty="0" smtClean="0"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US" sz="27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964680" y="1239480"/>
              <a:ext cx="11160" cy="2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2160" y="1236960"/>
                <a:ext cx="16200" cy="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75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60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Roboto</vt:lpstr>
      <vt:lpstr>Office Theme</vt:lpstr>
      <vt:lpstr>Sub group:  Let G be a group under the binary operation ‘*’. A non-empty subset H of a group G is said to be a subgroup of G if H is itself a group under the SAME binary operation of a group G. For example:  (1) (Z,+) is a subgroup of (Q,+). (2) (Q,+) is a subgroup of (R,+). (3) (R,+) is a subgroup of (C,+).  Improper (trivial) subgroup:  Any group (G,*) have two subgroups _________ and __________. These are improper or trivial subgroups. Others are called proper or non-trivial subgroups. </vt:lpstr>
      <vt:lpstr>Example:  Write all proper and improper subgroups of the symmetric group (S_3, ∙). Solution: Let S={1,2,3}               ∴S_3={p_1,p_2,p_3,p_4,p_5,p_6} where   p_1=(■8(1&amp;2&amp;3@1&amp;2&amp;3)),p_2=(■8(1&amp;2&amp;3@1&amp;&amp;)),p_3=(■8(1&amp;2&amp;3@&amp;2&amp;)),   p_4=(■8(1&amp;2&amp;3@&amp;&amp;3)),p_5=(■8(1&amp;2&amp;3@&amp;&amp;)),p_6=(■8(1&amp;2&amp;3@&amp;&amp;))   [Recall: composition table  ■8(■8(■8(■8(∙@p_1 )&amp;■8(p_1@p_1 ))&amp;■8(p_2@p_2 ))&amp;■8(■8(p_3@p_3 )&amp;■8(p_4@p_4 ))&amp;■8(■8(p_5@p_5 )&amp;■8(p_6@p_6 ))@■8(■8(p_2&amp;p_2 )&amp;p_1 )&amp;■8(p_6&amp;p_5 )&amp;■8(p_4&amp;p_3 )@■8(■8(■8(p_3@p_4@■8(p_5@p_6 ))&amp;■8(p_3@p_4@■8(p_5@p_6 )))&amp;■8(p_5@p_6@■8(p_3@p_4 )))&amp;■8(■8(p_1@p_5@■8(p_4@p_2 ))&amp;■8(p_6@p_1@■8(p_2@p_3 )))&amp;■8(■8(p_2@p_3@■8(p_6@p_1 ))&amp;■8(p_4@p_2@■8(p_1@p_5 ))))  Here e=     ,      </vt:lpstr>
      <vt:lpstr>Cont’d              </vt:lpstr>
      <vt:lpstr>Cosets: Let G be a group and H is any subgroup of G. Let a be any element of G. Then the set Ha={ha:h∈H} is called a right coset of H in G generated by a.  Similarly aH={ah :h∈H} is called left coset of H in G generated by a.   Note: (1) If the group G is abelian than right coset = left coset as                  ah=ha, ∀h∈H   (2) If G is additive group then  right coset=   left coset=   </vt:lpstr>
      <vt:lpstr>Example:  Let G be the additive group of integers and H= {…,-9,-6,-3,0,3,6,9,…} be a subgroup of G then find all right cosets of H in G.  Solution:           </vt:lpstr>
      <vt:lpstr>Cont’d              </vt:lpstr>
      <vt:lpstr>Cont’d              </vt:lpstr>
      <vt:lpstr>Cont’d              </vt:lpstr>
      <vt:lpstr>Cont’d          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JD</dc:creator>
  <cp:lastModifiedBy>JD</cp:lastModifiedBy>
  <cp:revision>93</cp:revision>
  <dcterms:created xsi:type="dcterms:W3CDTF">2020-07-23T08:58:30Z</dcterms:created>
  <dcterms:modified xsi:type="dcterms:W3CDTF">2020-08-07T05:54:33Z</dcterms:modified>
</cp:coreProperties>
</file>