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5" d="100"/>
          <a:sy n="135" d="100"/>
        </p:scale>
        <p:origin x="120" y="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Set clear fluency expectations. This is about building explanation skills through science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 to familiar classification systems. Practice the language of categorization.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Focus on HOW to use these words in explanations, not just definitions.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 clear structure: classification → explanation → observable evidence. Point out the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Student practices with scaffolding. Focus on fluency and structure, not perfection.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Help student use analogies to explain abstract concepts. Practice comparative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Build comparative language skills. Students should be able to distinguish all three states clearly.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Main assessment task. Listen for fluency, organization, and scientific vocabulary use. Encourage and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Focus on explanatory fluency growth. Preview connection to next lesson’s content.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How We Classify Matter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Explaining Classification Systems in Science</a:t>
            </a:r>
            <a:br/>
            <a:br/>
            <a:r>
              <a:t>Class 1 - ESL Physical Science Fluency Course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60 minutes | 1:1 ESL Instruction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Practice explaining:</a:t>
            </a:r>
            <a:r>
              <a:rPr dirty="0"/>
              <a:t> “The particles in _____ are like _____ because…”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Observable Properties Comparison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How to distinguish between states: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092700" cy="221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Liquid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Keeps own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Takes container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Fills all available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Fixed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Fixed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Changes with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Does not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Flows easily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Flows and spreads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Comparison practice:</a:t>
            </a:r>
            <a:r>
              <a:rPr dirty="0"/>
              <a:t> “Unlike _____, _____ will _____ because…”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Independent Explanation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Your complete explanation task:</a:t>
            </a:r>
          </a:p>
          <a:p>
            <a:pPr marL="0" lvl="0" indent="0">
              <a:buNone/>
            </a:pPr>
            <a:r>
              <a:rPr b="1"/>
              <a:t>“Explain the three states of matter to someone who has never heard of solids, liquids, and gases. Include how you can tell them apart and why they behave differently.”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Include:</a:t>
            </a:r>
          </a:p>
          <a:p>
            <a:pPr lvl="0"/>
            <a:r>
              <a:t>Clear classification of the three states</a:t>
            </a:r>
          </a:p>
          <a:p>
            <a:pPr lvl="0"/>
            <a:r>
              <a:t>Particle behavior explanation for each</a:t>
            </a:r>
          </a:p>
          <a:p>
            <a:pPr lvl="0"/>
            <a:r>
              <a:t>Observable properties and examples</a:t>
            </a:r>
          </a:p>
          <a:p>
            <a:pPr lvl="0"/>
            <a:r>
              <a:t>How to identify which state something is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Time: 5 minutes of sustained explanation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Self-Assessment and Next Steps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Reflection questions: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23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Fluency 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Self-check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Clear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Did I explain the three types clearly?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Scientific vocabulary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Did I use particle, properties, behavior naturally?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Logical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Did my explanation flow logically?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Did I explain how to identify each state?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Next class preview: “How Physical Changes Work”</a:t>
            </a:r>
          </a:p>
          <a:p>
            <a:pPr lvl="0"/>
            <a:r>
              <a:t>Explaining what happens when matter changes state</a:t>
            </a:r>
          </a:p>
          <a:p>
            <a:pPr lvl="0"/>
            <a:r>
              <a:t>Using energy and temperature in explanations</a:t>
            </a:r>
          </a:p>
          <a:p>
            <a:pPr lvl="0"/>
            <a:r>
              <a:t>Same classification skills, new processes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Teacher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Required materials:</a:t>
            </a:r>
          </a:p>
          <a:p>
            <a:pPr lvl="0"/>
            <a:r>
              <a:t>Examples of solids, liquids, gases for demonstration</a:t>
            </a:r>
          </a:p>
          <a:p>
            <a:pPr lvl="0"/>
            <a:r>
              <a:t>Keep text minimum 24pt font for clear display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Timing:</a:t>
            </a:r>
          </a:p>
          <a:p>
            <a:pPr lvl="0"/>
            <a:r>
              <a:t>Slides 1-3: 10 minutes (goal setting and warm-up)</a:t>
            </a:r>
          </a:p>
          <a:p>
            <a:pPr lvl="0"/>
            <a:r>
              <a:t>Slides 4-5: 15 minutes (vocabulary and modeling)</a:t>
            </a:r>
            <a:br/>
            <a:endParaRPr/>
          </a:p>
          <a:p>
            <a:pPr lvl="0"/>
            <a:r>
              <a:t>Slides 6-7: 20 minutes (guided and comparative practice)</a:t>
            </a:r>
          </a:p>
          <a:p>
            <a:pPr lvl="0"/>
            <a:r>
              <a:t>Slide 8: 12 minutes (independent explanation)</a:t>
            </a:r>
          </a:p>
          <a:p>
            <a:pPr lvl="0"/>
            <a:r>
              <a:t>Slide 9: 3 minutes (reflection and preview)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Assessment focus:</a:t>
            </a:r>
          </a:p>
          <a:p>
            <a:pPr lvl="0"/>
            <a:r>
              <a:rPr b="1"/>
              <a:t>Primary:</a:t>
            </a:r>
            <a:r>
              <a:t> Sustained explanation with clear organization</a:t>
            </a:r>
          </a:p>
          <a:p>
            <a:pPr lvl="0"/>
            <a:r>
              <a:rPr b="1"/>
              <a:t>Secondary:</a:t>
            </a:r>
            <a:r>
              <a:t> Scientific vocabulary in context</a:t>
            </a:r>
          </a:p>
          <a:p>
            <a:pPr lvl="0"/>
            <a:r>
              <a:rPr b="1"/>
              <a:t>Supporting:</a:t>
            </a:r>
            <a:r>
              <a:t> Accuracy of content understanding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Backup activities:</a:t>
            </a:r>
          </a:p>
          <a:p>
            <a:pPr lvl="0"/>
            <a:r>
              <a:t>Extra practice with everyday examples</a:t>
            </a:r>
          </a:p>
          <a:p>
            <a:pPr lvl="0"/>
            <a:r>
              <a:t>Additional particle behavior analogies if needed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96499"/>
            <a:ext cx="833788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Today’s Explanation Challenge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25927"/>
            <a:ext cx="8337883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400" b="1" dirty="0"/>
              <a:t>“Explain the three states of matter to someone who has never heard of solids, liquids, and gases. Include how you can tell them apart and why they behave differently.”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480718"/>
              </p:ext>
            </p:extLst>
          </p:nvPr>
        </p:nvGraphicFramePr>
        <p:xfrm>
          <a:off x="457201" y="1582153"/>
          <a:ext cx="8229598" cy="33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13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b="1" dirty="0"/>
                        <a:t>Success Criteria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3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• Speak for 4-5 minutes without major pauses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3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• Use classification language (types, categories)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3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• Explain observable differences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3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400" dirty="0"/>
                        <a:t>• Use scientific vocabulary naturally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Practice frame:</a:t>
            </a:r>
            <a:r>
              <a:rPr dirty="0"/>
              <a:t> </a:t>
            </a:r>
            <a:br>
              <a:rPr lang="en-US" dirty="0"/>
            </a:br>
            <a:r>
              <a:rPr dirty="0"/>
              <a:t>“These can be classified as _____ because they all _____.”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Target Vocabulary for Scientific Classification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737638"/>
              </p:ext>
            </p:extLst>
          </p:nvPr>
        </p:nvGraphicFramePr>
        <p:xfrm>
          <a:off x="457200" y="1193800"/>
          <a:ext cx="8229600" cy="3558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1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Explanation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1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State of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The form matter 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“The three states are…”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Observable 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“Each state has different properties such as…”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1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Particles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Tiny pieces that make up matter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“The particles in this state…”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7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b="1"/>
                        <a:t>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/>
                        <a:t>How something 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2000" dirty="0"/>
                        <a:t>“This behavior occurs because…”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Quick practice:</a:t>
            </a:r>
            <a:r>
              <a:t> Use each word in a sentence about classifying objects.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Teacher Model: Classifying States of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Watch my explanation structure:</a:t>
            </a:r>
          </a:p>
          <a:p>
            <a:pPr marL="0" lvl="0" indent="0">
              <a:buNone/>
            </a:pPr>
            <a:r>
              <a:rPr dirty="0"/>
              <a:t>“Matter can be classified into three main states based on how the particles behave. First, in solids, the particles are tightly packed and vibrate in place - this is why solids hold their shape. Second, in liquids, particles are close but can slide past each other - so liquids take the shape of their container but keep the same volume. Third, in gases, particles move freely and spread out - which is why gases fill whatever space they’re in. You can identify each state by observing its properties: does it hold its shape? Does it flow? Does it spread out?”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711" y="-102019"/>
            <a:ext cx="8416088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Guided Practice: Explaining One 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0870" y="715378"/>
            <a:ext cx="3008313" cy="3518297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Choose solids and explain using this structure: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5380061"/>
              </p:ext>
            </p:extLst>
          </p:nvPr>
        </p:nvGraphicFramePr>
        <p:xfrm>
          <a:off x="223921" y="1100890"/>
          <a:ext cx="8462878" cy="383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1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0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110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/>
                        <a:t>Structure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/>
                        <a:t>Your 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25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“Solids are one type of matter that…”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10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 dirty="0"/>
                        <a:t>Particle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“In solids, the particles…”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25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Observable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“You can tell something is solid because…”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10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“Examples of solids include…”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2-minute explanation goal: Teach someone about solids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67962" cy="8715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800" dirty="0"/>
              <a:t>Particle Behavior Explanation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How to explain what you can’t see: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842503"/>
              </p:ext>
            </p:extLst>
          </p:nvPr>
        </p:nvGraphicFramePr>
        <p:xfrm>
          <a:off x="318837" y="1636295"/>
          <a:ext cx="8355263" cy="3345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8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279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Particle arrangement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Movement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Analogy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32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Tightly packed, organized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Vibrate in 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“Like people in assigned seats”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32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/>
                        <a:t>Liquid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Close but not 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Slide past each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“Like people in a crowded hallway”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3208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b="1" dirty="0"/>
                        <a:t>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Far apart, random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/>
                        <a:t>Move freely and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800" dirty="0"/>
                        <a:t>“Like people scattered in a park”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902</Words>
  <Application>Microsoft Office PowerPoint</Application>
  <PresentationFormat>On-screen Show (16:9)</PresentationFormat>
  <Paragraphs>142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How We Classify Matter</vt:lpstr>
      <vt:lpstr>Today’s Explanation Challenge</vt:lpstr>
      <vt:lpstr>PowerPoint Presentation</vt:lpstr>
      <vt:lpstr>Target Vocabulary for Scientific Classification</vt:lpstr>
      <vt:lpstr>PowerPoint Presentation</vt:lpstr>
      <vt:lpstr>Teacher Model: Classifying States of Matter</vt:lpstr>
      <vt:lpstr>Guided Practice: Explaining One State</vt:lpstr>
      <vt:lpstr>PowerPoint Presentation</vt:lpstr>
      <vt:lpstr>Particle Behavior Explanation</vt:lpstr>
      <vt:lpstr>PowerPoint Presentation</vt:lpstr>
      <vt:lpstr>Observable Properties Comparison</vt:lpstr>
      <vt:lpstr>PowerPoint Presentation</vt:lpstr>
      <vt:lpstr>Independent Explanation Challenge</vt:lpstr>
      <vt:lpstr>Self-Assessment and Next Steps</vt:lpstr>
      <vt:lpstr>PowerPoint Presentation</vt:lpstr>
      <vt:lpstr>Teacher Notes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We Classify Matter</dc:title>
  <dc:creator>Class 1 - ESL Physical Science Fluency Course</dc:creator>
  <cp:keywords/>
  <cp:lastModifiedBy>Richard Horton</cp:lastModifiedBy>
  <cp:revision>2</cp:revision>
  <dcterms:created xsi:type="dcterms:W3CDTF">2025-06-18T03:16:35Z</dcterms:created>
  <dcterms:modified xsi:type="dcterms:W3CDTF">2025-06-18T09:29:33Z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60 minutes | 1:1 ESL Instruction</vt:lpwstr>
  </property>
  <property fmtid="{D5CDD505-2E9C-101B-9397-08002B2CF9AE}" pid="3" name="subtitle">
    <vt:lpwstr>Explaining Classification Systems in Science</vt:lpwstr>
  </property>
</Properties>
</file>