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607" cy="57607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C21B-8957-49E9-A184-C890B904F0A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6727-B783-47B9-85FA-39E4AD8E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4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C21B-8957-49E9-A184-C890B904F0A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6727-B783-47B9-85FA-39E4AD8E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8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C21B-8957-49E9-A184-C890B904F0A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6727-B783-47B9-85FA-39E4AD8E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C21B-8957-49E9-A184-C890B904F0A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6727-B783-47B9-85FA-39E4AD8E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4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C21B-8957-49E9-A184-C890B904F0A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6727-B783-47B9-85FA-39E4AD8E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5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C21B-8957-49E9-A184-C890B904F0A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6727-B783-47B9-85FA-39E4AD8E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C21B-8957-49E9-A184-C890B904F0A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6727-B783-47B9-85FA-39E4AD8E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C21B-8957-49E9-A184-C890B904F0A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6727-B783-47B9-85FA-39E4AD8E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7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C21B-8957-49E9-A184-C890B904F0A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6727-B783-47B9-85FA-39E4AD8E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C21B-8957-49E9-A184-C890B904F0A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6727-B783-47B9-85FA-39E4AD8E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C21B-8957-49E9-A184-C890B904F0A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6727-B783-47B9-85FA-39E4AD8E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8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C21B-8957-49E9-A184-C890B904F0A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06727-B783-47B9-85FA-39E4AD8E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Measured Compositions </a:t>
            </a:r>
            <a:br>
              <a:rPr lang="en-US" dirty="0" smtClean="0"/>
            </a:br>
            <a:r>
              <a:rPr lang="en-US" sz="3100" dirty="0" smtClean="0"/>
              <a:t>Lift380 and </a:t>
            </a:r>
            <a:r>
              <a:rPr lang="en-US" sz="3100" dirty="0" err="1" smtClean="0"/>
              <a:t>EzCast</a:t>
            </a:r>
            <a:endParaRPr lang="en-US" sz="3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2" y="1585576"/>
            <a:ext cx="8557058" cy="2085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9082" y="3947463"/>
            <a:ext cx="8641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Tested samples from the first 2 castings trials of both </a:t>
            </a:r>
            <a:r>
              <a:rPr lang="en-US" dirty="0" err="1" smtClean="0"/>
              <a:t>EzCast</a:t>
            </a:r>
            <a:r>
              <a:rPr lang="en-US" dirty="0" smtClean="0"/>
              <a:t>/Lift380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the biscuit of the casting and machined off 15% of surface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SpectroMAXx</a:t>
            </a:r>
            <a:r>
              <a:rPr lang="en-US" dirty="0" smtClean="0"/>
              <a:t> at OSU, with a basic Al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8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214387"/>
              </p:ext>
            </p:extLst>
          </p:nvPr>
        </p:nvGraphicFramePr>
        <p:xfrm>
          <a:off x="366689" y="1527969"/>
          <a:ext cx="8229605" cy="1996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1931"/>
                <a:gridCol w="514991"/>
                <a:gridCol w="514991"/>
                <a:gridCol w="514991"/>
                <a:gridCol w="514991"/>
                <a:gridCol w="514991"/>
                <a:gridCol w="514991"/>
                <a:gridCol w="514991"/>
                <a:gridCol w="514991"/>
                <a:gridCol w="514991"/>
                <a:gridCol w="514991"/>
                <a:gridCol w="514991"/>
                <a:gridCol w="514991"/>
                <a:gridCol w="573920"/>
                <a:gridCol w="491931"/>
                <a:gridCol w="491931"/>
              </a:tblGrid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Cu 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Ni 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Zn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Ti 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Other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</a:tr>
              <a:tr h="15430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Range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6.0-9.0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0.2 Max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--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0.1-1.2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0.15-0.8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--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--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0.3 Max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--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.04 Max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--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0.15 Max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Balance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Sample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Tested 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</a:tr>
              <a:tr h="1543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EzCast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9.25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0.007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&lt;0.001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0.116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89.6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E159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OSU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ctr"/>
                </a:tc>
              </a:tr>
              <a:tr h="154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8.45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&lt;0.001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E210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4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8.66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0.29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&lt;0.001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90.3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43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Average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8.79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0.29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&lt;0.001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0.013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0.010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0.0003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0.074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90.1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</a:tr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</a:tr>
              <a:tr h="1543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Cu 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Ni 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Zn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Ti 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Others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Range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7.5-9.5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0.4 Max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3.0-4.0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 Max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0.15-0.30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 Max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3.0 Max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--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--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0.05-0.07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--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 Max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Balance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Sample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Tested 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</a:tr>
              <a:tr h="1543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Lift380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9.61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3.69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0.049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85.6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L135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OSU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ctr"/>
                </a:tc>
              </a:tr>
              <a:tr h="154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9.53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3.52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0.123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85.8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4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8.83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3.52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0.047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86.6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L211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4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Average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9.32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0.21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3.58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0.22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0.30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0.048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0.072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0.028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0.018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0.083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86.0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15" marR="7715" marT="77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6689" y="1239934"/>
            <a:ext cx="2534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Copyable Table</a:t>
            </a:r>
            <a:endParaRPr lang="en-US" sz="12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646404"/>
              </p:ext>
            </p:extLst>
          </p:nvPr>
        </p:nvGraphicFramePr>
        <p:xfrm>
          <a:off x="827550" y="3832249"/>
          <a:ext cx="67400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428"/>
                <a:gridCol w="557433"/>
                <a:gridCol w="557433"/>
                <a:gridCol w="495496"/>
                <a:gridCol w="495496"/>
                <a:gridCol w="225292"/>
                <a:gridCol w="481430"/>
                <a:gridCol w="481430"/>
                <a:gridCol w="481430"/>
                <a:gridCol w="481430"/>
                <a:gridCol w="481430"/>
                <a:gridCol w="481430"/>
                <a:gridCol w="481430"/>
                <a:gridCol w="4814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88.6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9938" y="4696354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Christmas run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mean of all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2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270</Words>
  <Application>Microsoft Macintosh PowerPoint</Application>
  <PresentationFormat>On-screen Show (4:3)</PresentationFormat>
  <Paragraphs>193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Measured Compositions  Lift380 and EzCast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Measured Compositions  Lift380 and EzCast</dc:title>
  <dc:creator>Andrew Klarner</dc:creator>
  <cp:lastModifiedBy>Tracy Berman</cp:lastModifiedBy>
  <cp:revision>4</cp:revision>
  <dcterms:created xsi:type="dcterms:W3CDTF">2016-12-19T21:24:36Z</dcterms:created>
  <dcterms:modified xsi:type="dcterms:W3CDTF">2017-01-17T19:21:55Z</dcterms:modified>
</cp:coreProperties>
</file>