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44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7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1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76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8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1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6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3493-0B3C-4AFF-AE6D-89BCFB745C7F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1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インベントリ操作用プログラム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新環境用インベントリ操作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9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このプログラムの使用目的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サイト間のインベントリ情報の移動（複製）</a:t>
            </a:r>
            <a:endParaRPr kumimoji="1"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記述子の削除</a:t>
            </a:r>
            <a:endParaRPr lang="en-US" altLang="ja-JP" dirty="0" smtClean="0"/>
          </a:p>
          <a:p>
            <a:pPr lvl="2"/>
            <a:r>
              <a:rPr lang="ja-JP" altLang="en-US" dirty="0"/>
              <a:t>削除対象</a:t>
            </a:r>
            <a:r>
              <a:rPr lang="ja-JP" altLang="en-US" dirty="0" smtClean="0"/>
              <a:t>の指定</a:t>
            </a:r>
            <a:endParaRPr lang="en-US" altLang="ja-JP" dirty="0" smtClean="0"/>
          </a:p>
          <a:p>
            <a:pPr lvl="1"/>
            <a:r>
              <a:rPr lang="ja-JP" altLang="en-US" dirty="0"/>
              <a:t>野口さんスクリプト</a:t>
            </a:r>
            <a:r>
              <a:rPr lang="ja-JP" altLang="en-US" dirty="0" smtClean="0"/>
              <a:t>のヘルパー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辞書、フォルダー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の取得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操作（移動、複製）手順の簡略化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36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インベントリの取得、書き込みは野口さん作成のスクリプトを使用</a:t>
            </a:r>
            <a:endParaRPr kumimoji="1"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でラッピング</a:t>
            </a:r>
            <a:endParaRPr lang="en-US" altLang="ja-JP" dirty="0" smtClean="0"/>
          </a:p>
          <a:p>
            <a:r>
              <a:rPr kumimoji="1" lang="en-US" altLang="ja-JP" dirty="0" smtClean="0"/>
              <a:t>GUI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以下を実装予定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取得</a:t>
            </a:r>
            <a:r>
              <a:rPr lang="ja-JP" altLang="en-US" dirty="0" smtClean="0"/>
              <a:t>するインベントリの指定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書き込みする場合</a:t>
            </a:r>
            <a:r>
              <a:rPr kumimoji="1" lang="ja-JP" altLang="en-US" dirty="0" smtClean="0"/>
              <a:t>の設定ファイルの指定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辞書、フォルダー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辞書、フォルダーの作成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記述子</a:t>
            </a:r>
            <a:r>
              <a:rPr lang="ja-JP" altLang="en-US" dirty="0" smtClean="0"/>
              <a:t>、予測モデルの削除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5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384917" y="508060"/>
            <a:ext cx="1882066" cy="1251752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東大開発環境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689967" y="508060"/>
            <a:ext cx="1882066" cy="1251752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東大運用環境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99767" y="508060"/>
            <a:ext cx="1882066" cy="1251752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NIMS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92467" y="3106871"/>
            <a:ext cx="1070592" cy="8953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38275" y="4895850"/>
            <a:ext cx="2251692" cy="13335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83117" y="283615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野口さん作成スクリプト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99517" y="534297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間中</a:t>
            </a:r>
            <a:r>
              <a:rPr kumimoji="1" lang="ja-JP" altLang="en-US" dirty="0" smtClean="0"/>
              <a:t>作成</a:t>
            </a:r>
            <a:r>
              <a:rPr kumimoji="1" lang="en-US" altLang="ja-JP" dirty="0" smtClean="0"/>
              <a:t>GUI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2"/>
            <a:endCxn id="7" idx="0"/>
          </p:cNvCxnSpPr>
          <p:nvPr/>
        </p:nvCxnSpPr>
        <p:spPr>
          <a:xfrm>
            <a:off x="2325950" y="1759812"/>
            <a:ext cx="2201813" cy="134705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0"/>
          </p:cNvCxnSpPr>
          <p:nvPr/>
        </p:nvCxnSpPr>
        <p:spPr>
          <a:xfrm flipH="1">
            <a:off x="4527763" y="1759812"/>
            <a:ext cx="103237" cy="134705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2"/>
            <a:endCxn id="7" idx="0"/>
          </p:cNvCxnSpPr>
          <p:nvPr/>
        </p:nvCxnSpPr>
        <p:spPr>
          <a:xfrm flipH="1">
            <a:off x="4527763" y="1759812"/>
            <a:ext cx="2313037" cy="134705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  <a:endCxn id="4" idx="2"/>
          </p:cNvCxnSpPr>
          <p:nvPr/>
        </p:nvCxnSpPr>
        <p:spPr>
          <a:xfrm flipH="1" flipV="1">
            <a:off x="2325950" y="1759812"/>
            <a:ext cx="238171" cy="31360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2"/>
            <a:endCxn id="8" idx="0"/>
          </p:cNvCxnSpPr>
          <p:nvPr/>
        </p:nvCxnSpPr>
        <p:spPr>
          <a:xfrm flipH="1">
            <a:off x="2564121" y="1759812"/>
            <a:ext cx="2066879" cy="31360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0"/>
            <a:endCxn id="6" idx="2"/>
          </p:cNvCxnSpPr>
          <p:nvPr/>
        </p:nvCxnSpPr>
        <p:spPr>
          <a:xfrm flipV="1">
            <a:off x="2564121" y="1759812"/>
            <a:ext cx="4276679" cy="31360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8" idx="0"/>
          </p:cNvCxnSpPr>
          <p:nvPr/>
        </p:nvCxnSpPr>
        <p:spPr>
          <a:xfrm flipH="1">
            <a:off x="2564121" y="4002221"/>
            <a:ext cx="1963642" cy="893629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829299" y="5178902"/>
            <a:ext cx="250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赤線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・辞書、フォルダ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取得</a:t>
            </a:r>
            <a:endParaRPr kumimoji="1" lang="en-US" altLang="ja-JP" dirty="0" smtClean="0"/>
          </a:p>
          <a:p>
            <a:r>
              <a:rPr lang="ja-JP" altLang="en-US" dirty="0" smtClean="0"/>
              <a:t>・辞書、フォルダ作成</a:t>
            </a:r>
            <a:endParaRPr kumimoji="1" lang="en-US" altLang="ja-JP" dirty="0" smtClean="0"/>
          </a:p>
          <a:p>
            <a:r>
              <a:rPr lang="ja-JP" altLang="en-US" dirty="0"/>
              <a:t>・</a:t>
            </a:r>
            <a:r>
              <a:rPr kumimoji="1" lang="ja-JP" altLang="en-US" dirty="0" smtClean="0"/>
              <a:t>インベントリ削除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40271" y="3298027"/>
            <a:ext cx="234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青</a:t>
            </a:r>
            <a:r>
              <a:rPr lang="ja-JP" altLang="en-US" dirty="0" smtClean="0"/>
              <a:t>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・インベントリ取得</a:t>
            </a:r>
            <a:endParaRPr kumimoji="1" lang="en-US" altLang="ja-JP" dirty="0" smtClean="0"/>
          </a:p>
          <a:p>
            <a:r>
              <a:rPr lang="ja-JP" altLang="en-US" dirty="0" smtClean="0"/>
              <a:t>・インベントリ作成</a:t>
            </a:r>
            <a:endParaRPr kumimoji="1" lang="en-US" altLang="ja-JP" dirty="0" smtClean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88" y="4895850"/>
            <a:ext cx="2240479" cy="168116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5840271" y="4318258"/>
            <a:ext cx="265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緑線</a:t>
            </a:r>
            <a:endParaRPr kumimoji="1" lang="en-US" altLang="ja-JP" dirty="0" smtClean="0"/>
          </a:p>
          <a:p>
            <a:r>
              <a:rPr lang="ja-JP" altLang="en-US" dirty="0" smtClean="0"/>
              <a:t>・取得または作成の司令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790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152</Words>
  <Application>Microsoft Office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インベントリ操作用プログラム</vt:lpstr>
      <vt:lpstr>このプログラムの使用目的</vt:lpstr>
      <vt:lpstr>基本設計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インベントリ操作用プログラム</dc:title>
  <dc:creator>y-manaka</dc:creator>
  <cp:lastModifiedBy>y-manaka</cp:lastModifiedBy>
  <cp:revision>11</cp:revision>
  <cp:lastPrinted>2018-08-09T05:41:59Z</cp:lastPrinted>
  <dcterms:created xsi:type="dcterms:W3CDTF">2018-08-09T01:52:49Z</dcterms:created>
  <dcterms:modified xsi:type="dcterms:W3CDTF">2018-08-28T00:56:29Z</dcterms:modified>
</cp:coreProperties>
</file>