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4" autoAdjust="0"/>
    <p:restoredTop sz="94660"/>
  </p:normalViewPr>
  <p:slideViewPr>
    <p:cSldViewPr>
      <p:cViewPr varScale="1">
        <p:scale>
          <a:sx n="120" d="100"/>
          <a:sy n="120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1D81-1BA5-4C13-953C-1C0674BFA700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C22C-E4FB-4B1E-8004-9C6D92861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32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9837"/>
            <a:ext cx="10080625" cy="2880000"/>
          </a:xfrm>
          <a:noFill/>
        </p:spPr>
        <p:txBody>
          <a:bodyPr anchor="ctr" anchorCtr="1"/>
          <a:lstStyle>
            <a:lvl1pPr algn="ctr">
              <a:defRPr sz="48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139836"/>
            <a:ext cx="10080624" cy="3419835"/>
          </a:xfrm>
        </p:spPr>
        <p:txBody>
          <a:bodyPr tIns="90000" bIns="90000"/>
          <a:lstStyle>
            <a:lvl1pPr marL="0" indent="0" algn="ctr">
              <a:buNone/>
              <a:defRPr sz="2400" b="1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00C6914-79D1-4277-887E-58C19180838A}"/>
              </a:ext>
            </a:extLst>
          </p:cNvPr>
          <p:cNvCxnSpPr>
            <a:cxnSpLocks/>
          </p:cNvCxnSpPr>
          <p:nvPr userDrawn="1"/>
        </p:nvCxnSpPr>
        <p:spPr>
          <a:xfrm>
            <a:off x="-1" y="899837"/>
            <a:ext cx="8640313" cy="0"/>
          </a:xfrm>
          <a:prstGeom prst="line">
            <a:avLst/>
          </a:prstGeom>
          <a:ln w="1524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EB9A877-4193-4B40-A040-16C247320BC2}"/>
              </a:ext>
            </a:extLst>
          </p:cNvPr>
          <p:cNvCxnSpPr>
            <a:cxnSpLocks/>
          </p:cNvCxnSpPr>
          <p:nvPr userDrawn="1"/>
        </p:nvCxnSpPr>
        <p:spPr>
          <a:xfrm>
            <a:off x="1440312" y="3779837"/>
            <a:ext cx="8640313" cy="0"/>
          </a:xfrm>
          <a:prstGeom prst="line">
            <a:avLst/>
          </a:prstGeom>
          <a:ln w="1524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E05D3-E84E-4153-AEE3-2584F384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792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F6AB3E-2845-41C8-A8B7-0CE8ABEDB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3615-CB5C-42BA-BC2C-C1C4652F751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50476D3-C8B2-4282-991A-7CD1A7FAC8AE}"/>
              </a:ext>
            </a:extLst>
          </p:cNvPr>
          <p:cNvCxnSpPr/>
          <p:nvPr userDrawn="1"/>
        </p:nvCxnSpPr>
        <p:spPr>
          <a:xfrm>
            <a:off x="0" y="792000"/>
            <a:ext cx="10080625" cy="0"/>
          </a:xfrm>
          <a:prstGeom prst="line">
            <a:avLst/>
          </a:prstGeom>
          <a:ln w="762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1ECEE00-82FC-4DC8-A73C-D28288B03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3407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17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27837"/>
          </a:xfrm>
          <a:prstGeom prst="rect">
            <a:avLst/>
          </a:prstGeom>
          <a:noFill/>
        </p:spPr>
        <p:txBody>
          <a:bodyPr vert="horz" lIns="91440" tIns="90000" rIns="91440" bIns="9000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9839"/>
            <a:ext cx="10080625" cy="6659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360" y="7235837"/>
            <a:ext cx="720265" cy="323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3615-CB5C-42BA-BC2C-C1C4652F751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60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2" r:id="rId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007943" rtl="0" eaLnBrk="1" latinLnBrk="0" hangingPunct="1">
        <a:lnSpc>
          <a:spcPct val="90000"/>
        </a:lnSpc>
        <a:spcBef>
          <a:spcPts val="1102"/>
        </a:spcBef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1007943" rtl="0" eaLnBrk="1" latinLnBrk="0" hangingPunct="1">
        <a:lnSpc>
          <a:spcPct val="90000"/>
        </a:lnSpc>
        <a:spcBef>
          <a:spcPts val="551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3525" algn="l" defTabSz="1007943" rtl="0" eaLnBrk="1" latinLnBrk="0" hangingPunct="1">
        <a:lnSpc>
          <a:spcPct val="90000"/>
        </a:lnSpc>
        <a:spcBef>
          <a:spcPts val="551"/>
        </a:spcBef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00" indent="-271463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800" indent="-261938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スライド番号プレースホルダー 2">
            <a:extLst>
              <a:ext uri="{FF2B5EF4-FFF2-40B4-BE49-F238E27FC236}">
                <a16:creationId xmlns:a16="http://schemas.microsoft.com/office/drawing/2014/main" id="{2E021442-002B-4981-AE2F-B03658249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3615-CB5C-42BA-BC2C-C1C4652F7518}" type="slidenum">
              <a:rPr kumimoji="1" lang="ja-JP" altLang="en-US" smtClean="0">
                <a:latin typeface="+mj-ea"/>
                <a:ea typeface="+mj-ea"/>
              </a:rPr>
              <a:pPr/>
              <a:t>1</a:t>
            </a:fld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1097CE6A-8F01-49A2-9E28-78D7502D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B3433A5-CADA-4989-9D3D-A7BC65C1FC23}"/>
              </a:ext>
            </a:extLst>
          </p:cNvPr>
          <p:cNvGrpSpPr/>
          <p:nvPr/>
        </p:nvGrpSpPr>
        <p:grpSpPr>
          <a:xfrm>
            <a:off x="1800312" y="2339837"/>
            <a:ext cx="8064000" cy="4592629"/>
            <a:chOff x="1800312" y="2339837"/>
            <a:chExt cx="8064000" cy="4592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1FA021C-AB91-429D-A220-4F8A5641A70F}"/>
                </a:ext>
              </a:extLst>
            </p:cNvPr>
            <p:cNvSpPr/>
            <p:nvPr/>
          </p:nvSpPr>
          <p:spPr>
            <a:xfrm>
              <a:off x="1800312" y="2339837"/>
              <a:ext cx="2284039" cy="40166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288"/>
              <a:endParaRPr kumimoji="1" lang="ja-JP" altLang="en-US" sz="20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D1EC3B3-A449-438F-BDD3-B43BE8052C29}"/>
                </a:ext>
              </a:extLst>
            </p:cNvPr>
            <p:cNvSpPr/>
            <p:nvPr/>
          </p:nvSpPr>
          <p:spPr>
            <a:xfrm>
              <a:off x="5329691" y="2339837"/>
              <a:ext cx="4534621" cy="45926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sz="2000" dirty="0">
                  <a:solidFill>
                    <a:prstClr val="white"/>
                  </a:solidFill>
                  <a:latin typeface="+mn-ea"/>
                </a:rPr>
                <a:t>．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55224FE-AEB0-4A0C-8845-5C27FD506F90}"/>
                </a:ext>
              </a:extLst>
            </p:cNvPr>
            <p:cNvSpPr/>
            <p:nvPr/>
          </p:nvSpPr>
          <p:spPr>
            <a:xfrm>
              <a:off x="5478903" y="2870600"/>
              <a:ext cx="1856329" cy="391786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endParaRPr kumimoji="1" lang="ja-JP" altLang="en-US" sz="200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ACADE799-FD77-4132-9F6B-F1AA71D73FE8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5976305" y="4628468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231F159-07D3-47AE-9D21-E8BB3D61BFC3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840311" y="4628467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289CD22-633E-464F-9AF0-104C954D1980}"/>
                </a:ext>
              </a:extLst>
            </p:cNvPr>
            <p:cNvCxnSpPr>
              <a:cxnSpLocks/>
            </p:cNvCxnSpPr>
            <p:nvPr/>
          </p:nvCxnSpPr>
          <p:spPr>
            <a:xfrm>
              <a:off x="6840311" y="5348472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FEDE31D-A982-47DF-B9C2-DCD1CB012EA4}"/>
                </a:ext>
              </a:extLst>
            </p:cNvPr>
            <p:cNvSpPr/>
            <p:nvPr/>
          </p:nvSpPr>
          <p:spPr>
            <a:xfrm>
              <a:off x="5624296" y="3485693"/>
              <a:ext cx="720004" cy="504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条件</a:t>
              </a:r>
              <a:r>
                <a:rPr kumimoji="1" lang="en-US" altLang="ja-JP" sz="1600" dirty="0">
                  <a:solidFill>
                    <a:prstClr val="black"/>
                  </a:solidFill>
                  <a:latin typeface="+mn-ea"/>
                </a:rPr>
                <a:t>1</a:t>
              </a:r>
              <a:endParaRPr kumimoji="1" lang="ja-JP" altLang="en-US" sz="16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204CA29-3A32-43E0-8263-2827BDA0C0D7}"/>
                </a:ext>
              </a:extLst>
            </p:cNvPr>
            <p:cNvSpPr/>
            <p:nvPr/>
          </p:nvSpPr>
          <p:spPr>
            <a:xfrm>
              <a:off x="6479225" y="3475838"/>
              <a:ext cx="720004" cy="504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条件</a:t>
              </a:r>
              <a:r>
                <a:rPr kumimoji="1" lang="en-US" altLang="ja-JP" sz="1600" dirty="0">
                  <a:solidFill>
                    <a:prstClr val="black"/>
                  </a:solidFill>
                  <a:latin typeface="+mn-ea"/>
                </a:rPr>
                <a:t>2</a:t>
              </a:r>
              <a:endParaRPr kumimoji="1" lang="ja-JP" altLang="en-US" sz="1600" dirty="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2E45557-9D05-4A98-9146-F7CFDD1544A1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6839227" y="3979841"/>
              <a:ext cx="1084" cy="2381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AB19716-3173-4955-9538-92BFCD037E1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5984298" y="3989696"/>
              <a:ext cx="0" cy="2282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605C149B-7A4A-4BAD-8077-C65893676AA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5976313" y="5985769"/>
              <a:ext cx="3989" cy="226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DCD3F2F-BA23-45F9-8BCB-5B2B0E041EDF}"/>
                </a:ext>
              </a:extLst>
            </p:cNvPr>
            <p:cNvSpPr/>
            <p:nvPr/>
          </p:nvSpPr>
          <p:spPr>
            <a:xfrm>
              <a:off x="5611681" y="4217942"/>
              <a:ext cx="1594982" cy="4213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dirty="0">
                  <a:solidFill>
                    <a:schemeClr val="bg1"/>
                  </a:solidFill>
                  <a:latin typeface="+mn-ea"/>
                </a:rPr>
                <a:t>モジュール</a:t>
              </a:r>
              <a:r>
                <a:rPr kumimoji="1" lang="en-US" altLang="ja-JP" dirty="0">
                  <a:solidFill>
                    <a:schemeClr val="bg1"/>
                  </a:solidFill>
                  <a:latin typeface="+mn-ea"/>
                </a:rPr>
                <a:t>A</a:t>
              </a:r>
              <a:endParaRPr kumimoji="1" lang="ja-JP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9D88587-CA5C-4DA0-B221-556037F91B67}"/>
                </a:ext>
              </a:extLst>
            </p:cNvPr>
            <p:cNvSpPr txBox="1"/>
            <p:nvPr/>
          </p:nvSpPr>
          <p:spPr>
            <a:xfrm>
              <a:off x="5492891" y="2843837"/>
              <a:ext cx="1856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88"/>
              <a:r>
                <a:rPr kumimoji="1" lang="ja-JP" altLang="en-US" b="1" dirty="0">
                  <a:latin typeface="+mn-ea"/>
                </a:rPr>
                <a:t>予測</a:t>
              </a:r>
              <a:endParaRPr kumimoji="1" lang="en-US" altLang="ja-JP" b="1" dirty="0">
                <a:latin typeface="+mn-ea"/>
              </a:endParaRPr>
            </a:p>
            <a:p>
              <a:pPr algn="ctr" defTabSz="914288"/>
              <a:r>
                <a:rPr kumimoji="1" lang="ja-JP" altLang="en-US" b="1" dirty="0">
                  <a:latin typeface="+mn-ea"/>
                </a:rPr>
                <a:t>ワークフロー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6F5BF57F-D14F-486F-BD6F-47F135C48142}"/>
                </a:ext>
              </a:extLst>
            </p:cNvPr>
            <p:cNvSpPr/>
            <p:nvPr/>
          </p:nvSpPr>
          <p:spPr>
            <a:xfrm>
              <a:off x="7725062" y="3980467"/>
              <a:ext cx="2007268" cy="8866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b="1" dirty="0">
                  <a:solidFill>
                    <a:prstClr val="white"/>
                  </a:solidFill>
                  <a:latin typeface="+mn-ea"/>
                </a:rPr>
                <a:t>ソフトウェアＡ</a:t>
              </a:r>
              <a:endParaRPr kumimoji="1" lang="en-US" altLang="ja-JP" b="1" dirty="0">
                <a:solidFill>
                  <a:prstClr val="white"/>
                </a:solidFill>
                <a:latin typeface="+mn-ea"/>
              </a:endParaRPr>
            </a:p>
            <a:p>
              <a:pPr algn="ctr" defTabSz="914288"/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無償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公開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低負荷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2DA05BE-0FF9-49BA-AB1D-49C876FC9116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7206663" y="4423808"/>
              <a:ext cx="518399" cy="4785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B99885E-892D-4FB6-972E-DD3C02CBEF24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1" y="5357568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B157485E-61B4-4967-B23E-A9AD812364CD}"/>
                </a:ext>
              </a:extLst>
            </p:cNvPr>
            <p:cNvSpPr/>
            <p:nvPr/>
          </p:nvSpPr>
          <p:spPr>
            <a:xfrm>
              <a:off x="1928582" y="5358187"/>
              <a:ext cx="2020247" cy="829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b="1" dirty="0">
                  <a:solidFill>
                    <a:prstClr val="white"/>
                  </a:solidFill>
                  <a:latin typeface="+mn-ea"/>
                </a:rPr>
                <a:t>ソフトウェアＢ</a:t>
              </a:r>
              <a:br>
                <a:rPr kumimoji="1" lang="en-US" altLang="ja-JP" dirty="0">
                  <a:solidFill>
                    <a:prstClr val="white"/>
                  </a:solidFill>
                  <a:latin typeface="+mn-ea"/>
                </a:rPr>
              </a:b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商用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秘密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高負荷</a:t>
              </a:r>
              <a:endParaRPr kumimoji="1" lang="en-US" altLang="ja-JP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EBB05BA-9C70-43B1-BFF8-BF3FDECEB382}"/>
                </a:ext>
              </a:extLst>
            </p:cNvPr>
            <p:cNvCxnSpPr>
              <a:cxnSpLocks/>
              <a:stCxn id="21" idx="1"/>
              <a:endCxn id="31" idx="3"/>
            </p:cNvCxnSpPr>
            <p:nvPr/>
          </p:nvCxnSpPr>
          <p:spPr>
            <a:xfrm flipH="1" flipV="1">
              <a:off x="3948829" y="5772883"/>
              <a:ext cx="1625762" cy="2235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5EC5033A-45BA-4C9A-807C-DC1A2109DCF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584237" y="3737695"/>
              <a:ext cx="2040059" cy="63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D5E93FB-CA8F-49A8-BA38-209145085706}"/>
                </a:ext>
              </a:extLst>
            </p:cNvPr>
            <p:cNvSpPr txBox="1"/>
            <p:nvPr/>
          </p:nvSpPr>
          <p:spPr>
            <a:xfrm>
              <a:off x="4380748" y="33152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sz="2000" dirty="0">
                  <a:solidFill>
                    <a:prstClr val="black"/>
                  </a:solidFill>
                  <a:latin typeface="+mn-ea"/>
                </a:rPr>
                <a:t>入力</a:t>
              </a:r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26258E0-805D-4C9C-B14C-0AC6FA4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635" y="2517381"/>
              <a:ext cx="2007268" cy="642771"/>
            </a:xfrm>
            <a:prstGeom prst="rect">
              <a:avLst/>
            </a:prstGeom>
          </p:spPr>
        </p:pic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3F3F931-5670-4FBF-B95A-99FFA440E593}"/>
                </a:ext>
              </a:extLst>
            </p:cNvPr>
            <p:cNvSpPr/>
            <p:nvPr/>
          </p:nvSpPr>
          <p:spPr>
            <a:xfrm>
              <a:off x="5616303" y="4844469"/>
              <a:ext cx="720004" cy="50400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中間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8293DB3-5671-4962-8D10-5E3C89B89736}"/>
                </a:ext>
              </a:extLst>
            </p:cNvPr>
            <p:cNvSpPr/>
            <p:nvPr/>
          </p:nvSpPr>
          <p:spPr>
            <a:xfrm>
              <a:off x="6480309" y="4844468"/>
              <a:ext cx="720004" cy="50400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中間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5925A38-C94B-4F20-9A3B-27F4C03A1EB7}"/>
                </a:ext>
              </a:extLst>
            </p:cNvPr>
            <p:cNvSpPr/>
            <p:nvPr/>
          </p:nvSpPr>
          <p:spPr>
            <a:xfrm>
              <a:off x="5574591" y="5564467"/>
              <a:ext cx="1632072" cy="42130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dirty="0">
                  <a:solidFill>
                    <a:schemeClr val="bg1"/>
                  </a:solidFill>
                  <a:latin typeface="+mn-ea"/>
                </a:rPr>
                <a:t>モジュール</a:t>
              </a:r>
              <a:r>
                <a:rPr kumimoji="1" lang="en-US" altLang="ja-JP" dirty="0">
                  <a:solidFill>
                    <a:schemeClr val="bg1"/>
                  </a:solidFill>
                  <a:latin typeface="+mn-ea"/>
                </a:rPr>
                <a:t>B</a:t>
              </a:r>
              <a:endParaRPr kumimoji="1" lang="ja-JP" altLang="en-US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BA3EFA30-B7BF-46DF-AB0B-0634E9E9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582" y="2870600"/>
              <a:ext cx="1295655" cy="119716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32C96D8-76C2-48CD-A502-3CD8E07C98E3}"/>
                </a:ext>
              </a:extLst>
            </p:cNvPr>
            <p:cNvSpPr txBox="1"/>
            <p:nvPr/>
          </p:nvSpPr>
          <p:spPr>
            <a:xfrm>
              <a:off x="2969059" y="312634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dirty="0">
                  <a:solidFill>
                    <a:prstClr val="black"/>
                  </a:solidFill>
                  <a:latin typeface="+mn-ea"/>
                </a:rPr>
                <a:t>ユーザ</a:t>
              </a:r>
            </a:p>
          </p:txBody>
        </p:sp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D1FDE6E5-0672-45CE-B060-604E4D36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546" y="5060467"/>
              <a:ext cx="2007268" cy="1626292"/>
            </a:xfrm>
            <a:prstGeom prst="rect">
              <a:avLst/>
            </a:prstGeom>
          </p:spPr>
        </p:pic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C104764-473A-425B-A941-5997413440A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492679" y="4020931"/>
              <a:ext cx="2235889" cy="226534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78B77F38-4185-4548-AE2A-7D5430EACAE6}"/>
                </a:ext>
              </a:extLst>
            </p:cNvPr>
            <p:cNvSpPr/>
            <p:nvPr/>
          </p:nvSpPr>
          <p:spPr>
            <a:xfrm>
              <a:off x="5624296" y="6212464"/>
              <a:ext cx="712012" cy="5040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結果</a:t>
              </a: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0911C79-FBDA-4FB9-9661-6328E456DCA2}"/>
                </a:ext>
              </a:extLst>
            </p:cNvPr>
            <p:cNvSpPr txBox="1"/>
            <p:nvPr/>
          </p:nvSpPr>
          <p:spPr>
            <a:xfrm>
              <a:off x="4377682" y="458240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sz="2000" dirty="0">
                  <a:solidFill>
                    <a:prstClr val="black"/>
                  </a:solidFill>
                  <a:latin typeface="+mn-ea"/>
                </a:rPr>
                <a:t>出力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4BB2B21-8563-48D3-9503-BA73FC21BDE4}"/>
                </a:ext>
              </a:extLst>
            </p:cNvPr>
            <p:cNvSpPr txBox="1"/>
            <p:nvPr/>
          </p:nvSpPr>
          <p:spPr>
            <a:xfrm>
              <a:off x="4094222" y="5810238"/>
              <a:ext cx="1281468" cy="699404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en-US" altLang="ja-JP" dirty="0"/>
                <a:t>SSH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or</a:t>
              </a:r>
              <a:br>
                <a:rPr kumimoji="1" lang="en-US" altLang="ja-JP" dirty="0"/>
              </a:br>
              <a:r>
                <a:rPr kumimoji="1" lang="en-US" altLang="ja-JP" dirty="0" err="1"/>
                <a:t>WebAPI</a:t>
              </a:r>
              <a:endParaRPr kumimoji="1" lang="ja-JP" altLang="en-US" dirty="0"/>
            </a:p>
          </p:txBody>
        </p: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C49B1892-79E4-4A09-B045-845813773EBC}"/>
                </a:ext>
              </a:extLst>
            </p:cNvPr>
            <p:cNvCxnSpPr>
              <a:cxnSpLocks/>
            </p:cNvCxnSpPr>
            <p:nvPr/>
          </p:nvCxnSpPr>
          <p:spPr>
            <a:xfrm>
              <a:off x="7335232" y="6286274"/>
              <a:ext cx="58086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B5EF30A8-DA3A-46D1-A8C8-69EBF56BC238}"/>
                </a:ext>
              </a:extLst>
            </p:cNvPr>
            <p:cNvCxnSpPr>
              <a:cxnSpLocks/>
              <a:stCxn id="6" idx="3"/>
              <a:endCxn id="31" idx="0"/>
            </p:cNvCxnSpPr>
            <p:nvPr/>
          </p:nvCxnSpPr>
          <p:spPr>
            <a:xfrm>
              <a:off x="2937054" y="4925859"/>
              <a:ext cx="1652" cy="43232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874D1302-1C24-440E-BBC2-AE6B9693C8A4}"/>
                </a:ext>
              </a:extLst>
            </p:cNvPr>
            <p:cNvSpPr txBox="1"/>
            <p:nvPr/>
          </p:nvSpPr>
          <p:spPr>
            <a:xfrm>
              <a:off x="2217237" y="4925859"/>
              <a:ext cx="752477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>
                  <a:solidFill>
                    <a:schemeClr val="accent1"/>
                  </a:solidFill>
                </a:rPr>
                <a:t>参照</a:t>
              </a:r>
            </a:p>
          </p:txBody>
        </p:sp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BFDD0D71-7BC8-4C2F-8D97-20BC0BF7A9CC}"/>
                </a:ext>
              </a:extLst>
            </p:cNvPr>
            <p:cNvSpPr/>
            <p:nvPr/>
          </p:nvSpPr>
          <p:spPr>
            <a:xfrm>
              <a:off x="2383081" y="4169179"/>
              <a:ext cx="1107946" cy="756680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sz="2000" dirty="0">
                  <a:solidFill>
                    <a:prstClr val="white"/>
                  </a:solidFill>
                  <a:latin typeface="+mn-ea"/>
                </a:rPr>
                <a:t>秘密データ</a:t>
              </a: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2A38995D-3625-4348-B2D8-FD638D325D52}"/>
                </a:ext>
              </a:extLst>
            </p:cNvPr>
            <p:cNvSpPr txBox="1"/>
            <p:nvPr/>
          </p:nvSpPr>
          <p:spPr>
            <a:xfrm>
              <a:off x="7488810" y="6450409"/>
              <a:ext cx="2363496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/>
                <a:t>入出力履歴のみ蓄積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CB1489D3-4956-49E1-98ED-03F5F89C6953}"/>
                </a:ext>
              </a:extLst>
            </p:cNvPr>
            <p:cNvSpPr txBox="1"/>
            <p:nvPr/>
          </p:nvSpPr>
          <p:spPr>
            <a:xfrm>
              <a:off x="1953396" y="23702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sz="2400" b="1" dirty="0">
                  <a:solidFill>
                    <a:prstClr val="black"/>
                  </a:solidFill>
                  <a:latin typeface="+mn-ea"/>
                </a:rPr>
                <a:t>外部計算機側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8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wn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wner_2021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72000" rIns="144000" bIns="72000" rtlCol="0" anchor="t" anchorCtr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46</Words>
  <Application>Microsoft Office PowerPoint</Application>
  <PresentationFormat>ユーザー設定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Arial</vt:lpstr>
      <vt:lpstr>Wingdings</vt:lpstr>
      <vt:lpstr>Owner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K. Ito</dc:creator>
  <cp:lastModifiedBy>K. Ito</cp:lastModifiedBy>
  <cp:revision>97</cp:revision>
  <dcterms:created xsi:type="dcterms:W3CDTF">2021-05-12T09:05:05Z</dcterms:created>
  <dcterms:modified xsi:type="dcterms:W3CDTF">2021-06-21T05:27:29Z</dcterms:modified>
</cp:coreProperties>
</file>