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54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377C3D-7BB2-4D23-9D10-616807B37D36}" type="datetimeFigureOut">
              <a:rPr lang="sr-Latn-CS" smtClean="0"/>
              <a:t>13.12.2013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RELEJNA LOGIKA - PRIMJERI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sz="2400" dirty="0" smtClean="0"/>
              <a:t>Luka Anđelić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42050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Potrebno je ostvariti pokretanje procesa pritiskom na tipkalo ON, a zaustavljanje procesa na tipkalo OFF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1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352839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357455" y="3284984"/>
            <a:ext cx="0" cy="756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48264" y="3284984"/>
            <a:ext cx="0" cy="756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7455" y="4653136"/>
            <a:ext cx="0" cy="6480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46483" y="4689140"/>
            <a:ext cx="1781" cy="6120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84168" y="4041068"/>
            <a:ext cx="273287" cy="6120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73196" y="4087701"/>
            <a:ext cx="273287" cy="6120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084168" y="4347102"/>
            <a:ext cx="136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673196" y="4347102"/>
            <a:ext cx="136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012160" y="4221088"/>
            <a:ext cx="720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12160" y="4221088"/>
            <a:ext cx="0" cy="2520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12160" y="4473116"/>
            <a:ext cx="720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588224" y="4221088"/>
            <a:ext cx="720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88224" y="4221088"/>
            <a:ext cx="0" cy="2520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588224" y="4473116"/>
            <a:ext cx="720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68144" y="3284984"/>
            <a:ext cx="1296144" cy="2016224"/>
          </a:xfrm>
          <a:prstGeom prst="rect">
            <a:avLst/>
          </a:prstGeom>
          <a:noFill/>
          <a:ln w="6350"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3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050" name="Picture 2" descr="D:\archive\bekap\backup\desktop\zadaci\VIIII.semestar13\ESA\PAIP_audit\druga\flip_fl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3700239" cy="39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3074" name="Picture 2" descr="D:\archive\bekap\backup\desktop\zadaci\VIIII.semestar13\ESA\PAIP_audit\druga\flip-fl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5468469" cy="56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555776" y="404664"/>
            <a:ext cx="0" cy="252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555776" y="404664"/>
            <a:ext cx="34563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12160" y="404664"/>
            <a:ext cx="0" cy="7920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076056" y="404664"/>
            <a:ext cx="0" cy="2088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51920" y="404664"/>
            <a:ext cx="0" cy="2088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76056" y="2780928"/>
            <a:ext cx="0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2160" y="2780928"/>
            <a:ext cx="0" cy="5760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76056" y="3356992"/>
            <a:ext cx="9361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76056" y="2492896"/>
            <a:ext cx="0" cy="288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160" y="1448780"/>
            <a:ext cx="0" cy="13321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2160" y="1196752"/>
            <a:ext cx="0" cy="2520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92280" y="1412776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/>
          <p:cNvCxnSpPr/>
          <p:nvPr/>
        </p:nvCxnSpPr>
        <p:spPr>
          <a:xfrm flipH="1">
            <a:off x="6012160" y="1916832"/>
            <a:ext cx="10801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Rounded Rectangle 3075"/>
          <p:cNvSpPr/>
          <p:nvPr/>
        </p:nvSpPr>
        <p:spPr>
          <a:xfrm>
            <a:off x="4860032" y="3717032"/>
            <a:ext cx="432048" cy="21602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568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3074" name="Picture 2" descr="D:\archive\bekap\backup\desktop\zadaci\VIIII.semestar13\ESA\PAIP_audit\druga\flip-fl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5468469" cy="56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555776" y="404664"/>
            <a:ext cx="0" cy="252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555776" y="404664"/>
            <a:ext cx="34563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12160" y="404664"/>
            <a:ext cx="0" cy="7920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076056" y="404664"/>
            <a:ext cx="0" cy="2088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51920" y="404664"/>
            <a:ext cx="0" cy="2088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2160" y="2780928"/>
            <a:ext cx="0" cy="5760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160" y="1448780"/>
            <a:ext cx="0" cy="13321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2160" y="1196752"/>
            <a:ext cx="0" cy="2520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92280" y="1412776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/>
          <p:cNvCxnSpPr/>
          <p:nvPr/>
        </p:nvCxnSpPr>
        <p:spPr>
          <a:xfrm flipH="1">
            <a:off x="6012160" y="1916832"/>
            <a:ext cx="10801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076056" y="3356992"/>
            <a:ext cx="9361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76056" y="3356992"/>
            <a:ext cx="0" cy="360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60032" y="3717032"/>
            <a:ext cx="432048" cy="21602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77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3074" name="Picture 2" descr="D:\archive\bekap\backup\desktop\zadaci\VIIII.semestar13\ESA\PAIP_audit\druga\flip-fl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5468469" cy="56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555776" y="404664"/>
            <a:ext cx="0" cy="252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555776" y="404664"/>
            <a:ext cx="34563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12160" y="404664"/>
            <a:ext cx="0" cy="7920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076056" y="404664"/>
            <a:ext cx="0" cy="2088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51920" y="404664"/>
            <a:ext cx="0" cy="2088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2160" y="2780928"/>
            <a:ext cx="0" cy="5760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160" y="1448780"/>
            <a:ext cx="0" cy="9721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2160" y="1196752"/>
            <a:ext cx="0" cy="2520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92280" y="1412776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/>
          <p:cNvCxnSpPr/>
          <p:nvPr/>
        </p:nvCxnSpPr>
        <p:spPr>
          <a:xfrm flipH="1">
            <a:off x="6012160" y="1916832"/>
            <a:ext cx="10801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076056" y="3356992"/>
            <a:ext cx="9361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76056" y="3356992"/>
            <a:ext cx="0" cy="360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60032" y="3717032"/>
            <a:ext cx="432048" cy="21602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844334" y="2492896"/>
            <a:ext cx="7586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28310" y="3731407"/>
            <a:ext cx="432048" cy="21602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2160" y="2420888"/>
            <a:ext cx="0" cy="360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9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24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RELEJNA LOGIKA - PRIMJERI</vt:lpstr>
      <vt:lpstr>Primjer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RELEJNA LOGIKA - PRIMJERI</dc:title>
  <dc:creator>admin</dc:creator>
  <cp:lastModifiedBy>admin</cp:lastModifiedBy>
  <cp:revision>5</cp:revision>
  <dcterms:created xsi:type="dcterms:W3CDTF">2013-12-13T11:17:15Z</dcterms:created>
  <dcterms:modified xsi:type="dcterms:W3CDTF">2013-12-13T12:11:11Z</dcterms:modified>
</cp:coreProperties>
</file>