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7BED5F-E8E2-4CAA-8B1D-2E33BE82666B}" type="datetimeFigureOut">
              <a:rPr lang="sr-Latn-CS" smtClean="0"/>
              <a:pPr/>
              <a:t>5.5.2012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38A626-31E4-4AE0-BF16-5579BE060165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334404" cy="2357454"/>
          </a:xfrm>
        </p:spPr>
        <p:txBody>
          <a:bodyPr>
            <a:noAutofit/>
          </a:bodyPr>
          <a:lstStyle/>
          <a:p>
            <a:pPr algn="ctr"/>
            <a:r>
              <a:rPr lang="hr-H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Vjetar kao obnovljivi izvor energije</a:t>
            </a:r>
            <a:endParaRPr lang="hr-H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5143512"/>
            <a:ext cx="4714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Studenti: Tomislav </a:t>
            </a:r>
            <a:r>
              <a:rPr lang="hr-HR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Rubil</a:t>
            </a:r>
            <a:r>
              <a:rPr lang="hr-HR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,Antonio </a:t>
            </a:r>
            <a:r>
              <a:rPr lang="hr-H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Budim</a:t>
            </a:r>
          </a:p>
          <a:p>
            <a:r>
              <a:rPr lang="hr-H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Voditelj: Prof.Ivica </a:t>
            </a:r>
            <a:r>
              <a:rPr lang="hr-HR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Pavić</a:t>
            </a:r>
            <a:r>
              <a:rPr lang="hr-H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hr-H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Norme</a:t>
            </a:r>
            <a:endParaRPr lang="hr-H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hr-HR" dirty="0" smtClean="0"/>
          </a:p>
          <a:p>
            <a:pPr>
              <a:buFont typeface="Wingdings" pitchFamily="2" charset="2"/>
              <a:buChar char="q"/>
            </a:pPr>
            <a:r>
              <a:rPr lang="hr-HR" dirty="0" smtClean="0"/>
              <a:t> </a:t>
            </a: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Ima mnogo normi i zahtjeva koji se moraju ispuniti da  bi se izgradila </a:t>
            </a:r>
            <a:r>
              <a:rPr lang="hr-H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vjetroelektnana</a:t>
            </a: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navest ćemo samo neke</a:t>
            </a:r>
            <a:endParaRPr lang="hr-HR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Zaključak</a:t>
            </a:r>
            <a:endParaRPr lang="hr-H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Energija vjetra veoma je koristan obnovljivi izvor energije i u budućnosti će se proizvoditi sve više i više energije pomoću takve vrste energije te se već sada ulaže ogromni kapital u razvoj takvih postrojenja.</a:t>
            </a:r>
            <a:endParaRPr lang="hr-HR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2"/>
            <a:ext cx="8305800" cy="928694"/>
          </a:xfrm>
        </p:spPr>
        <p:txBody>
          <a:bodyPr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pažnji!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Sadržaj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8358246" cy="4286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</a:rPr>
              <a:t> </a:t>
            </a: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Energija vjetra 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Općenito o energiji vjetra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r-H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Vjetroelektrane</a:t>
            </a:r>
            <a:endParaRPr lang="hr-HR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Princip rada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Norme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Zaključak</a:t>
            </a:r>
            <a:endParaRPr lang="hr-HR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Energija vjetra</a:t>
            </a:r>
            <a:endParaRPr lang="hr-H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Obnovljivi izvor energije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Neškodljiv prema okolišu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Ima ga u izobilju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Ekonomski najisplativiji</a:t>
            </a:r>
          </a:p>
          <a:p>
            <a:endParaRPr lang="hr-HR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86454"/>
            <a:ext cx="8334404" cy="500066"/>
          </a:xfrm>
        </p:spPr>
        <p:txBody>
          <a:bodyPr>
            <a:normAutofit/>
          </a:bodyPr>
          <a:lstStyle/>
          <a:p>
            <a:pPr algn="ctr"/>
            <a:r>
              <a:rPr lang="hr-HR" sz="1400" dirty="0" smtClean="0">
                <a:latin typeface="Arial" pitchFamily="34" charset="0"/>
                <a:cs typeface="Arial" pitchFamily="34" charset="0"/>
              </a:rPr>
              <a:t>Slika 1. Snaga vjetra u hrvatskoj</a:t>
            </a:r>
            <a:endParaRPr lang="hr-H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e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142984"/>
            <a:ext cx="55245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Općenito o energiji vjetra</a:t>
            </a:r>
            <a:endParaRPr lang="hr-H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Ne uzrokuje stakleničke plinove tokom rada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Potencijal energije vjetra 5 puta veći</a:t>
            </a:r>
          </a:p>
          <a:p>
            <a:pPr>
              <a:buNone/>
            </a:pPr>
            <a:endParaRPr lang="hr-H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Vjetroelektrane</a:t>
            </a:r>
            <a:endParaRPr lang="hr-H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r-HR" dirty="0" smtClean="0"/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Uređaji koji pretvaraju energiju vjetra u korisnu električnu energiju</a:t>
            </a:r>
            <a:endParaRPr lang="hr-HR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72206"/>
            <a:ext cx="8305800" cy="357190"/>
          </a:xfrm>
        </p:spPr>
        <p:txBody>
          <a:bodyPr>
            <a:normAutofit/>
          </a:bodyPr>
          <a:lstStyle/>
          <a:p>
            <a:pPr algn="ctr"/>
            <a:r>
              <a:rPr lang="hr-HR" sz="1400" dirty="0" smtClean="0">
                <a:latin typeface="Arial" pitchFamily="34" charset="0"/>
                <a:cs typeface="Arial" pitchFamily="34" charset="0"/>
              </a:rPr>
              <a:t>Slika 2. </a:t>
            </a:r>
            <a:r>
              <a:rPr lang="hr-HR" sz="1400" dirty="0" err="1" smtClean="0">
                <a:latin typeface="Arial" pitchFamily="34" charset="0"/>
                <a:cs typeface="Arial" pitchFamily="34" charset="0"/>
              </a:rPr>
              <a:t>Vjetroelektrana</a:t>
            </a:r>
            <a:r>
              <a:rPr lang="hr-HR" sz="1400" dirty="0" smtClean="0">
                <a:latin typeface="Arial" pitchFamily="34" charset="0"/>
                <a:cs typeface="Arial" pitchFamily="34" charset="0"/>
              </a:rPr>
              <a:t> iznad Senja</a:t>
            </a:r>
            <a:endParaRPr lang="hr-H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://upload.wikimedia.org/wikipedia/commons/thumb/f/fd/Vjetropark_kod_Senja2.JPG/220px-Vjetropark_kod_Senja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800" y="1295400"/>
            <a:ext cx="5740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 rada</a:t>
            </a:r>
            <a:endParaRPr lang="hr-H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4389120"/>
          </a:xfrm>
        </p:spPr>
        <p:txBody>
          <a:bodyPr/>
          <a:lstStyle/>
          <a:p>
            <a:endParaRPr lang="hr-HR" dirty="0" smtClean="0"/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Pomoću turbina </a:t>
            </a:r>
          </a:p>
          <a:p>
            <a:pPr>
              <a:buFont typeface="Wingdings" pitchFamily="2" charset="2"/>
              <a:buChar char="q"/>
            </a:pPr>
            <a:r>
              <a:rPr lang="hr-H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Pretvaraju energiju vjetra u korisnu energiju</a:t>
            </a:r>
          </a:p>
          <a:p>
            <a:pPr>
              <a:buNone/>
            </a:pPr>
            <a:endParaRPr lang="hr-H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00702"/>
            <a:ext cx="8305800" cy="571504"/>
          </a:xfrm>
        </p:spPr>
        <p:txBody>
          <a:bodyPr>
            <a:normAutofit/>
          </a:bodyPr>
          <a:lstStyle/>
          <a:p>
            <a:pPr algn="ctr"/>
            <a:r>
              <a:rPr lang="hr-HR" sz="1400" dirty="0" smtClean="0">
                <a:latin typeface="Arial" pitchFamily="34" charset="0"/>
                <a:cs typeface="Arial" pitchFamily="34" charset="0"/>
              </a:rPr>
              <a:t>Slika 3. Unutrašnjost turbine</a:t>
            </a:r>
            <a:endParaRPr lang="hr-H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14488"/>
            <a:ext cx="5934097" cy="32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171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Vjetar kao obnovljivi izvor energije</vt:lpstr>
      <vt:lpstr>Sadržaj</vt:lpstr>
      <vt:lpstr>Energija vjetra</vt:lpstr>
      <vt:lpstr>Slika 1. Snaga vjetra u hrvatskoj</vt:lpstr>
      <vt:lpstr>Općenito o energiji vjetra</vt:lpstr>
      <vt:lpstr>Vjetroelektrane</vt:lpstr>
      <vt:lpstr>Slika 2. Vjetroelektrana iznad Senja</vt:lpstr>
      <vt:lpstr>Princip rada</vt:lpstr>
      <vt:lpstr>Slika 3. Unutrašnjost turbine</vt:lpstr>
      <vt:lpstr>Norme</vt:lpstr>
      <vt:lpstr>Zaključak</vt:lpstr>
      <vt:lpstr>Hvala na pažnji!</vt:lpstr>
    </vt:vector>
  </TitlesOfParts>
  <Company>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Vjetar kao obnovljivi izvor energije</dc:title>
  <dc:creator>tomislav</dc:creator>
  <cp:lastModifiedBy>tomislav</cp:lastModifiedBy>
  <cp:revision>8</cp:revision>
  <dcterms:created xsi:type="dcterms:W3CDTF">2012-05-05T09:19:00Z</dcterms:created>
  <dcterms:modified xsi:type="dcterms:W3CDTF">2012-05-05T10:29:54Z</dcterms:modified>
</cp:coreProperties>
</file>