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2" r:id="rId7"/>
    <p:sldId id="299" r:id="rId8"/>
    <p:sldId id="298" r:id="rId9"/>
    <p:sldId id="301" r:id="rId10"/>
    <p:sldId id="268" r:id="rId11"/>
    <p:sldId id="303" r:id="rId12"/>
    <p:sldId id="304" r:id="rId13"/>
    <p:sldId id="305" r:id="rId14"/>
    <p:sldId id="296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urice-materise-72301575/" TargetMode="External"/><Relationship Id="rId2" Type="http://schemas.openxmlformats.org/officeDocument/2006/relationships/hyperlink" Target="https://github.com/materimm/SAS/blob/main/employees.py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erimm/SAS/blob/main/employees.py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python.org/3/library/unittes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SAS Interview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Maurice M. Materise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3" y="2499517"/>
            <a:ext cx="2882475" cy="823912"/>
          </a:xfrm>
        </p:spPr>
        <p:txBody>
          <a:bodyPr/>
          <a:lstStyle/>
          <a:p>
            <a:r>
              <a:rPr lang="en-ZA" dirty="0"/>
              <a:t>User Problem</a:t>
            </a:r>
          </a:p>
          <a:p>
            <a:r>
              <a:rPr lang="en-ZA" dirty="0"/>
              <a:t>Use Case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534571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What is the problem to solve? </a:t>
            </a:r>
          </a:p>
          <a:p>
            <a:r>
              <a:rPr lang="en-US" noProof="1"/>
              <a:t>What is the use case for the solution?</a:t>
            </a:r>
          </a:p>
          <a:p>
            <a:r>
              <a:rPr lang="en-US" noProof="1"/>
              <a:t>Lack of stakeholder feedback</a:t>
            </a:r>
          </a:p>
          <a:p>
            <a:endParaRPr lang="en-ZA" noProof="1"/>
          </a:p>
          <a:p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499517"/>
            <a:ext cx="2896671" cy="823912"/>
          </a:xfrm>
        </p:spPr>
        <p:txBody>
          <a:bodyPr/>
          <a:lstStyle/>
          <a:p>
            <a:r>
              <a:rPr lang="en-ZA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534571"/>
            <a:ext cx="2896671" cy="1997867"/>
          </a:xfrm>
        </p:spPr>
        <p:txBody>
          <a:bodyPr/>
          <a:lstStyle/>
          <a:p>
            <a:r>
              <a:rPr lang="en-ZA" dirty="0"/>
              <a:t>Where is the data?</a:t>
            </a:r>
          </a:p>
          <a:p>
            <a:r>
              <a:rPr lang="en-ZA" dirty="0"/>
              <a:t>Data 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499517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ZA" dirty="0"/>
              <a:t>Errors to check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0" y="3534570"/>
            <a:ext cx="2882475" cy="1997867"/>
          </a:xfrm>
        </p:spPr>
        <p:txBody>
          <a:bodyPr/>
          <a:lstStyle/>
          <a:p>
            <a:r>
              <a:rPr lang="en-ZA" noProof="1"/>
              <a:t>Bad keys, wrong birthday format</a:t>
            </a:r>
          </a:p>
          <a:p>
            <a:r>
              <a:rPr lang="en-ZA" noProof="1"/>
              <a:t>Database injection from UI</a:t>
            </a:r>
            <a:endParaRPr lang="en-ZA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194314"/>
            <a:ext cx="6494216" cy="787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Full Code Base: </a:t>
            </a:r>
            <a:r>
              <a:rPr lang="en-US" dirty="0">
                <a:hlinkClick r:id="rId2"/>
              </a:rPr>
              <a:t>https://github.com/materimm/SAS/blob/main/employees.py</a:t>
            </a:r>
            <a:br>
              <a:rPr lang="en-US" dirty="0"/>
            </a:br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https://www.linkedin.com/in/maurice-materise-72301575/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Maurice M. Materise</a:t>
            </a:r>
          </a:p>
          <a:p>
            <a:r>
              <a:rPr lang="en-US" dirty="0"/>
              <a:t>716-796-5849</a:t>
            </a:r>
          </a:p>
          <a:p>
            <a:r>
              <a:rPr lang="en-US" dirty="0"/>
              <a:t>mmaterise@gmail.com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Python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Flask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Javascript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JQuery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Bootstrap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Initial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Format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I used a JSON format with key value pairs for employee details.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The object is simply to just view which employees have birthdays in a select month. HR would want results in a UI, not from a command line result.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8087" y="445973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is Valid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38600" y="4966961"/>
            <a:ext cx="4031030" cy="1057308"/>
          </a:xfrm>
        </p:spPr>
        <p:txBody>
          <a:bodyPr/>
          <a:lstStyle/>
          <a:p>
            <a:r>
              <a:rPr lang="en-US" dirty="0"/>
              <a:t>I did not include error checks on the data received. I would expect the error checking to occur on data input. 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0A9-DC95-4C2E-A35E-5B916BE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41" y="0"/>
            <a:ext cx="5111750" cy="634461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FF8-8017-4A7D-90FA-F3B786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E5B-465E-4F29-8E25-6FF1109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6C7-8000-4F4D-ADDE-80F1776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CDD230-0026-498F-9961-BAD6837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9" y="634461"/>
            <a:ext cx="5454461" cy="5273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14F4F-B3D3-48D9-AB07-088E7DB7681C}"/>
              </a:ext>
            </a:extLst>
          </p:cNvPr>
          <p:cNvSpPr txBox="1"/>
          <p:nvPr/>
        </p:nvSpPr>
        <p:spPr>
          <a:xfrm>
            <a:off x="854169" y="6037882"/>
            <a:ext cx="511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Code: </a:t>
            </a:r>
            <a:r>
              <a:rPr lang="en-US" sz="1200" dirty="0">
                <a:hlinkClick r:id="rId3"/>
              </a:rPr>
              <a:t>https://github.com/materimm/SAS/blob/main/employees.py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E0F10A-87F3-42C1-9DDC-601ABAC3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93" y="972770"/>
            <a:ext cx="2092944" cy="4821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AB8DBA-6EC4-4C93-8253-1F410634D7E7}"/>
              </a:ext>
            </a:extLst>
          </p:cNvPr>
          <p:cNvSpPr txBox="1"/>
          <p:nvPr/>
        </p:nvSpPr>
        <p:spPr>
          <a:xfrm>
            <a:off x="7169256" y="550829"/>
            <a:ext cx="131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data:</a:t>
            </a:r>
          </a:p>
        </p:txBody>
      </p:sp>
    </p:spTree>
    <p:extLst>
      <p:ext uri="{BB962C8B-B14F-4D97-AF65-F5344CB8AC3E}">
        <p14:creationId xmlns:p14="http://schemas.microsoft.com/office/powerpoint/2010/main" val="220551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154" y="436323"/>
            <a:ext cx="8421688" cy="632221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64529"/>
            <a:ext cx="2882475" cy="23061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noProof="1"/>
              <a:t>Basic success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Null month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Null employee list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Bad month type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Bad employee type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Empty employee list</a:t>
            </a:r>
          </a:p>
          <a:p>
            <a:pPr marL="342900" indent="-342900">
              <a:buFont typeface="+mj-lt"/>
              <a:buAutoNum type="arabicPeriod"/>
            </a:pPr>
            <a:r>
              <a:rPr lang="en-ZA" noProof="1"/>
              <a:t>Negative month value</a:t>
            </a:r>
          </a:p>
          <a:p>
            <a:pPr marL="342900" indent="-342900">
              <a:buFont typeface="+mj-lt"/>
              <a:buAutoNum type="arabicPeriod"/>
            </a:pPr>
            <a:endParaRPr lang="en-ZA" noProof="1"/>
          </a:p>
          <a:p>
            <a:pPr marL="342900" indent="-342900">
              <a:buFont typeface="+mj-lt"/>
              <a:buAutoNum type="arabicPeriod"/>
            </a:pPr>
            <a:endParaRPr lang="en-ZA" noProof="1"/>
          </a:p>
          <a:p>
            <a:endParaRPr lang="en-ZA" noProof="1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0259D7-710D-4AFE-9ED8-F6442B4E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12" y="1400539"/>
            <a:ext cx="4145860" cy="40569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20DDE6-585D-4D8C-BC30-C857371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400539"/>
            <a:ext cx="3324413" cy="45216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76297A-2765-4346-9682-43ECFADF29FF}"/>
              </a:ext>
            </a:extLst>
          </p:cNvPr>
          <p:cNvSpPr txBox="1"/>
          <p:nvPr/>
        </p:nvSpPr>
        <p:spPr>
          <a:xfrm>
            <a:off x="838200" y="4560140"/>
            <a:ext cx="2139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Test case library: </a:t>
            </a:r>
            <a:r>
              <a:rPr lang="en-US" sz="1400" dirty="0" err="1">
                <a:hlinkClick r:id="rId4"/>
              </a:rPr>
              <a:t>unittest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850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30A9-DC95-4C2E-A35E-5B916BED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41" y="0"/>
            <a:ext cx="5111750" cy="634461"/>
          </a:xfrm>
        </p:spPr>
        <p:txBody>
          <a:bodyPr/>
          <a:lstStyle/>
          <a:p>
            <a:r>
              <a:rPr lang="en-US" dirty="0"/>
              <a:t>Example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4FF8-8017-4A7D-90FA-F3B78626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7E5B-465E-4F29-8E25-6FF1109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06C7-8000-4F4D-ADDE-80F17764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58796-5F8B-4FD6-902B-4344CC63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7" y="1966494"/>
            <a:ext cx="11258026" cy="19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EE927D-2B74-4D7A-9EF5-B14B73EE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9" y="1508893"/>
            <a:ext cx="10824501" cy="30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7C26B-D156-40C1-9AFF-E6C58981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1" y="1183048"/>
            <a:ext cx="11249637" cy="47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818" y="323796"/>
            <a:ext cx="8421688" cy="701731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16540-09D3-45B2-B361-3A31EFED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27" y="1440370"/>
            <a:ext cx="10100345" cy="337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75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60</TotalTime>
  <Words>286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Tenorite</vt:lpstr>
      <vt:lpstr>Monoline</vt:lpstr>
      <vt:lpstr>SAS Interview Presentation</vt:lpstr>
      <vt:lpstr>Tools</vt:lpstr>
      <vt:lpstr>Initial Assumptions</vt:lpstr>
      <vt:lpstr>Solution</vt:lpstr>
      <vt:lpstr>Test Cases</vt:lpstr>
      <vt:lpstr>Example Results</vt:lpstr>
      <vt:lpstr>User Interface</vt:lpstr>
      <vt:lpstr>User Interface</vt:lpstr>
      <vt:lpstr>User Interface</vt:lpstr>
      <vt:lpstr>Challenges</vt:lpstr>
      <vt:lpstr>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Interview Presentation</dc:title>
  <dc:creator>Maurice Materise</dc:creator>
  <cp:lastModifiedBy>Maurice Materise</cp:lastModifiedBy>
  <cp:revision>6</cp:revision>
  <dcterms:created xsi:type="dcterms:W3CDTF">2022-03-09T21:40:20Z</dcterms:created>
  <dcterms:modified xsi:type="dcterms:W3CDTF">2022-03-09T22:40:56Z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