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6" r:id="rId6"/>
    <p:sldId id="307" r:id="rId7"/>
    <p:sldId id="277" r:id="rId8"/>
    <p:sldId id="262" r:id="rId9"/>
    <p:sldId id="299" r:id="rId10"/>
    <p:sldId id="298" r:id="rId11"/>
    <p:sldId id="301" r:id="rId12"/>
    <p:sldId id="268" r:id="rId13"/>
    <p:sldId id="303" r:id="rId14"/>
    <p:sldId id="304" r:id="rId15"/>
    <p:sldId id="305" r:id="rId16"/>
    <p:sldId id="29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rimm/SAS" TargetMode="External"/><Relationship Id="rId2" Type="http://schemas.openxmlformats.org/officeDocument/2006/relationships/hyperlink" Target="mailto:mmaterise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linkedin.com/in/maurice-materise-7230157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aterimm/SAS/blob/main/employees.py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SAS Interview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7C26B-D156-40C1-9AFF-E6C58981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1" y="1183048"/>
            <a:ext cx="11249637" cy="47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16540-09D3-45B2-B361-3A31EFED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27" y="1440370"/>
            <a:ext cx="10100345" cy="33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2499517"/>
            <a:ext cx="2882475" cy="823912"/>
          </a:xfrm>
        </p:spPr>
        <p:txBody>
          <a:bodyPr/>
          <a:lstStyle/>
          <a:p>
            <a:r>
              <a:rPr lang="en-ZA" dirty="0"/>
              <a:t>User Problem</a:t>
            </a:r>
          </a:p>
          <a:p>
            <a:r>
              <a:rPr lang="en-ZA" dirty="0"/>
              <a:t>Use Case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534571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What is the problem to solve? </a:t>
            </a:r>
          </a:p>
          <a:p>
            <a:r>
              <a:rPr lang="en-US" noProof="1"/>
              <a:t>What is the use case for the solution?</a:t>
            </a:r>
          </a:p>
          <a:p>
            <a:r>
              <a:rPr lang="en-US" noProof="1"/>
              <a:t>Lack of stakeholder feedback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499517"/>
            <a:ext cx="2896671" cy="823912"/>
          </a:xfrm>
        </p:spPr>
        <p:txBody>
          <a:bodyPr/>
          <a:lstStyle/>
          <a:p>
            <a:r>
              <a:rPr lang="en-ZA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534571"/>
            <a:ext cx="2896671" cy="1997867"/>
          </a:xfrm>
        </p:spPr>
        <p:txBody>
          <a:bodyPr/>
          <a:lstStyle/>
          <a:p>
            <a:r>
              <a:rPr lang="en-ZA" dirty="0"/>
              <a:t>Where is the data?</a:t>
            </a:r>
          </a:p>
          <a:p>
            <a:r>
              <a:rPr lang="en-ZA" dirty="0"/>
              <a:t>Data format</a:t>
            </a:r>
          </a:p>
          <a:p>
            <a:r>
              <a:rPr lang="en-ZA" dirty="0"/>
              <a:t>Personal Information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99517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Errors to check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0" y="3534570"/>
            <a:ext cx="2882475" cy="1997867"/>
          </a:xfrm>
        </p:spPr>
        <p:txBody>
          <a:bodyPr/>
          <a:lstStyle/>
          <a:p>
            <a:r>
              <a:rPr lang="en-ZA" noProof="1"/>
              <a:t>Bad keys, wrong birthday format</a:t>
            </a:r>
          </a:p>
          <a:p>
            <a:r>
              <a:rPr lang="en-ZA" noProof="1"/>
              <a:t>Database injection from UI</a:t>
            </a:r>
            <a:endParaRPr lang="en-ZA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211627" cy="2967388"/>
          </a:xfrm>
        </p:spPr>
        <p:txBody>
          <a:bodyPr>
            <a:normAutofit/>
          </a:bodyPr>
          <a:lstStyle/>
          <a:p>
            <a:r>
              <a:rPr lang="en-US" sz="1600" dirty="0"/>
              <a:t>Maurice M. Materise</a:t>
            </a:r>
          </a:p>
          <a:p>
            <a:r>
              <a:rPr lang="en-US" sz="1600" dirty="0"/>
              <a:t>716-796-5849</a:t>
            </a:r>
          </a:p>
          <a:p>
            <a:r>
              <a:rPr lang="en-US" sz="1600" dirty="0">
                <a:hlinkClick r:id="rId2"/>
              </a:rPr>
              <a:t>mmaterise@gmail.com</a:t>
            </a:r>
            <a:endParaRPr lang="en-US" sz="1600" dirty="0"/>
          </a:p>
          <a:p>
            <a:r>
              <a:rPr lang="en-US" sz="1600" dirty="0"/>
              <a:t>Full Code Base: </a:t>
            </a:r>
            <a:r>
              <a:rPr lang="en-US" sz="1600" dirty="0">
                <a:hlinkClick r:id="rId3"/>
              </a:rPr>
              <a:t>https://github.com/materimm/SAS</a:t>
            </a:r>
            <a:endParaRPr lang="en-US" sz="1600" dirty="0"/>
          </a:p>
          <a:p>
            <a:r>
              <a:rPr lang="en-US" sz="1600" dirty="0"/>
              <a:t>LinkedIn: </a:t>
            </a:r>
            <a:r>
              <a:rPr lang="en-US" sz="1600" dirty="0">
                <a:hlinkClick r:id="rId4"/>
              </a:rPr>
              <a:t>https://www.linkedin.com/in/maurice-materise-72301575/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AAF-8A17-4789-A1D9-79FA0377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643631"/>
            <a:ext cx="3171825" cy="5438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752D-DBB7-4B72-871F-42918164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654668"/>
            <a:ext cx="3171825" cy="447092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Prompt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Tools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Initial Assumptions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Solution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Test Cases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Example 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User Interface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Challenges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Thanks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0EBD-CEAF-418E-A98D-A4FDC20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8BBF-E5E3-4C88-B286-8022D14B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Maurice M. Materise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8406-55C4-4097-937E-1F9514C0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246" y="355108"/>
            <a:ext cx="5111750" cy="634461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F582-D242-4ED0-8235-E0DC7B074F1E}"/>
              </a:ext>
            </a:extLst>
          </p:cNvPr>
          <p:cNvSpPr txBox="1"/>
          <p:nvPr/>
        </p:nvSpPr>
        <p:spPr>
          <a:xfrm>
            <a:off x="4987246" y="1289953"/>
            <a:ext cx="63323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 customer is asking for a script / program they can give out to their HR department to help speed up business operations. You have been given the following acceptance criteria: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Given I have an array of employee records that include their birthday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When I execute this script/program with the array of employees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Then I am returned an array of employees who's birthday is in the current month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Roboto" panose="020B0604020202020204" pitchFamily="2" charset="0"/>
              </a:rPr>
              <a:t>Guidelines: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Build a runnable script/program that meets the above acceptance criteria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Use the language and development tools of your choice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interface with this script or program is up to you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Should be tested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8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27969"/>
            <a:ext cx="3171825" cy="605985"/>
          </a:xfrm>
        </p:spPr>
        <p:txBody>
          <a:bodyPr/>
          <a:lstStyle/>
          <a:p>
            <a:r>
              <a:rPr lang="en-ZA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3344"/>
            <a:ext cx="3171825" cy="406255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/>
              <a:t>Github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Flask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/>
              <a:t>Javascript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/>
              <a:t>JQuery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Bootstrap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Maurice M. Materise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Initial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The data is in a JSON format with key value pairs for employee details.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The object is simply to view which employees have birthdays in a select month. HR would want results in a UI, not from a command line result.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087" y="445973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Valid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38600" y="4966961"/>
            <a:ext cx="4031030" cy="1057308"/>
          </a:xfrm>
        </p:spPr>
        <p:txBody>
          <a:bodyPr/>
          <a:lstStyle/>
          <a:p>
            <a:r>
              <a:rPr lang="en-US" dirty="0"/>
              <a:t>The data is in valid format. Error checks on the data received not included. I would expect the error checking to occur on data input. 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41" y="0"/>
            <a:ext cx="5111750" cy="634461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14F4F-B3D3-48D9-AB07-088E7DB7681C}"/>
              </a:ext>
            </a:extLst>
          </p:cNvPr>
          <p:cNvSpPr txBox="1"/>
          <p:nvPr/>
        </p:nvSpPr>
        <p:spPr>
          <a:xfrm>
            <a:off x="854169" y="6037882"/>
            <a:ext cx="511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Code: </a:t>
            </a:r>
            <a:r>
              <a:rPr lang="en-US" sz="1200" dirty="0">
                <a:hlinkClick r:id="rId2"/>
              </a:rPr>
              <a:t>https://github.com/materimm/SAS/blob/main/employees.py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E0F10A-87F3-42C1-9DDC-601ABAC3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3" y="972770"/>
            <a:ext cx="2092944" cy="4821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B8DBA-6EC4-4C93-8253-1F410634D7E7}"/>
              </a:ext>
            </a:extLst>
          </p:cNvPr>
          <p:cNvSpPr txBox="1"/>
          <p:nvPr/>
        </p:nvSpPr>
        <p:spPr>
          <a:xfrm>
            <a:off x="7169256" y="550829"/>
            <a:ext cx="131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4C029-1CBE-42FB-B0BC-38C1EB47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73" y="675930"/>
            <a:ext cx="5393525" cy="516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1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54" y="436323"/>
            <a:ext cx="8421688" cy="632221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64529"/>
            <a:ext cx="2882475" cy="23061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noProof="1"/>
              <a:t>Basic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Null month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Null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Bad month type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Bad 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Empty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Negative month value</a:t>
            </a:r>
          </a:p>
          <a:p>
            <a:pPr marL="342900" indent="-342900">
              <a:buFont typeface="+mj-lt"/>
              <a:buAutoNum type="arabicPeriod"/>
            </a:pPr>
            <a:endParaRPr lang="en-ZA" noProof="1"/>
          </a:p>
          <a:p>
            <a:pPr marL="342900" indent="-342900">
              <a:buFont typeface="+mj-lt"/>
              <a:buAutoNum type="arabicPeriod"/>
            </a:pPr>
            <a:endParaRPr lang="en-ZA" noProof="1"/>
          </a:p>
          <a:p>
            <a:endParaRPr lang="en-ZA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0259D7-710D-4AFE-9ED8-F6442B4E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12" y="1400539"/>
            <a:ext cx="4145860" cy="40569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76297A-2765-4346-9682-43ECFADF29FF}"/>
              </a:ext>
            </a:extLst>
          </p:cNvPr>
          <p:cNvSpPr txBox="1"/>
          <p:nvPr/>
        </p:nvSpPr>
        <p:spPr>
          <a:xfrm>
            <a:off x="838200" y="4560140"/>
            <a:ext cx="2139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case library: </a:t>
            </a:r>
            <a:r>
              <a:rPr lang="en-US" sz="1400" dirty="0" err="1">
                <a:hlinkClick r:id="rId3"/>
              </a:rPr>
              <a:t>unittest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921DB-959E-4605-BDFE-38AD852CB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648" y="1400539"/>
            <a:ext cx="3497339" cy="48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41" y="0"/>
            <a:ext cx="5111750" cy="634461"/>
          </a:xfrm>
        </p:spPr>
        <p:txBody>
          <a:bodyPr/>
          <a:lstStyle/>
          <a:p>
            <a:r>
              <a:rPr lang="en-US" dirty="0"/>
              <a:t>Example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16AB9-FA66-419B-8A73-CDDE2FDD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" y="2159696"/>
            <a:ext cx="11444191" cy="19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EE927D-2B74-4D7A-9EF5-B14B73EE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9" y="1508893"/>
            <a:ext cx="10824501" cy="30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185</TotalTime>
  <Words>445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Tenorite</vt:lpstr>
      <vt:lpstr>Monoline</vt:lpstr>
      <vt:lpstr>SAS Interview Presentation</vt:lpstr>
      <vt:lpstr>Agenda</vt:lpstr>
      <vt:lpstr>Prompt</vt:lpstr>
      <vt:lpstr>Tools</vt:lpstr>
      <vt:lpstr>Initial Assumptions</vt:lpstr>
      <vt:lpstr>Solution</vt:lpstr>
      <vt:lpstr>Test Cases</vt:lpstr>
      <vt:lpstr>Example Results</vt:lpstr>
      <vt:lpstr>User Interface</vt:lpstr>
      <vt:lpstr>User Interface</vt:lpstr>
      <vt:lpstr>User Interface</vt:lpstr>
      <vt:lpstr>Challenges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Interview Presentation</dc:title>
  <dc:creator>Maurice Materise</dc:creator>
  <cp:lastModifiedBy>Maurice Materise</cp:lastModifiedBy>
  <cp:revision>11</cp:revision>
  <dcterms:created xsi:type="dcterms:W3CDTF">2022-03-09T21:40:20Z</dcterms:created>
  <dcterms:modified xsi:type="dcterms:W3CDTF">2022-03-10T16:49:48Z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