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55E5-3EC8-4200-959A-E4E3E9E3C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B7ECEF-26F8-447D-BA93-AEBC34196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War never changes.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61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649CE-FB8F-4CE5-8474-67ECF004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A229E-DC32-43BA-8F64-4C79EA035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Главной целью написания данной программы были: </a:t>
            </a:r>
          </a:p>
          <a:p>
            <a:r>
              <a:rPr lang="ru-RU" dirty="0"/>
              <a:t>расширить знания игровой индустрии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получение прибыли от реализации проекта;</a:t>
            </a:r>
          </a:p>
          <a:p>
            <a:r>
              <a:rPr lang="ru-RU" dirty="0"/>
              <a:t>изучение рынка популярных игровых площадок.</a:t>
            </a:r>
          </a:p>
        </p:txBody>
      </p:sp>
    </p:spTree>
    <p:extLst>
      <p:ext uri="{BB962C8B-B14F-4D97-AF65-F5344CB8AC3E}">
        <p14:creationId xmlns:p14="http://schemas.microsoft.com/office/powerpoint/2010/main" val="153479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732D5-03F9-4843-B326-DB0B16F3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033C-B958-4088-9E2F-BCB8F9B1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отличный вариант для тренировки и усиления знаний в </a:t>
            </a:r>
            <a:r>
              <a:rPr lang="en-US" dirty="0" err="1"/>
              <a:t>GameDev</a:t>
            </a:r>
            <a:r>
              <a:rPr lang="ru-RU" dirty="0"/>
              <a:t> индустрии;</a:t>
            </a:r>
          </a:p>
          <a:p>
            <a:r>
              <a:rPr lang="ru-RU" dirty="0"/>
              <a:t>обучение анализу проектов;</a:t>
            </a:r>
          </a:p>
          <a:p>
            <a:r>
              <a:rPr lang="ru-RU" dirty="0"/>
              <a:t>учет мнения пользователей при созданий.</a:t>
            </a:r>
          </a:p>
        </p:txBody>
      </p:sp>
    </p:spTree>
    <p:extLst>
      <p:ext uri="{BB962C8B-B14F-4D97-AF65-F5344CB8AC3E}">
        <p14:creationId xmlns:p14="http://schemas.microsoft.com/office/powerpoint/2010/main" val="314893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9899B-BCF9-44B3-8014-99186EAB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C730B-27C1-48DD-8113-4B38AAD1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сделан в жанре «</a:t>
            </a:r>
            <a:r>
              <a:rPr lang="en-US" dirty="0"/>
              <a:t>Multi-player First Person Shooter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 Жанр компьютерных игр, в которых игровой процесс основывается на сражениях с использованием огнестрельного или любого другого оружия с видом от первого лица таким образом, чтобы игрок воспринимал происходящее глазами протагониста.</a:t>
            </a:r>
          </a:p>
        </p:txBody>
      </p:sp>
    </p:spTree>
    <p:extLst>
      <p:ext uri="{BB962C8B-B14F-4D97-AF65-F5344CB8AC3E}">
        <p14:creationId xmlns:p14="http://schemas.microsoft.com/office/powerpoint/2010/main" val="13309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5CF9A-7CB1-4120-84BD-11F18004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774C3-9C02-4E1A-B02C-A6F0BBE7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динамический прицел;</a:t>
            </a:r>
          </a:p>
          <a:p>
            <a:r>
              <a:rPr lang="ru-RU" dirty="0"/>
              <a:t>полет;</a:t>
            </a:r>
          </a:p>
          <a:p>
            <a:r>
              <a:rPr lang="ru-RU" dirty="0"/>
              <a:t>оригинальные модели;</a:t>
            </a:r>
          </a:p>
          <a:p>
            <a:r>
              <a:rPr lang="ru-RU" dirty="0"/>
              <a:t>смена оружия;</a:t>
            </a:r>
          </a:p>
          <a:p>
            <a:r>
              <a:rPr lang="ru-RU" dirty="0"/>
              <a:t>уникальный дизайнерский подход к созданию локаций;</a:t>
            </a:r>
          </a:p>
          <a:p>
            <a:r>
              <a:rPr lang="ru-RU" dirty="0"/>
              <a:t>отличные спецэффекты;</a:t>
            </a:r>
          </a:p>
          <a:p>
            <a:r>
              <a:rPr lang="ru-RU" dirty="0"/>
              <a:t>возможность игры по сети.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2E2B0C-B965-4461-B361-C27E547D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43343" y="3055365"/>
            <a:ext cx="3055778" cy="19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26</TotalTime>
  <Words>93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FPS</vt:lpstr>
      <vt:lpstr>Цели</vt:lpstr>
      <vt:lpstr>Плюсы</vt:lpstr>
      <vt:lpstr>Жанр проекта</vt:lpstr>
      <vt:lpstr>Особенности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FPS</dc:title>
  <dc:creator>kpeuc2000@gmail.com</dc:creator>
  <cp:lastModifiedBy>kpeuc2000@gmail.com</cp:lastModifiedBy>
  <cp:revision>4</cp:revision>
  <dcterms:created xsi:type="dcterms:W3CDTF">2018-06-25T23:35:43Z</dcterms:created>
  <dcterms:modified xsi:type="dcterms:W3CDTF">2018-06-26T00:02:08Z</dcterms:modified>
</cp:coreProperties>
</file>