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9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3963A-FCD1-4BA3-8F52-F2285ACE2A6A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17F5D-9B99-41E9-AAF0-B73531F5A1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527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3AF9D-FD63-43BA-9EB6-902B12D2DD5D}" type="datetimeFigureOut">
              <a:rPr lang="fr-FR" smtClean="0"/>
              <a:t>20/11/2019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843D5-FBCC-450E-8A81-920AD1F49A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80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92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695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939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Metabolic Pathway Analysis</a:t>
            </a:r>
            <a:endParaRPr lang="fr-FR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DUPIS Alexis, VIDAL Ugo, TERRIEN Marie, LEFOL Yohan</a:t>
            </a:r>
            <a:endParaRPr lang="fr-FR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3235285" y="4021517"/>
            <a:ext cx="5688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Client: Rodrigue</a:t>
            </a:r>
            <a:r>
              <a:rPr lang="fr-FR" baseline="0" dirty="0" smtClean="0"/>
              <a:t> Rossignol</a:t>
            </a:r>
          </a:p>
          <a:p>
            <a:pPr algn="ctr"/>
            <a:r>
              <a:rPr lang="fr-FR" baseline="0" dirty="0" smtClean="0"/>
              <a:t>Directeur chercheur à l’INSERM</a:t>
            </a:r>
            <a:endParaRPr lang="fr-FR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056" y="5064666"/>
            <a:ext cx="1656925" cy="16237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11" y="5175938"/>
            <a:ext cx="2964796" cy="141008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47" y="5156480"/>
            <a:ext cx="1803542" cy="144899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471" y="5073565"/>
            <a:ext cx="3842703" cy="161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39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251762" y="545149"/>
            <a:ext cx="568847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3600" dirty="0" err="1" smtClean="0">
                <a:solidFill>
                  <a:schemeClr val="bg1"/>
                </a:solidFill>
              </a:rPr>
              <a:t>Metabolic</a:t>
            </a:r>
            <a:r>
              <a:rPr lang="fr-FR" sz="3600" baseline="0" dirty="0" smtClean="0">
                <a:solidFill>
                  <a:schemeClr val="bg1"/>
                </a:solidFill>
              </a:rPr>
              <a:t> </a:t>
            </a:r>
            <a:r>
              <a:rPr lang="fr-FR" sz="3600" baseline="0" dirty="0" err="1" smtClean="0">
                <a:solidFill>
                  <a:schemeClr val="bg1"/>
                </a:solidFill>
              </a:rPr>
              <a:t>Pathway</a:t>
            </a:r>
            <a:r>
              <a:rPr lang="fr-FR" sz="3600" baseline="0" dirty="0" smtClean="0">
                <a:solidFill>
                  <a:schemeClr val="bg1"/>
                </a:solidFill>
              </a:rPr>
              <a:t> </a:t>
            </a:r>
            <a:r>
              <a:rPr lang="fr-FR" sz="3600" baseline="0" dirty="0" err="1" smtClean="0">
                <a:solidFill>
                  <a:schemeClr val="bg1"/>
                </a:solidFill>
              </a:rPr>
              <a:t>Analysis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476" y="4463938"/>
            <a:ext cx="1524000" cy="2895713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237" y="6406228"/>
            <a:ext cx="50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00">
                <a:solidFill>
                  <a:schemeClr val="tx1"/>
                </a:solidFill>
              </a:defRPr>
            </a:lvl1pPr>
          </a:lstStyle>
          <a:p>
            <a:fld id="{813506F1-DB5F-4FC9-88BA-B486F30FE4B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3601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inus 6"/>
          <p:cNvSpPr/>
          <p:nvPr userDrawn="1"/>
        </p:nvSpPr>
        <p:spPr>
          <a:xfrm rot="10800000">
            <a:off x="-2207591" y="1420733"/>
            <a:ext cx="16633771" cy="435425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Minus 7"/>
          <p:cNvSpPr/>
          <p:nvPr userDrawn="1"/>
        </p:nvSpPr>
        <p:spPr>
          <a:xfrm rot="10800000">
            <a:off x="-2215903" y="-1676363"/>
            <a:ext cx="16607631" cy="5099184"/>
          </a:xfrm>
          <a:prstGeom prst="mathMinus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804" y="479394"/>
            <a:ext cx="2811701" cy="7233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4" r="79843" b="44846"/>
          <a:stretch/>
        </p:blipFill>
        <p:spPr>
          <a:xfrm>
            <a:off x="933017" y="210741"/>
            <a:ext cx="1230317" cy="141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8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Metabolic Pathway Analysis</a:t>
            </a:r>
            <a:endParaRPr lang="fr-FR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DUPIS Alexis, VIDAL Ugo, TERRIEN Marie, LEFOL Yohan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464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Mise en contexte</a:t>
            </a:r>
            <a:endParaRPr lang="fr-FR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36683" y="2835479"/>
            <a:ext cx="7403977" cy="38421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smtClean="0"/>
              <a:t>Actuellement, il n’existe aucun outil capable d’analyses un génome et en ressortir les voies métaboliques non-canonique qui peuvent être sur-exprimer ou sous-exprimer.</a:t>
            </a:r>
          </a:p>
          <a:p>
            <a:endParaRPr lang="fr-FR" sz="2000" dirty="0"/>
          </a:p>
          <a:p>
            <a:r>
              <a:rPr lang="fr-FR" sz="2000" dirty="0" smtClean="0"/>
              <a:t>Les voies métaboliques non-canonique représente les voie métaboliques non-standard, soit des voies métaboliques qui regroupes certains composant des autres voies ou sont liées avec les autres voie via la surproduction d’une molécules.</a:t>
            </a:r>
          </a:p>
          <a:p>
            <a:endParaRPr lang="fr-FR" sz="2000" dirty="0"/>
          </a:p>
          <a:p>
            <a:r>
              <a:rPr lang="fr-FR" sz="2000" dirty="0" smtClean="0"/>
              <a:t>Par exemple, la surexpression de la voie de la glycolyse (production de pyruvate) peut être interpréter comme une augmentation de la métabolisation de l’</a:t>
            </a:r>
            <a:r>
              <a:rPr lang="fr-FR" sz="2000" dirty="0" err="1" smtClean="0"/>
              <a:t>acetyl-CoA</a:t>
            </a:r>
            <a:r>
              <a:rPr lang="fr-FR" sz="2000" dirty="0" smtClean="0"/>
              <a:t> car le cycle de Krebs utilise la pyruvate et métabolise l’</a:t>
            </a:r>
            <a:r>
              <a:rPr lang="fr-FR" sz="2000" dirty="0" err="1" smtClean="0"/>
              <a:t>acetyl-CoA</a:t>
            </a:r>
            <a:r>
              <a:rPr lang="fr-FR" sz="2000" dirty="0"/>
              <a:t>.</a:t>
            </a:r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120026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6683" y="2835479"/>
            <a:ext cx="7403977" cy="38421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smtClean="0"/>
              <a:t>Développer un outil d’analyses de voie métabolique canonique et non-canonique. L’outil sera accessible à tous les scientifiques et requerras aucune connaissance d’informatique pour son utilisation.</a:t>
            </a:r>
          </a:p>
          <a:p>
            <a:endParaRPr lang="fr-FR" sz="2000" dirty="0"/>
          </a:p>
          <a:p>
            <a:r>
              <a:rPr lang="fr-FR" sz="2000" dirty="0" smtClean="0"/>
              <a:t>L’outil donnera des résultats parlants et publiables dans des articles scientifique.</a:t>
            </a:r>
          </a:p>
          <a:p>
            <a:endParaRPr lang="fr-FR" sz="2000" dirty="0" smtClean="0"/>
          </a:p>
          <a:p>
            <a:r>
              <a:rPr lang="fr-FR" sz="2000" dirty="0" smtClean="0"/>
              <a:t>L’outil utilisera une analyses de type ‘</a:t>
            </a:r>
            <a:r>
              <a:rPr lang="fr-FR" sz="2000" dirty="0" err="1" smtClean="0"/>
              <a:t>Topography</a:t>
            </a:r>
            <a:r>
              <a:rPr lang="fr-FR" sz="2000" dirty="0" smtClean="0"/>
              <a:t>’ pour les analyses de voies métaboliques canonique.</a:t>
            </a:r>
          </a:p>
          <a:p>
            <a:endParaRPr lang="fr-FR" sz="2000" dirty="0"/>
          </a:p>
          <a:p>
            <a:r>
              <a:rPr lang="fr-FR" sz="2000" dirty="0" smtClean="0"/>
              <a:t>L’outil sera mis sur une plateforme web qui sera loger sur le serveur du client. C’est-à-dire le serveur de </a:t>
            </a:r>
            <a:r>
              <a:rPr lang="fr-FR" sz="2000" dirty="0" err="1" smtClean="0"/>
              <a:t>Cellomet</a:t>
            </a:r>
            <a:r>
              <a:rPr lang="fr-FR" sz="2000" dirty="0" smtClean="0"/>
              <a:t>.</a:t>
            </a:r>
            <a:endParaRPr lang="fr-FR" sz="2000" dirty="0"/>
          </a:p>
          <a:p>
            <a:endParaRPr lang="fr-FR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63843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Les outils</a:t>
            </a:r>
            <a:endParaRPr lang="fr-FR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36683" y="2835479"/>
            <a:ext cx="4816679" cy="38421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err="1" smtClean="0"/>
              <a:t>GitHub</a:t>
            </a:r>
            <a:r>
              <a:rPr lang="fr-FR" sz="2000" dirty="0" smtClean="0"/>
              <a:t>/</a:t>
            </a:r>
            <a:r>
              <a:rPr lang="fr-FR" sz="2000" dirty="0" err="1" smtClean="0"/>
              <a:t>GitKraken</a:t>
            </a:r>
            <a:endParaRPr lang="fr-FR" sz="2000" dirty="0" smtClean="0"/>
          </a:p>
          <a:p>
            <a:pPr lvl="1"/>
            <a:r>
              <a:rPr lang="fr-FR" sz="1600" dirty="0" smtClean="0"/>
              <a:t>Permet le travail de groupe pour les différents code requis dans ce projet</a:t>
            </a:r>
          </a:p>
          <a:p>
            <a:r>
              <a:rPr lang="fr-FR" sz="2000" dirty="0" smtClean="0"/>
              <a:t>R/R studio</a:t>
            </a:r>
          </a:p>
          <a:p>
            <a:pPr lvl="1"/>
            <a:r>
              <a:rPr lang="fr-FR" sz="1600" dirty="0" smtClean="0"/>
              <a:t>R sera l’outil de code principal afin de permettre l’utilisation des différents packages R requis pour ces analyses</a:t>
            </a:r>
          </a:p>
          <a:p>
            <a:r>
              <a:rPr lang="fr-FR" sz="2000" dirty="0" err="1" smtClean="0"/>
              <a:t>ROntoTools</a:t>
            </a:r>
            <a:endParaRPr lang="fr-FR" sz="2000" dirty="0" smtClean="0"/>
          </a:p>
          <a:p>
            <a:pPr lvl="1"/>
            <a:r>
              <a:rPr lang="fr-FR" sz="1600" dirty="0" smtClean="0"/>
              <a:t>Un package R permettant l’analyses des voies métaboliques de manières ‘Topographique’</a:t>
            </a:r>
          </a:p>
          <a:p>
            <a:r>
              <a:rPr lang="fr-FR" sz="2000" dirty="0" smtClean="0"/>
              <a:t>DESeq2</a:t>
            </a:r>
          </a:p>
          <a:p>
            <a:pPr lvl="1"/>
            <a:r>
              <a:rPr lang="fr-FR" sz="1600" dirty="0" smtClean="0"/>
              <a:t>Un package R qui servira à prétraiter et filtrer les données avant leurs utilisations dans le package </a:t>
            </a:r>
            <a:r>
              <a:rPr lang="fr-FR" sz="1600" dirty="0" err="1" smtClean="0"/>
              <a:t>ROntoTool</a:t>
            </a:r>
            <a:r>
              <a:rPr lang="fr-FR" sz="1600" dirty="0" smtClean="0"/>
              <a:t>.</a:t>
            </a:r>
            <a:endParaRPr lang="fr-FR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sz="2000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53362" y="2835479"/>
            <a:ext cx="5600345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smtClean="0"/>
              <a:t>HTML5/Sublime </a:t>
            </a:r>
            <a:r>
              <a:rPr lang="fr-FR" sz="2000" dirty="0" err="1" smtClean="0"/>
              <a:t>Text</a:t>
            </a:r>
            <a:endParaRPr lang="fr-FR" sz="2000" dirty="0" smtClean="0"/>
          </a:p>
          <a:p>
            <a:pPr lvl="1"/>
            <a:r>
              <a:rPr lang="fr-FR" sz="1600" dirty="0" smtClean="0"/>
              <a:t>Le langage qui permettra de coder l’interface de l’outil et de le stocker sur le serveur du client</a:t>
            </a:r>
          </a:p>
          <a:p>
            <a:r>
              <a:rPr lang="fr-FR" sz="2000" dirty="0" err="1" smtClean="0"/>
              <a:t>Odoo</a:t>
            </a:r>
            <a:endParaRPr lang="fr-FR" sz="2000" dirty="0" smtClean="0"/>
          </a:p>
          <a:p>
            <a:pPr lvl="1"/>
            <a:r>
              <a:rPr lang="fr-FR" sz="1600" dirty="0" smtClean="0"/>
              <a:t>L’outil de gestion de projet, il permettra d’utiliser une méthode KANBAN.</a:t>
            </a:r>
          </a:p>
          <a:p>
            <a:r>
              <a:rPr lang="fr-FR" sz="2000" dirty="0" smtClean="0"/>
              <a:t>Google </a:t>
            </a:r>
            <a:r>
              <a:rPr lang="fr-FR" sz="2000" dirty="0" err="1" smtClean="0"/>
              <a:t>Scholar</a:t>
            </a:r>
            <a:endParaRPr lang="fr-FR" sz="2000" dirty="0" smtClean="0"/>
          </a:p>
          <a:p>
            <a:pPr lvl="1"/>
            <a:r>
              <a:rPr lang="fr-FR" sz="1600" dirty="0" smtClean="0"/>
              <a:t>Un outil de recherche permettant de filtrer les résultats afin d’obtenir des articles scientifique. Permettra à l’équipe d’</a:t>
            </a:r>
            <a:r>
              <a:rPr lang="fr-FR" sz="1600" dirty="0" err="1" smtClean="0"/>
              <a:t>éffectuer</a:t>
            </a:r>
            <a:r>
              <a:rPr lang="fr-FR" sz="1600" dirty="0" smtClean="0"/>
              <a:t> les recherche sur les voies non-canoniques.</a:t>
            </a:r>
          </a:p>
          <a:p>
            <a:endParaRPr lang="fr-FR" sz="2000" dirty="0"/>
          </a:p>
          <a:p>
            <a:endParaRPr lang="fr-FR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66447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Deadlines</a:t>
            </a:r>
            <a:endParaRPr lang="fr-F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3" y="2835479"/>
            <a:ext cx="740397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smtClean="0"/>
              <a:t>Comprendre l’outil </a:t>
            </a:r>
            <a:r>
              <a:rPr lang="fr-FR" sz="2000" dirty="0" err="1" smtClean="0"/>
              <a:t>ROntoTools</a:t>
            </a:r>
            <a:r>
              <a:rPr lang="fr-FR" sz="2000" dirty="0" smtClean="0"/>
              <a:t> </a:t>
            </a:r>
            <a:r>
              <a:rPr lang="fr-FR" sz="2000" dirty="0" smtClean="0">
                <a:sym typeface="Wingdings" panose="05000000000000000000" pitchFamily="2" charset="2"/>
              </a:rPr>
              <a:t> 22 novembre, 2019</a:t>
            </a:r>
          </a:p>
          <a:p>
            <a:r>
              <a:rPr lang="fr-FR" sz="2000" dirty="0" smtClean="0">
                <a:sym typeface="Wingdings" panose="05000000000000000000" pitchFamily="2" charset="2"/>
              </a:rPr>
              <a:t>Ecrire le script fonctionnel de l’outil  20 Décembre, 2019</a:t>
            </a:r>
          </a:p>
          <a:p>
            <a:r>
              <a:rPr lang="fr-FR" sz="2000" dirty="0" smtClean="0">
                <a:sym typeface="Wingdings" panose="05000000000000000000" pitchFamily="2" charset="2"/>
              </a:rPr>
              <a:t>Créer l’interface web  20 Décembre, 2019</a:t>
            </a:r>
          </a:p>
          <a:p>
            <a:r>
              <a:rPr lang="fr-FR" sz="2000" dirty="0" smtClean="0">
                <a:sym typeface="Wingdings" panose="05000000000000000000" pitchFamily="2" charset="2"/>
              </a:rPr>
              <a:t>Faire le lien entre l’interface web et le script fonctionnel  21 Février, 2019</a:t>
            </a:r>
          </a:p>
          <a:p>
            <a:r>
              <a:rPr lang="fr-FR" sz="2000" dirty="0" smtClean="0">
                <a:sym typeface="Wingdings" panose="05000000000000000000" pitchFamily="2" charset="2"/>
              </a:rPr>
              <a:t>Implémentation de l’outil sur le serveur </a:t>
            </a:r>
            <a:r>
              <a:rPr lang="fr-FR" sz="2000" dirty="0" err="1" smtClean="0">
                <a:sym typeface="Wingdings" panose="05000000000000000000" pitchFamily="2" charset="2"/>
              </a:rPr>
              <a:t>Cellomet</a:t>
            </a:r>
            <a:r>
              <a:rPr lang="fr-FR" sz="2000" dirty="0" smtClean="0">
                <a:sym typeface="Wingdings" panose="05000000000000000000" pitchFamily="2" charset="2"/>
              </a:rPr>
              <a:t>  20 Mars 2019</a:t>
            </a:r>
            <a:endParaRPr lang="fr-FR" sz="2000" dirty="0" smtClean="0"/>
          </a:p>
          <a:p>
            <a:endParaRPr lang="fr-FR" sz="2000" dirty="0"/>
          </a:p>
          <a:p>
            <a:r>
              <a:rPr lang="fr-FR" sz="2000" dirty="0" smtClean="0"/>
              <a:t>Les éléments à faire si le temps le permet.</a:t>
            </a:r>
          </a:p>
          <a:p>
            <a:pPr lvl="1"/>
            <a:r>
              <a:rPr lang="fr-FR" sz="1600" dirty="0" smtClean="0"/>
              <a:t>Comprendre et définir les voies non-canoniques</a:t>
            </a:r>
          </a:p>
          <a:p>
            <a:pPr lvl="1"/>
            <a:r>
              <a:rPr lang="fr-FR" sz="1600" dirty="0" smtClean="0"/>
              <a:t>Ajouter la possibilités d’analyser les voies non-canoniques dans l’outils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176126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Avancement du Projet</a:t>
            </a:r>
            <a:endParaRPr lang="fr-F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4" y="2835479"/>
            <a:ext cx="5935903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err="1" smtClean="0"/>
              <a:t>GitKraken</a:t>
            </a:r>
            <a:r>
              <a:rPr lang="fr-FR" sz="2000" dirty="0" smtClean="0"/>
              <a:t> mis en place et fonctionnel</a:t>
            </a:r>
          </a:p>
          <a:p>
            <a:r>
              <a:rPr lang="fr-FR" sz="2000" dirty="0" smtClean="0"/>
              <a:t>4 scripts R fonctionnel on été écrit et testés</a:t>
            </a:r>
          </a:p>
          <a:p>
            <a:r>
              <a:rPr lang="fr-FR" sz="2000" dirty="0" smtClean="0"/>
              <a:t>L’interface web à été débuter</a:t>
            </a:r>
          </a:p>
          <a:p>
            <a:endParaRPr lang="fr-FR" sz="2000" dirty="0" smtClean="0"/>
          </a:p>
          <a:p>
            <a:endParaRPr lang="fr-FR" sz="2000" dirty="0" smtClean="0"/>
          </a:p>
          <a:p>
            <a:r>
              <a:rPr lang="fr-FR" sz="2000" dirty="0" smtClean="0"/>
              <a:t>Convertir les 4 scripts R en un seul scripts et tester</a:t>
            </a:r>
          </a:p>
          <a:p>
            <a:r>
              <a:rPr lang="fr-FR" sz="2000" dirty="0" smtClean="0"/>
              <a:t>Finir l’interface web</a:t>
            </a:r>
            <a:endParaRPr lang="fr-FR" sz="16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2102"/>
          <a:stretch/>
        </p:blipFill>
        <p:spPr>
          <a:xfrm>
            <a:off x="7599468" y="2261037"/>
            <a:ext cx="4456712" cy="394681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5542432" y="2877424"/>
            <a:ext cx="304695" cy="29361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3667740" y="5259897"/>
            <a:ext cx="299307" cy="31039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6072336" y="3273104"/>
            <a:ext cx="304695" cy="29361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630829" y="3692906"/>
            <a:ext cx="304695" cy="29361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6838778" y="4875402"/>
            <a:ext cx="299307" cy="31039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091579" y="6207853"/>
            <a:ext cx="3472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Section de l’interface de Git Kraken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625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455</Words>
  <Application>Microsoft Office PowerPoint</Application>
  <PresentationFormat>Widescreen</PresentationFormat>
  <Paragraphs>60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Metabolic Pathway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yohan lefol</dc:creator>
  <cp:lastModifiedBy>yohan lefol</cp:lastModifiedBy>
  <cp:revision>15</cp:revision>
  <dcterms:created xsi:type="dcterms:W3CDTF">2019-11-20T07:40:40Z</dcterms:created>
  <dcterms:modified xsi:type="dcterms:W3CDTF">2019-11-20T10:39:11Z</dcterms:modified>
</cp:coreProperties>
</file>