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8ECF954-FDEE-47AB-AE6E-09D6573AE75E}">
      <dgm:prSet phldrT="[Text]"/>
      <dgm:spPr/>
      <dgm:t>
        <a:bodyPr/>
        <a:lstStyle/>
        <a:p>
          <a:r>
            <a:rPr lang="fr-FR" dirty="0" smtClean="0"/>
            <a:t>Server </a:t>
          </a:r>
          <a:r>
            <a:rPr lang="fr-FR" dirty="0" err="1" smtClean="0"/>
            <a:t>access</a:t>
          </a:r>
          <a:r>
            <a:rPr lang="fr-FR" dirty="0" smtClean="0"/>
            <a:t> </a:t>
          </a:r>
          <a:r>
            <a:rPr lang="fr-FR" dirty="0" err="1" smtClean="0"/>
            <a:t>rights</a:t>
          </a:r>
          <a:endParaRPr lang="fr-FR" dirty="0"/>
        </a:p>
      </dgm:t>
    </dgm:pt>
    <dgm:pt modelId="{88969A47-1169-4C31-A10F-33107C771956}" type="parTrans" cxnId="{8EF1586C-DA83-4DD2-82C0-B92F32563D45}">
      <dgm:prSet/>
      <dgm:spPr/>
      <dgm:t>
        <a:bodyPr/>
        <a:lstStyle/>
        <a:p>
          <a:endParaRPr lang="fr-FR"/>
        </a:p>
      </dgm:t>
    </dgm:pt>
    <dgm:pt modelId="{FDF3E017-0500-4D3C-8AB2-B773B95ADEC4}" type="sibTrans" cxnId="{8EF1586C-DA83-4DD2-82C0-B92F32563D45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</dgm:pt>
    <dgm:pt modelId="{96E0472B-19D5-49CC-8E2D-2FF1A8F57871}" type="sibTrans" cxnId="{8117BD28-990A-4794-8E5A-2D49697F13CF}">
      <dgm:prSet/>
      <dgm:spPr/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</dgm:pt>
    <dgm:pt modelId="{EB0831C9-645B-4C0B-8FAE-4F47D0F4E0C7}" type="sibTrans" cxnId="{58755D72-6A8A-4181-8EB5-41F1412B480B}">
      <dgm:prSet/>
      <dgm:spPr/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EF1586C-DA83-4DD2-82C0-B92F32563D45}" srcId="{DCE41F30-8A4B-4090-95D5-6CBD1CFA1EEC}" destId="{78ECF954-FDEE-47AB-AE6E-09D6573AE75E}" srcOrd="2" destOrd="0" parTransId="{88969A47-1169-4C31-A10F-33107C771956}" sibTransId="{FDF3E017-0500-4D3C-8AB2-B773B95ADEC4}"/>
    <dgm:cxn modelId="{E3B07325-89FF-4391-8CE7-A9327E714BAB}" type="presOf" srcId="{850DD825-7D08-4BBC-94B9-7E217910F9A2}" destId="{431C4C2F-7F42-4D62-8EEF-918E7AD22EA0}" srcOrd="0" destOrd="1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1CBAB651-7EEB-481D-ABEA-C9F15AD02315}" type="presOf" srcId="{35F1F2D2-FC47-4990-98DB-731AFE036343}" destId="{BC6F0824-1351-49BA-BADB-F02B71A91728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B3514538-C811-467E-9ABC-4550FE80CC60}" type="presOf" srcId="{8FEE133A-1A79-4187-9AFD-4F06B42A70BC}" destId="{E72BDFA6-376E-4614-9D7C-A68241E884D9}" srcOrd="0" destOrd="0" presId="urn:microsoft.com/office/officeart/2005/8/layout/cycle4"/>
    <dgm:cxn modelId="{4E97D8A7-76B5-48AC-8127-77483C88C3E8}" type="presOf" srcId="{21C7A246-DDB5-40DD-9118-CC4963BF878A}" destId="{BC6F0824-1351-49BA-BADB-F02B71A91728}" srcOrd="0" destOrd="1" presId="urn:microsoft.com/office/officeart/2005/8/layout/cycle4"/>
    <dgm:cxn modelId="{300BADC8-FA1D-41CF-9577-EF5F3479F4AA}" type="presOf" srcId="{850DD825-7D08-4BBC-94B9-7E217910F9A2}" destId="{53088BBF-CDFB-43AD-88FA-A16B4FDD4AEA}" srcOrd="1" destOrd="1" presId="urn:microsoft.com/office/officeart/2005/8/layout/cycle4"/>
    <dgm:cxn modelId="{BB2751CA-98F0-4DE3-92D5-C27014E747E7}" type="presOf" srcId="{62885FA7-E7FB-4933-9935-6A8AA90289B4}" destId="{8128ED5B-798D-45C7-BB11-A0996A8BF223}" srcOrd="1" destOrd="2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8DCBCD3-5B49-43C8-BEF9-9BD35FE716B1}" type="presOf" srcId="{7FF71154-70C1-47DE-91E2-5DB90307E807}" destId="{60120B91-D76F-4101-857D-B9B656863593}" srcOrd="1" destOrd="1" presId="urn:microsoft.com/office/officeart/2005/8/layout/cycle4"/>
    <dgm:cxn modelId="{EEEC077C-AB3C-4EFE-8B03-AD871E94F78D}" type="presOf" srcId="{9B35DA45-8824-4EE3-89F0-3F4E07F980E3}" destId="{68AC0C8C-6683-4490-8F38-983C8CB47C3F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8155F06-24B3-4762-BE81-A3BE31C1471B}" type="presOf" srcId="{49454F30-2B75-445A-845F-7473D893477D}" destId="{431C4C2F-7F42-4D62-8EEF-918E7AD22EA0}" srcOrd="0" destOrd="0" presId="urn:microsoft.com/office/officeart/2005/8/layout/cycle4"/>
    <dgm:cxn modelId="{2FB261C2-D62F-4924-B599-78956BC00AD2}" type="presOf" srcId="{62885FA7-E7FB-4933-9935-6A8AA90289B4}" destId="{BC6F0824-1351-49BA-BADB-F02B71A91728}" srcOrd="0" destOrd="2" presId="urn:microsoft.com/office/officeart/2005/8/layout/cycle4"/>
    <dgm:cxn modelId="{93825E40-6354-4C32-BAF8-C3DE7EDED591}" type="presOf" srcId="{7FF71154-70C1-47DE-91E2-5DB90307E807}" destId="{68AC0C8C-6683-4490-8F38-983C8CB47C3F}" srcOrd="0" destOrd="1" presId="urn:microsoft.com/office/officeart/2005/8/layout/cycle4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AFA840C-C823-4ABF-A9B1-1BD244D2CDC3}" type="presOf" srcId="{AE8D8FFF-9AF0-4B15-AF81-01A130F2BD02}" destId="{FFCC9154-8E22-496A-ADF8-EA81D4AB5D77}" srcOrd="1" destOrd="1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04BEDB5-503D-4496-A372-BC86D7488756}" type="presOf" srcId="{49454F30-2B75-445A-845F-7473D893477D}" destId="{53088BBF-CDFB-43AD-88FA-A16B4FDD4AEA}" srcOrd="1" destOrd="0" presId="urn:microsoft.com/office/officeart/2005/8/layout/cycle4"/>
    <dgm:cxn modelId="{FF36AF00-D9CD-4D2D-AC86-CDDC13C9C0A0}" type="presOf" srcId="{CC293B1C-4CF8-4FF0-BBC7-4942ED2D7F88}" destId="{39401A14-B365-4553-9A3D-A401D3183747}" srcOrd="0" destOrd="0" presId="urn:microsoft.com/office/officeart/2005/8/layout/cycle4"/>
    <dgm:cxn modelId="{EE4678B6-5735-4088-B5FB-034E3ED250DC}" type="presOf" srcId="{1981BF8C-ABB4-462F-BD54-45D3229B3478}" destId="{FFCC9154-8E22-496A-ADF8-EA81D4AB5D77}" srcOrd="1" destOrd="0" presId="urn:microsoft.com/office/officeart/2005/8/layout/cycle4"/>
    <dgm:cxn modelId="{738C3A31-CFAA-47B8-80F2-EF217B90A80B}" type="presOf" srcId="{78ECF954-FDEE-47AB-AE6E-09D6573AE75E}" destId="{05478942-E273-4856-8553-F0FD8F015AA2}" srcOrd="0" destOrd="2" presId="urn:microsoft.com/office/officeart/2005/8/layout/cycle4"/>
    <dgm:cxn modelId="{5C0AD508-7F63-4071-A67E-08D6B6E5B49E}" type="presOf" srcId="{9B35DA45-8824-4EE3-89F0-3F4E07F980E3}" destId="{60120B91-D76F-4101-857D-B9B656863593}" srcOrd="1" destOrd="0" presId="urn:microsoft.com/office/officeart/2005/8/layout/cycle4"/>
    <dgm:cxn modelId="{19813EE8-C6A4-4FF5-97EF-39DC40F6E92D}" type="presOf" srcId="{AE8D8FFF-9AF0-4B15-AF81-01A130F2BD02}" destId="{05478942-E273-4856-8553-F0FD8F015AA2}" srcOrd="0" destOrd="1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1652A70A-5F59-4F0D-B035-D7024A400F6A}" type="presOf" srcId="{0916D3E2-7950-4B1E-A80A-B1A0DFE4D7BE}" destId="{CF4FC7F6-A89C-4633-A10E-BFE92B369DCD}" srcOrd="0" destOrd="0" presId="urn:microsoft.com/office/officeart/2005/8/layout/cycle4"/>
    <dgm:cxn modelId="{73E9A23B-BB9E-4532-A392-9E1718238E5E}" type="presOf" srcId="{8BEA78FF-204F-4428-9092-659961DC247C}" destId="{C0852406-3DC0-4222-A1F8-184593FC4596}" srcOrd="0" destOrd="0" presId="urn:microsoft.com/office/officeart/2005/8/layout/cycle4"/>
    <dgm:cxn modelId="{CF27C6DA-9B6D-471A-9290-41C717FD58A1}" type="presOf" srcId="{1981BF8C-ABB4-462F-BD54-45D3229B3478}" destId="{05478942-E273-4856-8553-F0FD8F015AA2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71B8621E-DE5C-44E0-B9FF-CBE50166E0BE}" type="presOf" srcId="{DCE41F30-8A4B-4090-95D5-6CBD1CFA1EEC}" destId="{A67A60E5-5291-49E4-B3E5-53A58B528285}" srcOrd="0" destOrd="0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62183DCE-73CC-4C11-9A6E-2DD0544C0707}" type="presOf" srcId="{35F1F2D2-FC47-4990-98DB-731AFE036343}" destId="{8128ED5B-798D-45C7-BB11-A0996A8BF223}" srcOrd="1" destOrd="0" presId="urn:microsoft.com/office/officeart/2005/8/layout/cycle4"/>
    <dgm:cxn modelId="{922E1D0C-FCB5-4E00-A624-9125BB3A2A05}" type="presOf" srcId="{21C7A246-DDB5-40DD-9118-CC4963BF878A}" destId="{8128ED5B-798D-45C7-BB11-A0996A8BF223}" srcOrd="1" destOrd="1" presId="urn:microsoft.com/office/officeart/2005/8/layout/cycle4"/>
    <dgm:cxn modelId="{B4479107-E02E-442D-AF0D-DC9CCB29194E}" type="presOf" srcId="{78ECF954-FDEE-47AB-AE6E-09D6573AE75E}" destId="{FFCC9154-8E22-496A-ADF8-EA81D4AB5D77}" srcOrd="1" destOrd="2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69111E1-2AF5-42E2-BE3E-EB2F1E17D602}" type="presParOf" srcId="{39401A14-B365-4553-9A3D-A401D3183747}" destId="{D7E58549-68A7-4F21-BF0D-84F7636DCD92}" srcOrd="0" destOrd="0" presId="urn:microsoft.com/office/officeart/2005/8/layout/cycle4"/>
    <dgm:cxn modelId="{5D750357-2682-4475-B5A8-F0F613866855}" type="presParOf" srcId="{D7E58549-68A7-4F21-BF0D-84F7636DCD92}" destId="{5D458377-8CFE-43EB-BDF2-7CB3F0D876C1}" srcOrd="0" destOrd="0" presId="urn:microsoft.com/office/officeart/2005/8/layout/cycle4"/>
    <dgm:cxn modelId="{DB723F2B-CD92-41EC-885A-7C4EADCC3474}" type="presParOf" srcId="{5D458377-8CFE-43EB-BDF2-7CB3F0D876C1}" destId="{BC6F0824-1351-49BA-BADB-F02B71A91728}" srcOrd="0" destOrd="0" presId="urn:microsoft.com/office/officeart/2005/8/layout/cycle4"/>
    <dgm:cxn modelId="{5EA24B71-E426-41F3-AE71-5FB7C85BF266}" type="presParOf" srcId="{5D458377-8CFE-43EB-BDF2-7CB3F0D876C1}" destId="{8128ED5B-798D-45C7-BB11-A0996A8BF223}" srcOrd="1" destOrd="0" presId="urn:microsoft.com/office/officeart/2005/8/layout/cycle4"/>
    <dgm:cxn modelId="{8CB5FA4A-8020-4EF7-BB81-961FD970C04B}" type="presParOf" srcId="{D7E58549-68A7-4F21-BF0D-84F7636DCD92}" destId="{D1CAC0FF-E414-4230-81F1-48A389FCAA90}" srcOrd="1" destOrd="0" presId="urn:microsoft.com/office/officeart/2005/8/layout/cycle4"/>
    <dgm:cxn modelId="{3AE9B7AF-4923-4D5F-B53F-81B68054F961}" type="presParOf" srcId="{D1CAC0FF-E414-4230-81F1-48A389FCAA90}" destId="{05478942-E273-4856-8553-F0FD8F015AA2}" srcOrd="0" destOrd="0" presId="urn:microsoft.com/office/officeart/2005/8/layout/cycle4"/>
    <dgm:cxn modelId="{1E558844-7727-43A9-9F0A-59CBB92EEBB6}" type="presParOf" srcId="{D1CAC0FF-E414-4230-81F1-48A389FCAA90}" destId="{FFCC9154-8E22-496A-ADF8-EA81D4AB5D77}" srcOrd="1" destOrd="0" presId="urn:microsoft.com/office/officeart/2005/8/layout/cycle4"/>
    <dgm:cxn modelId="{D2A486F8-75B3-4D72-9049-C21468935DB2}" type="presParOf" srcId="{D7E58549-68A7-4F21-BF0D-84F7636DCD92}" destId="{AC6B2FBF-7301-4489-8CBA-C72E325139A7}" srcOrd="2" destOrd="0" presId="urn:microsoft.com/office/officeart/2005/8/layout/cycle4"/>
    <dgm:cxn modelId="{9DBA22CF-0074-4F6A-9F39-20A44EB95960}" type="presParOf" srcId="{AC6B2FBF-7301-4489-8CBA-C72E325139A7}" destId="{68AC0C8C-6683-4490-8F38-983C8CB47C3F}" srcOrd="0" destOrd="0" presId="urn:microsoft.com/office/officeart/2005/8/layout/cycle4"/>
    <dgm:cxn modelId="{07947E0A-2BEF-4E50-8098-61D5806E3B76}" type="presParOf" srcId="{AC6B2FBF-7301-4489-8CBA-C72E325139A7}" destId="{60120B91-D76F-4101-857D-B9B656863593}" srcOrd="1" destOrd="0" presId="urn:microsoft.com/office/officeart/2005/8/layout/cycle4"/>
    <dgm:cxn modelId="{51A5FEB3-6C58-4DCB-8479-41C48FA147E8}" type="presParOf" srcId="{D7E58549-68A7-4F21-BF0D-84F7636DCD92}" destId="{FE4735BA-FC16-4D11-8D7D-854C3BB49539}" srcOrd="3" destOrd="0" presId="urn:microsoft.com/office/officeart/2005/8/layout/cycle4"/>
    <dgm:cxn modelId="{1AB9015C-FFE3-40FF-94E4-703F9D340DE8}" type="presParOf" srcId="{FE4735BA-FC16-4D11-8D7D-854C3BB49539}" destId="{431C4C2F-7F42-4D62-8EEF-918E7AD22EA0}" srcOrd="0" destOrd="0" presId="urn:microsoft.com/office/officeart/2005/8/layout/cycle4"/>
    <dgm:cxn modelId="{16988DE8-2513-4757-B8BF-6F574C3AB3FC}" type="presParOf" srcId="{FE4735BA-FC16-4D11-8D7D-854C3BB49539}" destId="{53088BBF-CDFB-43AD-88FA-A16B4FDD4AEA}" srcOrd="1" destOrd="0" presId="urn:microsoft.com/office/officeart/2005/8/layout/cycle4"/>
    <dgm:cxn modelId="{8336D0E2-AC68-41EB-8776-863E2BB48AFF}" type="presParOf" srcId="{D7E58549-68A7-4F21-BF0D-84F7636DCD92}" destId="{4C71D571-69A8-40F3-850A-97D36405B4CD}" srcOrd="4" destOrd="0" presId="urn:microsoft.com/office/officeart/2005/8/layout/cycle4"/>
    <dgm:cxn modelId="{F0769065-38BC-4931-8B74-D9350365D26A}" type="presParOf" srcId="{39401A14-B365-4553-9A3D-A401D3183747}" destId="{BFB0D660-5BF3-4B91-8837-C379A331C3C8}" srcOrd="1" destOrd="0" presId="urn:microsoft.com/office/officeart/2005/8/layout/cycle4"/>
    <dgm:cxn modelId="{34A0CB88-1DA4-4777-8923-367BF20A219D}" type="presParOf" srcId="{BFB0D660-5BF3-4B91-8837-C379A331C3C8}" destId="{E72BDFA6-376E-4614-9D7C-A68241E884D9}" srcOrd="0" destOrd="0" presId="urn:microsoft.com/office/officeart/2005/8/layout/cycle4"/>
    <dgm:cxn modelId="{B2EFE61C-0C23-4B8F-839E-D1CE0AD668F3}" type="presParOf" srcId="{BFB0D660-5BF3-4B91-8837-C379A331C3C8}" destId="{A67A60E5-5291-49E4-B3E5-53A58B528285}" srcOrd="1" destOrd="0" presId="urn:microsoft.com/office/officeart/2005/8/layout/cycle4"/>
    <dgm:cxn modelId="{A41B2E28-5BD2-4E30-8684-3A92C592B0B3}" type="presParOf" srcId="{BFB0D660-5BF3-4B91-8837-C379A331C3C8}" destId="{CF4FC7F6-A89C-4633-A10E-BFE92B369DCD}" srcOrd="2" destOrd="0" presId="urn:microsoft.com/office/officeart/2005/8/layout/cycle4"/>
    <dgm:cxn modelId="{23485065-319B-4307-BC2D-062A784C7604}" type="presParOf" srcId="{BFB0D660-5BF3-4B91-8837-C379A331C3C8}" destId="{C0852406-3DC0-4222-A1F8-184593FC4596}" srcOrd="3" destOrd="0" presId="urn:microsoft.com/office/officeart/2005/8/layout/cycle4"/>
    <dgm:cxn modelId="{E4B3EE36-2F13-47BC-8782-3DBC7741A3E0}" type="presParOf" srcId="{BFB0D660-5BF3-4B91-8837-C379A331C3C8}" destId="{B569151F-8995-4BD7-A8F3-A948642763E3}" srcOrd="4" destOrd="0" presId="urn:microsoft.com/office/officeart/2005/8/layout/cycle4"/>
    <dgm:cxn modelId="{6E3D8645-865D-4525-BCEA-9144DAD9C716}" type="presParOf" srcId="{39401A14-B365-4553-9A3D-A401D3183747}" destId="{3B6382B4-DDDF-482E-9E6A-38E6F7DB930C}" srcOrd="2" destOrd="0" presId="urn:microsoft.com/office/officeart/2005/8/layout/cycle4"/>
    <dgm:cxn modelId="{F45683D6-AB1F-4612-B240-75F81E3803A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95602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Risk</a:t>
          </a:r>
          <a:r>
            <a:rPr lang="fr-FR" sz="1400" kern="1200" dirty="0" smtClean="0"/>
            <a:t> of high </a:t>
          </a:r>
          <a:r>
            <a:rPr lang="fr-FR" sz="1400" kern="1200" dirty="0" err="1" smtClean="0"/>
            <a:t>demand</a:t>
          </a:r>
          <a:r>
            <a:rPr lang="fr-FR" sz="1400" kern="1200" dirty="0" smtClean="0"/>
            <a:t> (server)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Data protection (</a:t>
          </a:r>
          <a:r>
            <a:rPr lang="fr-FR" sz="1400" kern="1200" dirty="0" err="1" smtClean="0"/>
            <a:t>temporary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5797159" y="4156276"/>
        <a:ext cx="1797595" cy="1224300"/>
      </dsp:txXfrm>
    </dsp:sp>
    <dsp:sp modelId="{431C4C2F-7F42-4D62-8EEF-918E7AD22EA0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No </a:t>
          </a:r>
          <a:r>
            <a:rPr lang="fr-FR" sz="1400" kern="1200" dirty="0" err="1" smtClean="0"/>
            <a:t>competition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High utility</a:t>
          </a:r>
          <a:endParaRPr lang="fr-FR" sz="1400" kern="1200" dirty="0"/>
        </a:p>
      </dsp:txBody>
      <dsp:txXfrm>
        <a:off x="579956" y="4156276"/>
        <a:ext cx="1797595" cy="1224300"/>
      </dsp:txXfrm>
    </dsp:sp>
    <dsp:sp modelId="{05478942-E273-4856-8553-F0FD8F015AA2}">
      <dsp:nvSpPr>
        <dsp:cNvPr id="0" name=""/>
        <dsp:cNvSpPr/>
      </dsp:nvSpPr>
      <dsp:spPr>
        <a:xfrm>
          <a:off x="495602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Short deadlines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Not </a:t>
          </a:r>
          <a:r>
            <a:rPr lang="fr-FR" sz="1400" kern="1200" dirty="0" err="1" smtClean="0"/>
            <a:t>well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documented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Server </a:t>
          </a:r>
          <a:r>
            <a:rPr lang="fr-FR" sz="1400" kern="1200" dirty="0" err="1" smtClean="0"/>
            <a:t>access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rights</a:t>
          </a:r>
          <a:endParaRPr lang="fr-FR" sz="1400" kern="1200" dirty="0"/>
        </a:p>
      </dsp:txBody>
      <dsp:txXfrm>
        <a:off x="5797159" y="38090"/>
        <a:ext cx="1797595" cy="1224300"/>
      </dsp:txXfrm>
    </dsp:sp>
    <dsp:sp modelId="{BC6F0824-1351-49BA-BADB-F02B71A91728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Diverse </a:t>
          </a:r>
          <a:r>
            <a:rPr lang="fr-FR" sz="1400" kern="1200" dirty="0" err="1" smtClean="0"/>
            <a:t>skill</a:t>
          </a:r>
          <a:r>
            <a:rPr lang="fr-FR" sz="1400" kern="1200" dirty="0" smtClean="0"/>
            <a:t> set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Access to expert </a:t>
          </a:r>
          <a:r>
            <a:rPr lang="fr-FR" sz="1400" kern="1200" dirty="0" err="1" smtClean="0"/>
            <a:t>advise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Open source packages</a:t>
          </a:r>
          <a:endParaRPr lang="fr-FR" sz="1400" kern="1200" dirty="0"/>
        </a:p>
      </dsp:txBody>
      <dsp:txXfrm>
        <a:off x="579956" y="38090"/>
        <a:ext cx="1797595" cy="1224300"/>
      </dsp:txXfrm>
    </dsp:sp>
    <dsp:sp modelId="{E72BDFA6-376E-4614-9D7C-A68241E884D9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S</a:t>
          </a:r>
          <a:endParaRPr lang="fr-FR" sz="5800" kern="1200" dirty="0"/>
        </a:p>
      </dsp:txBody>
      <dsp:txXfrm>
        <a:off x="2350740" y="996074"/>
        <a:ext cx="1659072" cy="1659072"/>
      </dsp:txXfrm>
    </dsp:sp>
    <dsp:sp modelId="{A67A60E5-5291-49E4-B3E5-53A58B528285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W</a:t>
          </a:r>
          <a:endParaRPr lang="fr-FR" sz="5800" kern="1200" dirty="0"/>
        </a:p>
      </dsp:txBody>
      <dsp:txXfrm rot="-5400000">
        <a:off x="4118186" y="996074"/>
        <a:ext cx="1659072" cy="1659072"/>
      </dsp:txXfrm>
    </dsp:sp>
    <dsp:sp modelId="{CF4FC7F6-A89C-4633-A10E-BFE92B369DCD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T</a:t>
          </a:r>
          <a:endParaRPr lang="fr-FR" sz="5800" kern="1200" dirty="0"/>
        </a:p>
      </dsp:txBody>
      <dsp:txXfrm rot="10800000">
        <a:off x="4118186" y="2763520"/>
        <a:ext cx="1659072" cy="1659072"/>
      </dsp:txXfrm>
    </dsp:sp>
    <dsp:sp modelId="{C0852406-3DC0-4222-A1F8-184593FC4596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O</a:t>
          </a:r>
          <a:endParaRPr lang="fr-FR" sz="5800" kern="1200" dirty="0"/>
        </a:p>
      </dsp:txBody>
      <dsp:txXfrm rot="5400000">
        <a:off x="2350740" y="2763520"/>
        <a:ext cx="1659072" cy="1659072"/>
      </dsp:txXfrm>
    </dsp:sp>
    <dsp:sp modelId="{3B6382B4-DDDF-482E-9E6A-38E6F7DB930C}">
      <dsp:nvSpPr>
        <dsp:cNvPr id="0" name=""/>
        <dsp:cNvSpPr/>
      </dsp:nvSpPr>
      <dsp:spPr>
        <a:xfrm>
          <a:off x="7004499" y="2240313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7004499" y="2343297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9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9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94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9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8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3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1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28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2985297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5</cp:revision>
  <dcterms:created xsi:type="dcterms:W3CDTF">2019-12-09T08:02:14Z</dcterms:created>
  <dcterms:modified xsi:type="dcterms:W3CDTF">2019-12-09T08:30:31Z</dcterms:modified>
</cp:coreProperties>
</file>