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8" r:id="rId6"/>
    <p:sldId id="261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16" Type="http://schemas.openxmlformats.org/officeDocument/2006/relationships/tags" Target="../tags/tag113.xml"/><Relationship Id="rId11" Type="http://schemas.openxmlformats.org/officeDocument/2006/relationships/tags" Target="../tags/tag108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5" Type="http://schemas.openxmlformats.org/officeDocument/2006/relationships/tags" Target="../tags/tag102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Relationship Id="rId34" Type="http://schemas.openxmlformats.org/officeDocument/2006/relationships/tags" Target="../tags/tag131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76" Type="http://schemas.openxmlformats.org/officeDocument/2006/relationships/tags" Target="../tags/tag173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29" Type="http://schemas.openxmlformats.org/officeDocument/2006/relationships/tags" Target="../tags/tag126.xml"/><Relationship Id="rId24" Type="http://schemas.openxmlformats.org/officeDocument/2006/relationships/tags" Target="../tags/tag121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66" Type="http://schemas.openxmlformats.org/officeDocument/2006/relationships/tags" Target="../tags/tag163.xml"/><Relationship Id="rId87" Type="http://schemas.openxmlformats.org/officeDocument/2006/relationships/tags" Target="../tags/tag184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56" Type="http://schemas.openxmlformats.org/officeDocument/2006/relationships/tags" Target="../tags/tag153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209544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282839" y="2481467"/>
            <a:ext cx="1211512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 the package </a:t>
            </a:r>
            <a:r>
              <a:rPr lang="fr-FR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855186"/>
            <a:ext cx="12065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functional</a:t>
            </a:r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scripts 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all R scripts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Link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between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web interface and R scripts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Implement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tool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on </a:t>
            </a:r>
            <a:r>
              <a:rPr lang="fr-FR" sz="1100" b="1" spc="-4" dirty="0" err="1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/>
              <a:t>Web interface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started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Complete the web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56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016074" y="4859556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Aucun outil n’existe pour les voies non-canoniques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Non-canoniques </a:t>
            </a:r>
            <a:r>
              <a:rPr lang="fr-FR" sz="2000" dirty="0">
                <a:sym typeface="Wingdings" panose="05000000000000000000" pitchFamily="2" charset="2"/>
              </a:rPr>
              <a:t> Voies métaboliques non standards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Exemple : La glycolyse + cycle de Krebs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Autre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Créer un outil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Résultats parlants et publiables dans des articles scientifiques.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Analyse ‘Topographique’ pour les voies canoniques.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Sur le site du client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5551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/>
              <a:t>Travail collaboratif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Langage de programmation pour faire des analyses statistiques</a:t>
            </a:r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ROntoTools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1921228" y="5652194"/>
            <a:ext cx="71673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Aujourd’hui</a:t>
            </a: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Comprendre l'outil </a:t>
            </a:r>
            <a:r>
              <a:rPr lang="fr-FR" sz="11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Déc 20</a:t>
            </a: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scripts fonctionnels </a:t>
            </a: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Déc 9 - Déc 20</a:t>
            </a: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Jan 13 -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Fév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21</a:t>
            </a: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0" y="4366568"/>
            <a:ext cx="87687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Jan 13 –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Fév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21</a:t>
            </a: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Implémenter l'outil sur le serveur client</a:t>
            </a: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Gantt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No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already</a:t>
            </a:r>
            <a:r>
              <a:rPr lang="fr-FR" sz="2000" dirty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for non-canonical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Non-canonical </a:t>
            </a:r>
            <a:r>
              <a:rPr lang="fr-FR" sz="2000" dirty="0">
                <a:sym typeface="Wingdings" panose="05000000000000000000" pitchFamily="2" charset="2"/>
              </a:rPr>
              <a:t> Non standard </a:t>
            </a:r>
            <a:r>
              <a:rPr lang="fr-FR" sz="2000" dirty="0" err="1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Example</a:t>
            </a:r>
            <a:r>
              <a:rPr lang="fr-FR" sz="2000" dirty="0"/>
              <a:t> : La </a:t>
            </a:r>
            <a:r>
              <a:rPr lang="fr-FR" sz="2000" dirty="0" err="1"/>
              <a:t>glycolysis</a:t>
            </a:r>
            <a:r>
              <a:rPr lang="fr-FR" sz="2000" dirty="0"/>
              <a:t> + Krebs’ cycle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Glycolyse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Pyruvate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Krebs</a:t>
            </a:r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an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Topographic</a:t>
            </a:r>
            <a:r>
              <a:rPr lang="fr-FR" sz="2000" dirty="0"/>
              <a:t> </a:t>
            </a:r>
            <a:r>
              <a:rPr lang="fr-FR" sz="2000" dirty="0" err="1"/>
              <a:t>analysis</a:t>
            </a:r>
            <a:r>
              <a:rPr lang="fr-FR" sz="2000" dirty="0"/>
              <a:t> for canonical </a:t>
            </a:r>
            <a:r>
              <a:rPr lang="fr-FR" sz="2000" dirty="0" err="1"/>
              <a:t>pathways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947531" cy="3190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/>
              <a:t>Teamworking</a:t>
            </a:r>
            <a:endParaRPr lang="fr-FR" sz="24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2400" dirty="0"/>
              <a:t>Programmation </a:t>
            </a:r>
            <a:r>
              <a:rPr lang="fr-FR" sz="2400" dirty="0" err="1"/>
              <a:t>language</a:t>
            </a:r>
            <a:r>
              <a:rPr lang="fr-FR" sz="2400" dirty="0"/>
              <a:t> for </a:t>
            </a:r>
            <a:r>
              <a:rPr lang="fr-FR" sz="2400" dirty="0" err="1"/>
              <a:t>statistical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/>
              <a:t>Packages : </a:t>
            </a:r>
          </a:p>
          <a:p>
            <a:pPr marL="0" indent="0" algn="just">
              <a:buNone/>
            </a:pPr>
            <a:r>
              <a:rPr lang="fr-FR" sz="2000" dirty="0"/>
              <a:t>	- </a:t>
            </a:r>
            <a:r>
              <a:rPr lang="fr-FR" sz="2000" dirty="0" err="1"/>
              <a:t>ROntoTools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	- DESeq2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405</Words>
  <Application>Microsoft Office PowerPoint</Application>
  <PresentationFormat>Grand écran</PresentationFormat>
  <Paragraphs>131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marie terrien</cp:lastModifiedBy>
  <cp:revision>50</cp:revision>
  <dcterms:created xsi:type="dcterms:W3CDTF">2019-11-20T07:40:40Z</dcterms:created>
  <dcterms:modified xsi:type="dcterms:W3CDTF">2019-11-22T08:21:21Z</dcterms:modified>
</cp:coreProperties>
</file>