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1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40202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30703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Actuellement, il n’existe aucun outil capable d’analyser un génome et d’en ressortir les voies métaboliques non-canoniques qui peuvent être sur-exprimées ou sous-exprimées.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voies métaboliques non-canoniques représentent les voies métaboliques non-</a:t>
            </a:r>
            <a:r>
              <a:rPr lang="fr-FR" sz="2000" dirty="0" err="1"/>
              <a:t>standardes</a:t>
            </a:r>
            <a:r>
              <a:rPr lang="fr-FR" sz="2000" dirty="0"/>
              <a:t>, c’est-à-dire des voies métaboliques qui regroupent certains composants des autres voies ou sont liées avec les autres voies via la surproduction d’une molécule.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Par exemple, la surexpression de la voie de la glycolyse (production de pyruvate) peut être interprétée comme une augmentation de la métabolisation de l’acétyl-CoA car le cycle de Krebs utilise le pyruvate et métabolise l’acétyl-CoA.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Développer un outil d’analyses de voies métaboliques canoniques et non-canoniques. L’outil sera accessible à tous les scientifiques et ne requerra aucune connaissance d’informatique pour son utilisation.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donnera des résultats parlants et publiables dans des articles scientifique.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utilisera une analyse de type ‘Topographique’ pour les analyses de voies métaboliques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sera mis sur une plateforme web qui sera logée sur le serveur du client, c’est-à-dire le serveur de </a:t>
            </a:r>
            <a:r>
              <a:rPr lang="fr-FR" sz="2000" dirty="0" err="1"/>
              <a:t>Cellomet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langage qui permettra 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</a:t>
            </a:r>
            <a:r>
              <a:rPr lang="fr-FR" sz="1600" dirty="0" smtClean="0"/>
              <a:t>Il permettra </a:t>
            </a:r>
            <a:r>
              <a:rPr lang="fr-FR" sz="1600" dirty="0"/>
              <a:t>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Nowadays</a:t>
            </a:r>
            <a:r>
              <a:rPr lang="fr-FR" sz="2000" dirty="0" smtClean="0"/>
              <a:t>, </a:t>
            </a:r>
            <a:r>
              <a:rPr lang="fr-FR" sz="2000" dirty="0" err="1" smtClean="0"/>
              <a:t>there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no </a:t>
            </a:r>
            <a:r>
              <a:rPr lang="fr-FR" sz="2000" dirty="0" err="1" smtClean="0"/>
              <a:t>tools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analyze</a:t>
            </a:r>
            <a:r>
              <a:rPr lang="fr-FR" sz="2000" dirty="0" smtClean="0"/>
              <a:t> a </a:t>
            </a:r>
            <a:r>
              <a:rPr lang="fr-FR" sz="2000" dirty="0" err="1" smtClean="0"/>
              <a:t>genome</a:t>
            </a:r>
            <a:r>
              <a:rPr lang="fr-FR" sz="2000" dirty="0" smtClean="0"/>
              <a:t> to </a:t>
            </a:r>
            <a:r>
              <a:rPr lang="fr-FR" sz="2000" dirty="0" err="1" smtClean="0"/>
              <a:t>bring</a:t>
            </a:r>
            <a:r>
              <a:rPr lang="fr-FR" sz="2000" dirty="0" smtClean="0"/>
              <a:t> out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over or </a:t>
            </a:r>
            <a:r>
              <a:rPr lang="fr-FR" sz="2000" dirty="0" err="1" smtClean="0"/>
              <a:t>underregulated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</a:t>
            </a:r>
            <a:r>
              <a:rPr lang="fr-FR" sz="2000" dirty="0" smtClean="0"/>
              <a:t> non-standard </a:t>
            </a:r>
            <a:r>
              <a:rPr lang="fr-FR" sz="2000" dirty="0" err="1" smtClean="0"/>
              <a:t>metaboli</a:t>
            </a:r>
            <a:r>
              <a:rPr lang="fr-FR" sz="2000" dirty="0" err="1" smtClean="0"/>
              <a:t>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,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means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regroup</a:t>
            </a:r>
            <a:r>
              <a:rPr lang="fr-FR" sz="2000" dirty="0" smtClean="0"/>
              <a:t> </a:t>
            </a:r>
            <a:r>
              <a:rPr lang="fr-FR" sz="2000" dirty="0" err="1" smtClean="0"/>
              <a:t>some</a:t>
            </a:r>
            <a:r>
              <a:rPr lang="fr-FR" sz="2000" dirty="0" smtClean="0"/>
              <a:t> component </a:t>
            </a:r>
            <a:r>
              <a:rPr lang="fr-FR" sz="2000" dirty="0" err="1" smtClean="0"/>
              <a:t>coming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or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through</a:t>
            </a:r>
            <a:r>
              <a:rPr lang="fr-FR" sz="2000" dirty="0" smtClean="0"/>
              <a:t> an </a:t>
            </a:r>
            <a:r>
              <a:rPr lang="fr-FR" sz="2000" dirty="0" err="1" smtClean="0"/>
              <a:t>overproduction</a:t>
            </a:r>
            <a:r>
              <a:rPr lang="fr-FR" sz="2000" dirty="0" smtClean="0"/>
              <a:t> of a </a:t>
            </a:r>
            <a:r>
              <a:rPr lang="fr-FR" sz="2000" dirty="0" err="1" smtClean="0"/>
              <a:t>molecule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For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, the </a:t>
            </a:r>
            <a:r>
              <a:rPr lang="fr-FR" sz="2000" dirty="0" err="1" smtClean="0"/>
              <a:t>overexpression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’ </a:t>
            </a:r>
            <a:r>
              <a:rPr lang="fr-FR" sz="2000" dirty="0" err="1" smtClean="0"/>
              <a:t>pathway</a:t>
            </a:r>
            <a:r>
              <a:rPr lang="fr-FR" sz="2000" dirty="0" smtClean="0"/>
              <a:t> (production of pyruvate)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interpreted</a:t>
            </a:r>
            <a:r>
              <a:rPr lang="fr-FR" sz="2000" dirty="0" smtClean="0"/>
              <a:t> as an augmentation of </a:t>
            </a:r>
            <a:r>
              <a:rPr lang="fr-FR" sz="2000" dirty="0" err="1" smtClean="0"/>
              <a:t>acetyl-CoA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metabolisation</a:t>
            </a:r>
            <a:r>
              <a:rPr lang="fr-FR" sz="2000" dirty="0" smtClean="0"/>
              <a:t> </a:t>
            </a:r>
            <a:r>
              <a:rPr lang="fr-FR" sz="2000" dirty="0" err="1" smtClean="0"/>
              <a:t>because</a:t>
            </a:r>
            <a:r>
              <a:rPr lang="fr-FR" sz="2000" dirty="0" smtClean="0"/>
              <a:t> the Krebs’ cycle uses pyruvate and </a:t>
            </a:r>
            <a:r>
              <a:rPr lang="fr-FR" sz="2000" dirty="0" err="1" smtClean="0"/>
              <a:t>create</a:t>
            </a:r>
            <a:r>
              <a:rPr lang="fr-FR" sz="2000" dirty="0" smtClean="0"/>
              <a:t> </a:t>
            </a:r>
            <a:r>
              <a:rPr lang="fr-FR" sz="2000" dirty="0" err="1" smtClean="0"/>
              <a:t>acectyl-CoA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Goal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Develop</a:t>
            </a:r>
            <a:r>
              <a:rPr lang="fr-FR" sz="2000" dirty="0" smtClean="0"/>
              <a:t> a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r>
              <a:rPr lang="fr-FR" sz="2000" dirty="0" smtClean="0"/>
              <a:t> for canonical and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 This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for all </a:t>
            </a:r>
            <a:r>
              <a:rPr lang="fr-FR" sz="2000" dirty="0" err="1" smtClean="0"/>
              <a:t>researchers</a:t>
            </a:r>
            <a:r>
              <a:rPr lang="fr-FR" sz="2000" dirty="0" smtClean="0"/>
              <a:t> and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usable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computing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and graphs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use in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publications.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use a ‘</a:t>
            </a:r>
            <a:r>
              <a:rPr lang="fr-FR" sz="2000" dirty="0" err="1" smtClean="0"/>
              <a:t>Topographic</a:t>
            </a:r>
            <a:r>
              <a:rPr lang="fr-FR" sz="2000" dirty="0" smtClean="0"/>
              <a:t>’ type analyse for 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upload</a:t>
            </a:r>
            <a:r>
              <a:rPr lang="fr-FR" sz="2000" dirty="0" smtClean="0"/>
              <a:t> on the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).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8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langage qui permettra 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</a:t>
            </a:r>
            <a:r>
              <a:rPr lang="fr-FR" sz="1600" dirty="0" smtClean="0"/>
              <a:t>Il permettra </a:t>
            </a:r>
            <a:r>
              <a:rPr lang="fr-FR" sz="1600" dirty="0"/>
              <a:t>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10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863</Words>
  <Application>Microsoft Office PowerPoint</Application>
  <PresentationFormat>Grand écran</PresentationFormat>
  <Paragraphs>115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23</cp:revision>
  <dcterms:created xsi:type="dcterms:W3CDTF">2019-11-20T07:40:40Z</dcterms:created>
  <dcterms:modified xsi:type="dcterms:W3CDTF">2019-11-20T16:23:48Z</dcterms:modified>
</cp:coreProperties>
</file>