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 custT="1"/>
      <dgm:spPr/>
      <dgm:t>
        <a:bodyPr/>
        <a:lstStyle/>
        <a:p>
          <a:r>
            <a:rPr lang="fr-FR" sz="900" dirty="0" smtClean="0"/>
            <a:t>Différentes compétences</a:t>
          </a:r>
          <a:endParaRPr lang="fr-FR" sz="900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concurrents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 custT="1"/>
      <dgm:spPr/>
      <dgm:t>
        <a:bodyPr/>
        <a:lstStyle/>
        <a:p>
          <a:r>
            <a:rPr lang="fr-FR" sz="900" dirty="0" smtClean="0"/>
            <a:t>Contact avec un expert</a:t>
          </a:r>
          <a:endParaRPr lang="fr-FR" sz="900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Faible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 custT="1"/>
      <dgm:spPr/>
      <dgm:t>
        <a:bodyPr/>
        <a:lstStyle/>
        <a:p>
          <a:r>
            <a:rPr lang="fr-FR" sz="900" dirty="0" smtClean="0"/>
            <a:t>Utilisation de package ‘open source ’</a:t>
          </a:r>
          <a:endParaRPr lang="fr-FR" sz="900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concurrents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Faible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Différentes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Contact avec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12/12/2019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97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9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  <a:p>
            <a:pPr algn="just"/>
            <a:r>
              <a:rPr lang="fr-FR" sz="2000" dirty="0" smtClean="0"/>
              <a:t>Complete the </a:t>
            </a:r>
            <a:r>
              <a:rPr lang="fr-FR" sz="2000" dirty="0" err="1" smtClean="0"/>
              <a:t>Rshiney</a:t>
            </a:r>
            <a:r>
              <a:rPr lang="fr-FR" sz="2000" dirty="0" smtClean="0"/>
              <a:t>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486368" y="5686782"/>
            <a:ext cx="299307" cy="310393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856957" y="6073210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008087" y="4102647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189104" y="4514208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90757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Téléchargement et récolte d’informations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2667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2667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3446985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3321285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941913306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</a:t>
            </a:r>
            <a:r>
              <a:rPr lang="fr-FR" sz="2000" dirty="0" smtClean="0"/>
              <a:t>débutée</a:t>
            </a:r>
            <a:endParaRPr lang="fr-FR" sz="2000" dirty="0"/>
          </a:p>
          <a:p>
            <a:pPr algn="just"/>
            <a:r>
              <a:rPr lang="fr-FR" sz="2000" dirty="0"/>
              <a:t>Convertir les 4 scripts R en un seul script et </a:t>
            </a:r>
            <a:r>
              <a:rPr lang="fr-FR" sz="2000" dirty="0" smtClean="0"/>
              <a:t>tester</a:t>
            </a:r>
          </a:p>
          <a:p>
            <a:pPr algn="just"/>
            <a:r>
              <a:rPr lang="fr-FR" sz="2000" dirty="0" smtClean="0"/>
              <a:t>Base de données en local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Finir l’interface </a:t>
            </a:r>
            <a:r>
              <a:rPr lang="fr-FR" sz="2000" dirty="0" smtClean="0"/>
              <a:t>web</a:t>
            </a:r>
          </a:p>
          <a:p>
            <a:pPr algn="just"/>
            <a:r>
              <a:rPr lang="fr-FR" sz="2000" dirty="0" smtClean="0"/>
              <a:t>Finir l’application </a:t>
            </a:r>
            <a:r>
              <a:rPr lang="fr-FR" sz="2000" dirty="0" err="1" smtClean="0"/>
              <a:t>Rshiny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731240" y="5685932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720484" y="4095837"/>
            <a:ext cx="304695" cy="293615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199328" y="6110625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219372" y="4474046"/>
            <a:ext cx="304695" cy="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523</Words>
  <Application>Microsoft Office PowerPoint</Application>
  <PresentationFormat>Grand écran</PresentationFormat>
  <Paragraphs>172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57</cp:revision>
  <dcterms:created xsi:type="dcterms:W3CDTF">2019-11-20T07:40:40Z</dcterms:created>
  <dcterms:modified xsi:type="dcterms:W3CDTF">2019-12-12T08:31:57Z</dcterms:modified>
</cp:coreProperties>
</file>