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 smtClean="0"/>
            <a:t>S</a:t>
          </a:r>
          <a:endParaRPr lang="fr-FR" dirty="0"/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/>
      <dgm:spPr/>
      <dgm:t>
        <a:bodyPr/>
        <a:lstStyle/>
        <a:p>
          <a:r>
            <a:rPr lang="fr-FR" dirty="0" smtClean="0"/>
            <a:t>Diverse </a:t>
          </a:r>
          <a:r>
            <a:rPr lang="fr-FR" dirty="0" err="1" smtClean="0"/>
            <a:t>skill</a:t>
          </a:r>
          <a:r>
            <a:rPr lang="fr-FR" dirty="0" smtClean="0"/>
            <a:t> set</a:t>
          </a:r>
          <a:endParaRPr lang="fr-FR" dirty="0"/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 smtClean="0"/>
            <a:t>W</a:t>
          </a:r>
          <a:endParaRPr lang="fr-FR" dirty="0"/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 smtClean="0"/>
            <a:t>Short deadlines</a:t>
          </a:r>
          <a:endParaRPr lang="fr-FR" dirty="0"/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 smtClean="0"/>
            <a:t>T</a:t>
          </a:r>
          <a:endParaRPr lang="fr-FR" dirty="0"/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err="1" smtClean="0"/>
            <a:t>Risk</a:t>
          </a:r>
          <a:r>
            <a:rPr lang="fr-FR" dirty="0" smtClean="0"/>
            <a:t> of high </a:t>
          </a:r>
          <a:r>
            <a:rPr lang="fr-FR" dirty="0" err="1" smtClean="0"/>
            <a:t>demand</a:t>
          </a:r>
          <a:r>
            <a:rPr lang="fr-FR" dirty="0" smtClean="0"/>
            <a:t> (server)</a:t>
          </a:r>
          <a:endParaRPr lang="fr-FR" dirty="0"/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 smtClean="0"/>
            <a:t>O</a:t>
          </a:r>
          <a:endParaRPr lang="fr-FR" dirty="0"/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 smtClean="0"/>
            <a:t>No </a:t>
          </a:r>
          <a:r>
            <a:rPr lang="fr-FR" dirty="0" err="1" smtClean="0"/>
            <a:t>competition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/>
      <dgm:spPr/>
      <dgm:t>
        <a:bodyPr/>
        <a:lstStyle/>
        <a:p>
          <a:r>
            <a:rPr lang="fr-FR" dirty="0" smtClean="0"/>
            <a:t>Access to expert </a:t>
          </a:r>
          <a:r>
            <a:rPr lang="fr-FR" dirty="0" err="1" smtClean="0"/>
            <a:t>advise</a:t>
          </a:r>
          <a:endParaRPr lang="fr-FR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AE8D8FFF-9AF0-4B15-AF81-01A130F2BD02}">
      <dgm:prSet phldrT="[Text]"/>
      <dgm:spPr/>
      <dgm:t>
        <a:bodyPr/>
        <a:lstStyle/>
        <a:p>
          <a:r>
            <a:rPr lang="fr-FR" dirty="0" smtClean="0"/>
            <a:t>Not </a:t>
          </a:r>
          <a:r>
            <a:rPr lang="fr-FR" dirty="0" err="1" smtClean="0"/>
            <a:t>well</a:t>
          </a:r>
          <a:r>
            <a:rPr lang="fr-FR" dirty="0" smtClean="0"/>
            <a:t> </a:t>
          </a:r>
          <a:r>
            <a:rPr lang="fr-FR" dirty="0" err="1" smtClean="0"/>
            <a:t>documented</a:t>
          </a:r>
          <a:endParaRPr lang="fr-FR" dirty="0"/>
        </a:p>
      </dgm:t>
    </dgm:pt>
    <dgm:pt modelId="{09A1B763-003F-4D1E-A0CA-D45779C90106}" type="parTrans" cxnId="{61191D9C-E95A-4D05-8EB5-50675A3F154F}">
      <dgm:prSet/>
      <dgm:spPr/>
      <dgm:t>
        <a:bodyPr/>
        <a:lstStyle/>
        <a:p>
          <a:endParaRPr lang="fr-FR"/>
        </a:p>
      </dgm:t>
    </dgm:pt>
    <dgm:pt modelId="{16409495-689E-4EF6-90A7-12E4E2621B22}" type="sibTrans" cxnId="{61191D9C-E95A-4D05-8EB5-50675A3F154F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 smtClean="0"/>
            <a:t>High utility</a:t>
          </a:r>
          <a:endParaRPr lang="fr-FR" dirty="0"/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7FF71154-70C1-47DE-91E2-5DB90307E807}">
      <dgm:prSet phldrT="[Text]"/>
      <dgm:spPr/>
      <dgm:t>
        <a:bodyPr/>
        <a:lstStyle/>
        <a:p>
          <a:r>
            <a:rPr lang="fr-FR" dirty="0" smtClean="0"/>
            <a:t>Data protection (</a:t>
          </a:r>
          <a:r>
            <a:rPr lang="fr-FR" dirty="0" err="1" smtClean="0"/>
            <a:t>temporary</a:t>
          </a:r>
          <a:r>
            <a:rPr lang="fr-FR" dirty="0" smtClean="0"/>
            <a:t>)</a:t>
          </a:r>
          <a:endParaRPr lang="fr-FR" dirty="0"/>
        </a:p>
      </dgm:t>
    </dgm:pt>
    <dgm:pt modelId="{1B9722FC-C7C2-486D-BC7E-72CE34B24ADB}" type="parTrans" cxnId="{8117BD28-990A-4794-8E5A-2D49697F13CF}">
      <dgm:prSet/>
      <dgm:spPr/>
      <dgm:t>
        <a:bodyPr/>
        <a:lstStyle/>
        <a:p>
          <a:endParaRPr lang="fr-FR"/>
        </a:p>
      </dgm:t>
    </dgm:pt>
    <dgm:pt modelId="{96E0472B-19D5-49CC-8E2D-2FF1A8F57871}" type="sibTrans" cxnId="{8117BD28-990A-4794-8E5A-2D49697F13CF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/>
      <dgm:spPr/>
      <dgm:t>
        <a:bodyPr/>
        <a:lstStyle/>
        <a:p>
          <a:r>
            <a:rPr lang="fr-FR" dirty="0" smtClean="0"/>
            <a:t>Open source packages</a:t>
          </a:r>
          <a:endParaRPr lang="fr-FR" dirty="0"/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</dgm:pt>
    <dgm:pt modelId="{5D458377-8CFE-43EB-BDF2-7CB3F0D876C1}" type="pres">
      <dgm:prSet presAssocID="{CC293B1C-4CF8-4FF0-BBC7-4942ED2D7F88}" presName="child1group" presStyleCnt="0"/>
      <dgm:spPr/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</dgm:pt>
    <dgm:pt modelId="{BFB0D660-5BF3-4B91-8837-C379A331C3C8}" type="pres">
      <dgm:prSet presAssocID="{CC293B1C-4CF8-4FF0-BBC7-4942ED2D7F88}" presName="circle" presStyleCnt="0"/>
      <dgm:spPr/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</dgm:ptLst>
  <dgm:cxnLst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E3B07325-89FF-4391-8CE7-A9327E714BAB}" type="presOf" srcId="{850DD825-7D08-4BBC-94B9-7E217910F9A2}" destId="{431C4C2F-7F42-4D62-8EEF-918E7AD22EA0}" srcOrd="0" destOrd="1" presId="urn:microsoft.com/office/officeart/2005/8/layout/cycle4"/>
    <dgm:cxn modelId="{61191D9C-E95A-4D05-8EB5-50675A3F154F}" srcId="{DCE41F30-8A4B-4090-95D5-6CBD1CFA1EEC}" destId="{AE8D8FFF-9AF0-4B15-AF81-01A130F2BD02}" srcOrd="1" destOrd="0" parTransId="{09A1B763-003F-4D1E-A0CA-D45779C90106}" sibTransId="{16409495-689E-4EF6-90A7-12E4E2621B22}"/>
    <dgm:cxn modelId="{1CBAB651-7EEB-481D-ABEA-C9F15AD02315}" type="presOf" srcId="{35F1F2D2-FC47-4990-98DB-731AFE036343}" destId="{BC6F0824-1351-49BA-BADB-F02B71A91728}" srcOrd="0" destOrd="0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B3514538-C811-467E-9ABC-4550FE80CC60}" type="presOf" srcId="{8FEE133A-1A79-4187-9AFD-4F06B42A70BC}" destId="{E72BDFA6-376E-4614-9D7C-A68241E884D9}" srcOrd="0" destOrd="0" presId="urn:microsoft.com/office/officeart/2005/8/layout/cycle4"/>
    <dgm:cxn modelId="{4E97D8A7-76B5-48AC-8127-77483C88C3E8}" type="presOf" srcId="{21C7A246-DDB5-40DD-9118-CC4963BF878A}" destId="{BC6F0824-1351-49BA-BADB-F02B71A91728}" srcOrd="0" destOrd="1" presId="urn:microsoft.com/office/officeart/2005/8/layout/cycle4"/>
    <dgm:cxn modelId="{300BADC8-FA1D-41CF-9577-EF5F3479F4AA}" type="presOf" srcId="{850DD825-7D08-4BBC-94B9-7E217910F9A2}" destId="{53088BBF-CDFB-43AD-88FA-A16B4FDD4AEA}" srcOrd="1" destOrd="1" presId="urn:microsoft.com/office/officeart/2005/8/layout/cycle4"/>
    <dgm:cxn modelId="{BB2751CA-98F0-4DE3-92D5-C27014E747E7}" type="presOf" srcId="{62885FA7-E7FB-4933-9935-6A8AA90289B4}" destId="{8128ED5B-798D-45C7-BB11-A0996A8BF223}" srcOrd="1" destOrd="2" presId="urn:microsoft.com/office/officeart/2005/8/layout/cycle4"/>
    <dgm:cxn modelId="{A8DCBCD3-5B49-43C8-BEF9-9BD35FE716B1}" type="presOf" srcId="{7FF71154-70C1-47DE-91E2-5DB90307E807}" destId="{60120B91-D76F-4101-857D-B9B656863593}" srcOrd="1" destOrd="1" presId="urn:microsoft.com/office/officeart/2005/8/layout/cycle4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EEEC077C-AB3C-4EFE-8B03-AD871E94F78D}" type="presOf" srcId="{9B35DA45-8824-4EE3-89F0-3F4E07F980E3}" destId="{68AC0C8C-6683-4490-8F38-983C8CB47C3F}" srcOrd="0" destOrd="0" presId="urn:microsoft.com/office/officeart/2005/8/layout/cycle4"/>
    <dgm:cxn modelId="{8117BD28-990A-4794-8E5A-2D49697F13CF}" srcId="{0916D3E2-7950-4B1E-A80A-B1A0DFE4D7BE}" destId="{7FF71154-70C1-47DE-91E2-5DB90307E807}" srcOrd="1" destOrd="0" parTransId="{1B9722FC-C7C2-486D-BC7E-72CE34B24ADB}" sibTransId="{96E0472B-19D5-49CC-8E2D-2FF1A8F57871}"/>
    <dgm:cxn modelId="{58155F06-24B3-4762-BE81-A3BE31C1471B}" type="presOf" srcId="{49454F30-2B75-445A-845F-7473D893477D}" destId="{431C4C2F-7F42-4D62-8EEF-918E7AD22EA0}" srcOrd="0" destOrd="0" presId="urn:microsoft.com/office/officeart/2005/8/layout/cycle4"/>
    <dgm:cxn modelId="{2FB261C2-D62F-4924-B599-78956BC00AD2}" type="presOf" srcId="{62885FA7-E7FB-4933-9935-6A8AA90289B4}" destId="{BC6F0824-1351-49BA-BADB-F02B71A91728}" srcOrd="0" destOrd="2" presId="urn:microsoft.com/office/officeart/2005/8/layout/cycle4"/>
    <dgm:cxn modelId="{93825E40-6354-4C32-BAF8-C3DE7EDED591}" type="presOf" srcId="{7FF71154-70C1-47DE-91E2-5DB90307E807}" destId="{68AC0C8C-6683-4490-8F38-983C8CB47C3F}" srcOrd="0" destOrd="1" presId="urn:microsoft.com/office/officeart/2005/8/layout/cycle4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9AFA840C-C823-4ABF-A9B1-1BD244D2CDC3}" type="presOf" srcId="{AE8D8FFF-9AF0-4B15-AF81-01A130F2BD02}" destId="{FFCC9154-8E22-496A-ADF8-EA81D4AB5D77}" srcOrd="1" destOrd="1" presId="urn:microsoft.com/office/officeart/2005/8/layout/cycle4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404BEDB5-503D-4496-A372-BC86D7488756}" type="presOf" srcId="{49454F30-2B75-445A-845F-7473D893477D}" destId="{53088BBF-CDFB-43AD-88FA-A16B4FDD4AEA}" srcOrd="1" destOrd="0" presId="urn:microsoft.com/office/officeart/2005/8/layout/cycle4"/>
    <dgm:cxn modelId="{FF36AF00-D9CD-4D2D-AC86-CDDC13C9C0A0}" type="presOf" srcId="{CC293B1C-4CF8-4FF0-BBC7-4942ED2D7F88}" destId="{39401A14-B365-4553-9A3D-A401D3183747}" srcOrd="0" destOrd="0" presId="urn:microsoft.com/office/officeart/2005/8/layout/cycle4"/>
    <dgm:cxn modelId="{EE4678B6-5735-4088-B5FB-034E3ED250DC}" type="presOf" srcId="{1981BF8C-ABB4-462F-BD54-45D3229B3478}" destId="{FFCC9154-8E22-496A-ADF8-EA81D4AB5D77}" srcOrd="1" destOrd="0" presId="urn:microsoft.com/office/officeart/2005/8/layout/cycle4"/>
    <dgm:cxn modelId="{5C0AD508-7F63-4071-A67E-08D6B6E5B49E}" type="presOf" srcId="{9B35DA45-8824-4EE3-89F0-3F4E07F980E3}" destId="{60120B91-D76F-4101-857D-B9B656863593}" srcOrd="1" destOrd="0" presId="urn:microsoft.com/office/officeart/2005/8/layout/cycle4"/>
    <dgm:cxn modelId="{19813EE8-C6A4-4FF5-97EF-39DC40F6E92D}" type="presOf" srcId="{AE8D8FFF-9AF0-4B15-AF81-01A130F2BD02}" destId="{05478942-E273-4856-8553-F0FD8F015AA2}" srcOrd="0" destOrd="1" presId="urn:microsoft.com/office/officeart/2005/8/layout/cycle4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1652A70A-5F59-4F0D-B035-D7024A400F6A}" type="presOf" srcId="{0916D3E2-7950-4B1E-A80A-B1A0DFE4D7BE}" destId="{CF4FC7F6-A89C-4633-A10E-BFE92B369DCD}" srcOrd="0" destOrd="0" presId="urn:microsoft.com/office/officeart/2005/8/layout/cycle4"/>
    <dgm:cxn modelId="{73E9A23B-BB9E-4532-A392-9E1718238E5E}" type="presOf" srcId="{8BEA78FF-204F-4428-9092-659961DC247C}" destId="{C0852406-3DC0-4222-A1F8-184593FC4596}" srcOrd="0" destOrd="0" presId="urn:microsoft.com/office/officeart/2005/8/layout/cycle4"/>
    <dgm:cxn modelId="{CF27C6DA-9B6D-471A-9290-41C717FD58A1}" type="presOf" srcId="{1981BF8C-ABB4-462F-BD54-45D3229B3478}" destId="{05478942-E273-4856-8553-F0FD8F015AA2}" srcOrd="0" destOrd="0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71B8621E-DE5C-44E0-B9FF-CBE50166E0BE}" type="presOf" srcId="{DCE41F30-8A4B-4090-95D5-6CBD1CFA1EEC}" destId="{A67A60E5-5291-49E4-B3E5-53A58B528285}" srcOrd="0" destOrd="0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62183DCE-73CC-4C11-9A6E-2DD0544C0707}" type="presOf" srcId="{35F1F2D2-FC47-4990-98DB-731AFE036343}" destId="{8128ED5B-798D-45C7-BB11-A0996A8BF223}" srcOrd="1" destOrd="0" presId="urn:microsoft.com/office/officeart/2005/8/layout/cycle4"/>
    <dgm:cxn modelId="{922E1D0C-FCB5-4E00-A624-9125BB3A2A05}" type="presOf" srcId="{21C7A246-DDB5-40DD-9118-CC4963BF878A}" destId="{8128ED5B-798D-45C7-BB11-A0996A8BF223}" srcOrd="1" destOrd="1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E69111E1-2AF5-42E2-BE3E-EB2F1E17D602}" type="presParOf" srcId="{39401A14-B365-4553-9A3D-A401D3183747}" destId="{D7E58549-68A7-4F21-BF0D-84F7636DCD92}" srcOrd="0" destOrd="0" presId="urn:microsoft.com/office/officeart/2005/8/layout/cycle4"/>
    <dgm:cxn modelId="{5D750357-2682-4475-B5A8-F0F613866855}" type="presParOf" srcId="{D7E58549-68A7-4F21-BF0D-84F7636DCD92}" destId="{5D458377-8CFE-43EB-BDF2-7CB3F0D876C1}" srcOrd="0" destOrd="0" presId="urn:microsoft.com/office/officeart/2005/8/layout/cycle4"/>
    <dgm:cxn modelId="{DB723F2B-CD92-41EC-885A-7C4EADCC3474}" type="presParOf" srcId="{5D458377-8CFE-43EB-BDF2-7CB3F0D876C1}" destId="{BC6F0824-1351-49BA-BADB-F02B71A91728}" srcOrd="0" destOrd="0" presId="urn:microsoft.com/office/officeart/2005/8/layout/cycle4"/>
    <dgm:cxn modelId="{5EA24B71-E426-41F3-AE71-5FB7C85BF266}" type="presParOf" srcId="{5D458377-8CFE-43EB-BDF2-7CB3F0D876C1}" destId="{8128ED5B-798D-45C7-BB11-A0996A8BF223}" srcOrd="1" destOrd="0" presId="urn:microsoft.com/office/officeart/2005/8/layout/cycle4"/>
    <dgm:cxn modelId="{8CB5FA4A-8020-4EF7-BB81-961FD970C04B}" type="presParOf" srcId="{D7E58549-68A7-4F21-BF0D-84F7636DCD92}" destId="{D1CAC0FF-E414-4230-81F1-48A389FCAA90}" srcOrd="1" destOrd="0" presId="urn:microsoft.com/office/officeart/2005/8/layout/cycle4"/>
    <dgm:cxn modelId="{3AE9B7AF-4923-4D5F-B53F-81B68054F961}" type="presParOf" srcId="{D1CAC0FF-E414-4230-81F1-48A389FCAA90}" destId="{05478942-E273-4856-8553-F0FD8F015AA2}" srcOrd="0" destOrd="0" presId="urn:microsoft.com/office/officeart/2005/8/layout/cycle4"/>
    <dgm:cxn modelId="{1E558844-7727-43A9-9F0A-59CBB92EEBB6}" type="presParOf" srcId="{D1CAC0FF-E414-4230-81F1-48A389FCAA90}" destId="{FFCC9154-8E22-496A-ADF8-EA81D4AB5D77}" srcOrd="1" destOrd="0" presId="urn:microsoft.com/office/officeart/2005/8/layout/cycle4"/>
    <dgm:cxn modelId="{D2A486F8-75B3-4D72-9049-C21468935DB2}" type="presParOf" srcId="{D7E58549-68A7-4F21-BF0D-84F7636DCD92}" destId="{AC6B2FBF-7301-4489-8CBA-C72E325139A7}" srcOrd="2" destOrd="0" presId="urn:microsoft.com/office/officeart/2005/8/layout/cycle4"/>
    <dgm:cxn modelId="{9DBA22CF-0074-4F6A-9F39-20A44EB95960}" type="presParOf" srcId="{AC6B2FBF-7301-4489-8CBA-C72E325139A7}" destId="{68AC0C8C-6683-4490-8F38-983C8CB47C3F}" srcOrd="0" destOrd="0" presId="urn:microsoft.com/office/officeart/2005/8/layout/cycle4"/>
    <dgm:cxn modelId="{07947E0A-2BEF-4E50-8098-61D5806E3B76}" type="presParOf" srcId="{AC6B2FBF-7301-4489-8CBA-C72E325139A7}" destId="{60120B91-D76F-4101-857D-B9B656863593}" srcOrd="1" destOrd="0" presId="urn:microsoft.com/office/officeart/2005/8/layout/cycle4"/>
    <dgm:cxn modelId="{51A5FEB3-6C58-4DCB-8479-41C48FA147E8}" type="presParOf" srcId="{D7E58549-68A7-4F21-BF0D-84F7636DCD92}" destId="{FE4735BA-FC16-4D11-8D7D-854C3BB49539}" srcOrd="3" destOrd="0" presId="urn:microsoft.com/office/officeart/2005/8/layout/cycle4"/>
    <dgm:cxn modelId="{1AB9015C-FFE3-40FF-94E4-703F9D340DE8}" type="presParOf" srcId="{FE4735BA-FC16-4D11-8D7D-854C3BB49539}" destId="{431C4C2F-7F42-4D62-8EEF-918E7AD22EA0}" srcOrd="0" destOrd="0" presId="urn:microsoft.com/office/officeart/2005/8/layout/cycle4"/>
    <dgm:cxn modelId="{16988DE8-2513-4757-B8BF-6F574C3AB3FC}" type="presParOf" srcId="{FE4735BA-FC16-4D11-8D7D-854C3BB49539}" destId="{53088BBF-CDFB-43AD-88FA-A16B4FDD4AEA}" srcOrd="1" destOrd="0" presId="urn:microsoft.com/office/officeart/2005/8/layout/cycle4"/>
    <dgm:cxn modelId="{8336D0E2-AC68-41EB-8776-863E2BB48AFF}" type="presParOf" srcId="{D7E58549-68A7-4F21-BF0D-84F7636DCD92}" destId="{4C71D571-69A8-40F3-850A-97D36405B4CD}" srcOrd="4" destOrd="0" presId="urn:microsoft.com/office/officeart/2005/8/layout/cycle4"/>
    <dgm:cxn modelId="{F0769065-38BC-4931-8B74-D9350365D26A}" type="presParOf" srcId="{39401A14-B365-4553-9A3D-A401D3183747}" destId="{BFB0D660-5BF3-4B91-8837-C379A331C3C8}" srcOrd="1" destOrd="0" presId="urn:microsoft.com/office/officeart/2005/8/layout/cycle4"/>
    <dgm:cxn modelId="{34A0CB88-1DA4-4777-8923-367BF20A219D}" type="presParOf" srcId="{BFB0D660-5BF3-4B91-8837-C379A331C3C8}" destId="{E72BDFA6-376E-4614-9D7C-A68241E884D9}" srcOrd="0" destOrd="0" presId="urn:microsoft.com/office/officeart/2005/8/layout/cycle4"/>
    <dgm:cxn modelId="{B2EFE61C-0C23-4B8F-839E-D1CE0AD668F3}" type="presParOf" srcId="{BFB0D660-5BF3-4B91-8837-C379A331C3C8}" destId="{A67A60E5-5291-49E4-B3E5-53A58B528285}" srcOrd="1" destOrd="0" presId="urn:microsoft.com/office/officeart/2005/8/layout/cycle4"/>
    <dgm:cxn modelId="{A41B2E28-5BD2-4E30-8684-3A92C592B0B3}" type="presParOf" srcId="{BFB0D660-5BF3-4B91-8837-C379A331C3C8}" destId="{CF4FC7F6-A89C-4633-A10E-BFE92B369DCD}" srcOrd="2" destOrd="0" presId="urn:microsoft.com/office/officeart/2005/8/layout/cycle4"/>
    <dgm:cxn modelId="{23485065-319B-4307-BC2D-062A784C7604}" type="presParOf" srcId="{BFB0D660-5BF3-4B91-8837-C379A331C3C8}" destId="{C0852406-3DC0-4222-A1F8-184593FC4596}" srcOrd="3" destOrd="0" presId="urn:microsoft.com/office/officeart/2005/8/layout/cycle4"/>
    <dgm:cxn modelId="{E4B3EE36-2F13-47BC-8782-3DBC7741A3E0}" type="presParOf" srcId="{BFB0D660-5BF3-4B91-8837-C379A331C3C8}" destId="{B569151F-8995-4BD7-A8F3-A948642763E3}" srcOrd="4" destOrd="0" presId="urn:microsoft.com/office/officeart/2005/8/layout/cycle4"/>
    <dgm:cxn modelId="{6E3D8645-865D-4525-BCEA-9144DAD9C716}" type="presParOf" srcId="{39401A14-B365-4553-9A3D-A401D3183747}" destId="{3B6382B4-DDDF-482E-9E6A-38E6F7DB930C}" srcOrd="2" destOrd="0" presId="urn:microsoft.com/office/officeart/2005/8/layout/cycle4"/>
    <dgm:cxn modelId="{F45683D6-AB1F-4612-B240-75F81E3803AB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 smtClean="0"/>
            <a:t>S</a:t>
          </a:r>
          <a:endParaRPr lang="fr-FR" dirty="0"/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/>
      <dgm:spPr/>
      <dgm:t>
        <a:bodyPr/>
        <a:lstStyle/>
        <a:p>
          <a:r>
            <a:rPr lang="fr-FR" dirty="0" smtClean="0"/>
            <a:t>Diverses compétences</a:t>
          </a:r>
          <a:endParaRPr lang="fr-FR" dirty="0"/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 smtClean="0"/>
            <a:t>W</a:t>
          </a:r>
          <a:endParaRPr lang="fr-FR" dirty="0"/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 smtClean="0"/>
            <a:t>Deadlines courtes</a:t>
          </a:r>
          <a:endParaRPr lang="fr-FR" dirty="0"/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 smtClean="0"/>
            <a:t>T</a:t>
          </a:r>
          <a:endParaRPr lang="fr-FR" dirty="0"/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smtClean="0"/>
            <a:t>Risque de forte demande (serveur)</a:t>
          </a:r>
          <a:endParaRPr lang="fr-FR" dirty="0"/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 smtClean="0"/>
            <a:t>O</a:t>
          </a:r>
          <a:endParaRPr lang="fr-FR" dirty="0"/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 smtClean="0"/>
            <a:t>Pas de compétition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/>
      <dgm:spPr/>
      <dgm:t>
        <a:bodyPr/>
        <a:lstStyle/>
        <a:p>
          <a:r>
            <a:rPr lang="fr-FR" dirty="0" smtClean="0"/>
            <a:t>Accès à un expert</a:t>
          </a:r>
          <a:endParaRPr lang="fr-FR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AE8D8FFF-9AF0-4B15-AF81-01A130F2BD02}">
      <dgm:prSet phldrT="[Text]"/>
      <dgm:spPr/>
      <dgm:t>
        <a:bodyPr/>
        <a:lstStyle/>
        <a:p>
          <a:r>
            <a:rPr lang="fr-FR" dirty="0" smtClean="0"/>
            <a:t>Mauvaise documentation</a:t>
          </a:r>
          <a:endParaRPr lang="fr-FR" dirty="0"/>
        </a:p>
      </dgm:t>
    </dgm:pt>
    <dgm:pt modelId="{09A1B763-003F-4D1E-A0CA-D45779C90106}" type="parTrans" cxnId="{61191D9C-E95A-4D05-8EB5-50675A3F154F}">
      <dgm:prSet/>
      <dgm:spPr/>
      <dgm:t>
        <a:bodyPr/>
        <a:lstStyle/>
        <a:p>
          <a:endParaRPr lang="fr-FR"/>
        </a:p>
      </dgm:t>
    </dgm:pt>
    <dgm:pt modelId="{16409495-689E-4EF6-90A7-12E4E2621B22}" type="sibTrans" cxnId="{61191D9C-E95A-4D05-8EB5-50675A3F154F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 smtClean="0"/>
            <a:t>Grande utilité</a:t>
          </a:r>
          <a:endParaRPr lang="fr-FR" dirty="0"/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7FF71154-70C1-47DE-91E2-5DB90307E807}">
      <dgm:prSet phldrT="[Text]"/>
      <dgm:spPr/>
      <dgm:t>
        <a:bodyPr/>
        <a:lstStyle/>
        <a:p>
          <a:r>
            <a:rPr lang="fr-FR" dirty="0" smtClean="0"/>
            <a:t>Protection des données (temporaires)</a:t>
          </a:r>
          <a:endParaRPr lang="fr-FR" dirty="0"/>
        </a:p>
      </dgm:t>
    </dgm:pt>
    <dgm:pt modelId="{1B9722FC-C7C2-486D-BC7E-72CE34B24ADB}" type="parTrans" cxnId="{8117BD28-990A-4794-8E5A-2D49697F13CF}">
      <dgm:prSet/>
      <dgm:spPr/>
      <dgm:t>
        <a:bodyPr/>
        <a:lstStyle/>
        <a:p>
          <a:endParaRPr lang="fr-FR"/>
        </a:p>
      </dgm:t>
    </dgm:pt>
    <dgm:pt modelId="{96E0472B-19D5-49CC-8E2D-2FF1A8F57871}" type="sibTrans" cxnId="{8117BD28-990A-4794-8E5A-2D49697F13CF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/>
      <dgm:spPr/>
      <dgm:t>
        <a:bodyPr/>
        <a:lstStyle/>
        <a:p>
          <a:r>
            <a:rPr lang="fr-FR" dirty="0" smtClean="0"/>
            <a:t>Utilisation de package ‘open source ’</a:t>
          </a:r>
          <a:endParaRPr lang="fr-FR" dirty="0"/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</dgm:pt>
    <dgm:pt modelId="{5D458377-8CFE-43EB-BDF2-7CB3F0D876C1}" type="pres">
      <dgm:prSet presAssocID="{CC293B1C-4CF8-4FF0-BBC7-4942ED2D7F88}" presName="child1group" presStyleCnt="0"/>
      <dgm:spPr/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</dgm:pt>
    <dgm:pt modelId="{BFB0D660-5BF3-4B91-8837-C379A331C3C8}" type="pres">
      <dgm:prSet presAssocID="{CC293B1C-4CF8-4FF0-BBC7-4942ED2D7F88}" presName="circle" presStyleCnt="0"/>
      <dgm:spPr/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</dgm:ptLst>
  <dgm:cxnLst>
    <dgm:cxn modelId="{5D3D82E0-098A-4400-B283-F6932D5BC222}" type="presOf" srcId="{35F1F2D2-FC47-4990-98DB-731AFE036343}" destId="{BC6F0824-1351-49BA-BADB-F02B71A91728}" srcOrd="0" destOrd="0" presId="urn:microsoft.com/office/officeart/2005/8/layout/cycle4"/>
    <dgm:cxn modelId="{927C1C4D-5978-4600-B0E5-D78AF4871066}" type="presOf" srcId="{AE8D8FFF-9AF0-4B15-AF81-01A130F2BD02}" destId="{05478942-E273-4856-8553-F0FD8F015AA2}" srcOrd="0" destOrd="1" presId="urn:microsoft.com/office/officeart/2005/8/layout/cycle4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68EB3306-BAA9-4520-8414-C5CCC9AE718D}" type="presOf" srcId="{49454F30-2B75-445A-845F-7473D893477D}" destId="{53088BBF-CDFB-43AD-88FA-A16B4FDD4AEA}" srcOrd="1" destOrd="0" presId="urn:microsoft.com/office/officeart/2005/8/layout/cycle4"/>
    <dgm:cxn modelId="{A70D34B5-3E4F-4217-8893-8F366C8231F7}" type="presOf" srcId="{9B35DA45-8824-4EE3-89F0-3F4E07F980E3}" destId="{68AC0C8C-6683-4490-8F38-983C8CB47C3F}" srcOrd="0" destOrd="0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D1B91FE5-926E-4086-A056-630C475EA7CE}" type="presOf" srcId="{7FF71154-70C1-47DE-91E2-5DB90307E807}" destId="{60120B91-D76F-4101-857D-B9B656863593}" srcOrd="1" destOrd="1" presId="urn:microsoft.com/office/officeart/2005/8/layout/cycle4"/>
    <dgm:cxn modelId="{3DC5B4B9-5CAD-4079-B48F-4802CF0B2314}" type="presOf" srcId="{CC293B1C-4CF8-4FF0-BBC7-4942ED2D7F88}" destId="{39401A14-B365-4553-9A3D-A401D3183747}" srcOrd="0" destOrd="0" presId="urn:microsoft.com/office/officeart/2005/8/layout/cycle4"/>
    <dgm:cxn modelId="{EAB8A8AE-B22F-4614-BE80-3386D210780E}" type="presOf" srcId="{DCE41F30-8A4B-4090-95D5-6CBD1CFA1EEC}" destId="{A67A60E5-5291-49E4-B3E5-53A58B528285}" srcOrd="0" destOrd="0" presId="urn:microsoft.com/office/officeart/2005/8/layout/cycle4"/>
    <dgm:cxn modelId="{58431C9F-B948-479B-9D2A-0D4719C797F8}" type="presOf" srcId="{49454F30-2B75-445A-845F-7473D893477D}" destId="{431C4C2F-7F42-4D62-8EEF-918E7AD22EA0}" srcOrd="0" destOrd="0" presId="urn:microsoft.com/office/officeart/2005/8/layout/cycle4"/>
    <dgm:cxn modelId="{BC53C9B5-35A7-4DF0-BAFC-7B8DD2618300}" type="presOf" srcId="{AE8D8FFF-9AF0-4B15-AF81-01A130F2BD02}" destId="{FFCC9154-8E22-496A-ADF8-EA81D4AB5D77}" srcOrd="1" destOrd="1" presId="urn:microsoft.com/office/officeart/2005/8/layout/cycle4"/>
    <dgm:cxn modelId="{9D77BCDF-6FAA-4210-B583-AE554C94A421}" type="presOf" srcId="{0916D3E2-7950-4B1E-A80A-B1A0DFE4D7BE}" destId="{CF4FC7F6-A89C-4633-A10E-BFE92B369DCD}" srcOrd="0" destOrd="0" presId="urn:microsoft.com/office/officeart/2005/8/layout/cycle4"/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B5C2C872-3D3F-442D-8AD6-E68A3B250752}" type="presOf" srcId="{62885FA7-E7FB-4933-9935-6A8AA90289B4}" destId="{BC6F0824-1351-49BA-BADB-F02B71A91728}" srcOrd="0" destOrd="2" presId="urn:microsoft.com/office/officeart/2005/8/layout/cycle4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5DD623FF-A7F3-4230-A586-C5FA76FF6EB9}" type="presOf" srcId="{850DD825-7D08-4BBC-94B9-7E217910F9A2}" destId="{431C4C2F-7F42-4D62-8EEF-918E7AD22EA0}" srcOrd="0" destOrd="1" presId="urn:microsoft.com/office/officeart/2005/8/layout/cycle4"/>
    <dgm:cxn modelId="{81C0834A-178F-4E1A-BAAD-46532AABFF48}" type="presOf" srcId="{7FF71154-70C1-47DE-91E2-5DB90307E807}" destId="{68AC0C8C-6683-4490-8F38-983C8CB47C3F}" srcOrd="0" destOrd="1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A1E5E730-D945-4433-AF16-2B3B5B599C26}" type="presOf" srcId="{850DD825-7D08-4BBC-94B9-7E217910F9A2}" destId="{53088BBF-CDFB-43AD-88FA-A16B4FDD4AEA}" srcOrd="1" destOrd="1" presId="urn:microsoft.com/office/officeart/2005/8/layout/cycle4"/>
    <dgm:cxn modelId="{33156128-606A-471A-810C-1E857893599D}" type="presOf" srcId="{1981BF8C-ABB4-462F-BD54-45D3229B3478}" destId="{FFCC9154-8E22-496A-ADF8-EA81D4AB5D77}" srcOrd="1" destOrd="0" presId="urn:microsoft.com/office/officeart/2005/8/layout/cycle4"/>
    <dgm:cxn modelId="{E011C062-FF3D-4C8C-8A07-E22BA2EF2E78}" type="presOf" srcId="{8BEA78FF-204F-4428-9092-659961DC247C}" destId="{C0852406-3DC0-4222-A1F8-184593FC4596}" srcOrd="0" destOrd="0" presId="urn:microsoft.com/office/officeart/2005/8/layout/cycle4"/>
    <dgm:cxn modelId="{57FFE935-7C68-41F3-B814-6258094D6E68}" type="presOf" srcId="{9B35DA45-8824-4EE3-89F0-3F4E07F980E3}" destId="{60120B91-D76F-4101-857D-B9B656863593}" srcOrd="1" destOrd="0" presId="urn:microsoft.com/office/officeart/2005/8/layout/cycle4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8DFCCAD4-12A3-4207-8950-42C286E95802}" type="presOf" srcId="{21C7A246-DDB5-40DD-9118-CC4963BF878A}" destId="{8128ED5B-798D-45C7-BB11-A0996A8BF223}" srcOrd="1" destOrd="1" presId="urn:microsoft.com/office/officeart/2005/8/layout/cycle4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8117BD28-990A-4794-8E5A-2D49697F13CF}" srcId="{0916D3E2-7950-4B1E-A80A-B1A0DFE4D7BE}" destId="{7FF71154-70C1-47DE-91E2-5DB90307E807}" srcOrd="1" destOrd="0" parTransId="{1B9722FC-C7C2-486D-BC7E-72CE34B24ADB}" sibTransId="{96E0472B-19D5-49CC-8E2D-2FF1A8F57871}"/>
    <dgm:cxn modelId="{46C12A50-2ECA-41C5-8E9E-F537C6E2FE58}" type="presOf" srcId="{1981BF8C-ABB4-462F-BD54-45D3229B3478}" destId="{05478942-E273-4856-8553-F0FD8F015AA2}" srcOrd="0" destOrd="0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61191D9C-E95A-4D05-8EB5-50675A3F154F}" srcId="{DCE41F30-8A4B-4090-95D5-6CBD1CFA1EEC}" destId="{AE8D8FFF-9AF0-4B15-AF81-01A130F2BD02}" srcOrd="1" destOrd="0" parTransId="{09A1B763-003F-4D1E-A0CA-D45779C90106}" sibTransId="{16409495-689E-4EF6-90A7-12E4E2621B22}"/>
    <dgm:cxn modelId="{D02AD4B9-2FAF-4A23-BBB0-DA6C5DD5ADA3}" type="presOf" srcId="{21C7A246-DDB5-40DD-9118-CC4963BF878A}" destId="{BC6F0824-1351-49BA-BADB-F02B71A91728}" srcOrd="0" destOrd="1" presId="urn:microsoft.com/office/officeart/2005/8/layout/cycle4"/>
    <dgm:cxn modelId="{77B5CBF9-9D99-4A49-B1B0-852D2664F788}" type="presOf" srcId="{8FEE133A-1A79-4187-9AFD-4F06B42A70BC}" destId="{E72BDFA6-376E-4614-9D7C-A68241E884D9}" srcOrd="0" destOrd="0" presId="urn:microsoft.com/office/officeart/2005/8/layout/cycle4"/>
    <dgm:cxn modelId="{5760B030-8317-49EE-888A-EAF3AD87D1B3}" type="presOf" srcId="{35F1F2D2-FC47-4990-98DB-731AFE036343}" destId="{8128ED5B-798D-45C7-BB11-A0996A8BF223}" srcOrd="1" destOrd="0" presId="urn:microsoft.com/office/officeart/2005/8/layout/cycle4"/>
    <dgm:cxn modelId="{D817C6F3-CE5D-4631-9C66-E40C7740C4E1}" type="presOf" srcId="{62885FA7-E7FB-4933-9935-6A8AA90289B4}" destId="{8128ED5B-798D-45C7-BB11-A0996A8BF223}" srcOrd="1" destOrd="2" presId="urn:microsoft.com/office/officeart/2005/8/layout/cycle4"/>
    <dgm:cxn modelId="{AA8AA88A-5015-4450-9A11-84EB6F6338E3}" type="presParOf" srcId="{39401A14-B365-4553-9A3D-A401D3183747}" destId="{D7E58549-68A7-4F21-BF0D-84F7636DCD92}" srcOrd="0" destOrd="0" presId="urn:microsoft.com/office/officeart/2005/8/layout/cycle4"/>
    <dgm:cxn modelId="{AA993D7F-DA56-4C8F-B23E-5F32AA338FDD}" type="presParOf" srcId="{D7E58549-68A7-4F21-BF0D-84F7636DCD92}" destId="{5D458377-8CFE-43EB-BDF2-7CB3F0D876C1}" srcOrd="0" destOrd="0" presId="urn:microsoft.com/office/officeart/2005/8/layout/cycle4"/>
    <dgm:cxn modelId="{5698769F-A5F9-43C4-BC81-22E58C97F05A}" type="presParOf" srcId="{5D458377-8CFE-43EB-BDF2-7CB3F0D876C1}" destId="{BC6F0824-1351-49BA-BADB-F02B71A91728}" srcOrd="0" destOrd="0" presId="urn:microsoft.com/office/officeart/2005/8/layout/cycle4"/>
    <dgm:cxn modelId="{06629B90-729E-4F9D-B629-B8D5EF92EFE4}" type="presParOf" srcId="{5D458377-8CFE-43EB-BDF2-7CB3F0D876C1}" destId="{8128ED5B-798D-45C7-BB11-A0996A8BF223}" srcOrd="1" destOrd="0" presId="urn:microsoft.com/office/officeart/2005/8/layout/cycle4"/>
    <dgm:cxn modelId="{A43FFDA5-B3B3-4902-830B-76265B25401B}" type="presParOf" srcId="{D7E58549-68A7-4F21-BF0D-84F7636DCD92}" destId="{D1CAC0FF-E414-4230-81F1-48A389FCAA90}" srcOrd="1" destOrd="0" presId="urn:microsoft.com/office/officeart/2005/8/layout/cycle4"/>
    <dgm:cxn modelId="{6405BB58-F7D3-4510-9ABA-E3043B082DD5}" type="presParOf" srcId="{D1CAC0FF-E414-4230-81F1-48A389FCAA90}" destId="{05478942-E273-4856-8553-F0FD8F015AA2}" srcOrd="0" destOrd="0" presId="urn:microsoft.com/office/officeart/2005/8/layout/cycle4"/>
    <dgm:cxn modelId="{739C3A55-8950-4D08-A147-776E0F6AE9C0}" type="presParOf" srcId="{D1CAC0FF-E414-4230-81F1-48A389FCAA90}" destId="{FFCC9154-8E22-496A-ADF8-EA81D4AB5D77}" srcOrd="1" destOrd="0" presId="urn:microsoft.com/office/officeart/2005/8/layout/cycle4"/>
    <dgm:cxn modelId="{AB12E13A-D243-4F7B-890E-7031F002B785}" type="presParOf" srcId="{D7E58549-68A7-4F21-BF0D-84F7636DCD92}" destId="{AC6B2FBF-7301-4489-8CBA-C72E325139A7}" srcOrd="2" destOrd="0" presId="urn:microsoft.com/office/officeart/2005/8/layout/cycle4"/>
    <dgm:cxn modelId="{AFFA4BDE-5941-4305-BB8B-64F2BDE7A578}" type="presParOf" srcId="{AC6B2FBF-7301-4489-8CBA-C72E325139A7}" destId="{68AC0C8C-6683-4490-8F38-983C8CB47C3F}" srcOrd="0" destOrd="0" presId="urn:microsoft.com/office/officeart/2005/8/layout/cycle4"/>
    <dgm:cxn modelId="{64926025-B563-42D0-B439-E45C459D66C6}" type="presParOf" srcId="{AC6B2FBF-7301-4489-8CBA-C72E325139A7}" destId="{60120B91-D76F-4101-857D-B9B656863593}" srcOrd="1" destOrd="0" presId="urn:microsoft.com/office/officeart/2005/8/layout/cycle4"/>
    <dgm:cxn modelId="{29D23AB0-30B5-42C7-92B5-625730ADDB8D}" type="presParOf" srcId="{D7E58549-68A7-4F21-BF0D-84F7636DCD92}" destId="{FE4735BA-FC16-4D11-8D7D-854C3BB49539}" srcOrd="3" destOrd="0" presId="urn:microsoft.com/office/officeart/2005/8/layout/cycle4"/>
    <dgm:cxn modelId="{0B2FD93A-F788-4416-BBBF-7C4A776A82AF}" type="presParOf" srcId="{FE4735BA-FC16-4D11-8D7D-854C3BB49539}" destId="{431C4C2F-7F42-4D62-8EEF-918E7AD22EA0}" srcOrd="0" destOrd="0" presId="urn:microsoft.com/office/officeart/2005/8/layout/cycle4"/>
    <dgm:cxn modelId="{EF0876F1-6E45-4B8D-AF4F-F53F04A90A82}" type="presParOf" srcId="{FE4735BA-FC16-4D11-8D7D-854C3BB49539}" destId="{53088BBF-CDFB-43AD-88FA-A16B4FDD4AEA}" srcOrd="1" destOrd="0" presId="urn:microsoft.com/office/officeart/2005/8/layout/cycle4"/>
    <dgm:cxn modelId="{2A73C3D8-8B1E-4D2E-9079-E3EBFCAE715F}" type="presParOf" srcId="{D7E58549-68A7-4F21-BF0D-84F7636DCD92}" destId="{4C71D571-69A8-40F3-850A-97D36405B4CD}" srcOrd="4" destOrd="0" presId="urn:microsoft.com/office/officeart/2005/8/layout/cycle4"/>
    <dgm:cxn modelId="{CD78B3F2-2BD6-4411-8A15-4EAC763478B3}" type="presParOf" srcId="{39401A14-B365-4553-9A3D-A401D3183747}" destId="{BFB0D660-5BF3-4B91-8837-C379A331C3C8}" srcOrd="1" destOrd="0" presId="urn:microsoft.com/office/officeart/2005/8/layout/cycle4"/>
    <dgm:cxn modelId="{9F13B1CE-C608-409D-B49F-00A00B6406FF}" type="presParOf" srcId="{BFB0D660-5BF3-4B91-8837-C379A331C3C8}" destId="{E72BDFA6-376E-4614-9D7C-A68241E884D9}" srcOrd="0" destOrd="0" presId="urn:microsoft.com/office/officeart/2005/8/layout/cycle4"/>
    <dgm:cxn modelId="{63DD4EEA-E347-4C15-943E-260344F7C2B3}" type="presParOf" srcId="{BFB0D660-5BF3-4B91-8837-C379A331C3C8}" destId="{A67A60E5-5291-49E4-B3E5-53A58B528285}" srcOrd="1" destOrd="0" presId="urn:microsoft.com/office/officeart/2005/8/layout/cycle4"/>
    <dgm:cxn modelId="{C4DA6099-9800-4D2F-8DA0-0EE8995383F3}" type="presParOf" srcId="{BFB0D660-5BF3-4B91-8837-C379A331C3C8}" destId="{CF4FC7F6-A89C-4633-A10E-BFE92B369DCD}" srcOrd="2" destOrd="0" presId="urn:microsoft.com/office/officeart/2005/8/layout/cycle4"/>
    <dgm:cxn modelId="{87A7AA33-1265-4FCD-8CD9-CBF6D0415B0F}" type="presParOf" srcId="{BFB0D660-5BF3-4B91-8837-C379A331C3C8}" destId="{C0852406-3DC0-4222-A1F8-184593FC4596}" srcOrd="3" destOrd="0" presId="urn:microsoft.com/office/officeart/2005/8/layout/cycle4"/>
    <dgm:cxn modelId="{A3BBB758-7503-4F0A-8817-395FCA75B3D0}" type="presParOf" srcId="{BFB0D660-5BF3-4B91-8837-C379A331C3C8}" destId="{B569151F-8995-4BD7-A8F3-A948642763E3}" srcOrd="4" destOrd="0" presId="urn:microsoft.com/office/officeart/2005/8/layout/cycle4"/>
    <dgm:cxn modelId="{99A33C35-398B-4D0D-AE3F-82CF42132592}" type="presParOf" srcId="{39401A14-B365-4553-9A3D-A401D3183747}" destId="{3B6382B4-DDDF-482E-9E6A-38E6F7DB930C}" srcOrd="2" destOrd="0" presId="urn:microsoft.com/office/officeart/2005/8/layout/cycle4"/>
    <dgm:cxn modelId="{B8B45408-16F5-4C61-8CB2-7AE4E9FA9640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C0C8C-6683-4490-8F38-983C8CB47C3F}">
      <dsp:nvSpPr>
        <dsp:cNvPr id="0" name=""/>
        <dsp:cNvSpPr/>
      </dsp:nvSpPr>
      <dsp:spPr>
        <a:xfrm>
          <a:off x="4956022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err="1" smtClean="0"/>
            <a:t>Risk</a:t>
          </a:r>
          <a:r>
            <a:rPr lang="fr-FR" sz="1400" kern="1200" dirty="0" smtClean="0"/>
            <a:t> of high </a:t>
          </a:r>
          <a:r>
            <a:rPr lang="fr-FR" sz="1400" kern="1200" dirty="0" err="1" smtClean="0"/>
            <a:t>demand</a:t>
          </a:r>
          <a:r>
            <a:rPr lang="fr-FR" sz="1400" kern="1200" dirty="0" smtClean="0"/>
            <a:t> (server)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Data protection (</a:t>
          </a:r>
          <a:r>
            <a:rPr lang="fr-FR" sz="1400" kern="1200" dirty="0" err="1" smtClean="0"/>
            <a:t>temporary</a:t>
          </a:r>
          <a:r>
            <a:rPr lang="fr-FR" sz="1400" kern="1200" dirty="0" smtClean="0"/>
            <a:t>)</a:t>
          </a:r>
          <a:endParaRPr lang="fr-FR" sz="1400" kern="1200" dirty="0"/>
        </a:p>
      </dsp:txBody>
      <dsp:txXfrm>
        <a:off x="5797159" y="4156276"/>
        <a:ext cx="1797595" cy="1224300"/>
      </dsp:txXfrm>
    </dsp:sp>
    <dsp:sp modelId="{431C4C2F-7F42-4D62-8EEF-918E7AD22EA0}">
      <dsp:nvSpPr>
        <dsp:cNvPr id="0" name=""/>
        <dsp:cNvSpPr/>
      </dsp:nvSpPr>
      <dsp:spPr>
        <a:xfrm>
          <a:off x="541866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No </a:t>
          </a:r>
          <a:r>
            <a:rPr lang="fr-FR" sz="1400" kern="1200" dirty="0" err="1" smtClean="0"/>
            <a:t>competition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High utility</a:t>
          </a:r>
          <a:endParaRPr lang="fr-FR" sz="1400" kern="1200" dirty="0"/>
        </a:p>
      </dsp:txBody>
      <dsp:txXfrm>
        <a:off x="579956" y="4156276"/>
        <a:ext cx="1797595" cy="1224300"/>
      </dsp:txXfrm>
    </dsp:sp>
    <dsp:sp modelId="{05478942-E273-4856-8553-F0FD8F015AA2}">
      <dsp:nvSpPr>
        <dsp:cNvPr id="0" name=""/>
        <dsp:cNvSpPr/>
      </dsp:nvSpPr>
      <dsp:spPr>
        <a:xfrm>
          <a:off x="4956022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Short deadlines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Not </a:t>
          </a:r>
          <a:r>
            <a:rPr lang="fr-FR" sz="1400" kern="1200" dirty="0" err="1" smtClean="0"/>
            <a:t>well</a:t>
          </a:r>
          <a:r>
            <a:rPr lang="fr-FR" sz="1400" kern="1200" dirty="0" smtClean="0"/>
            <a:t> </a:t>
          </a:r>
          <a:r>
            <a:rPr lang="fr-FR" sz="1400" kern="1200" dirty="0" err="1" smtClean="0"/>
            <a:t>documented</a:t>
          </a:r>
          <a:endParaRPr lang="fr-FR" sz="1400" kern="1200" dirty="0"/>
        </a:p>
      </dsp:txBody>
      <dsp:txXfrm>
        <a:off x="5797159" y="38090"/>
        <a:ext cx="1797595" cy="1224300"/>
      </dsp:txXfrm>
    </dsp:sp>
    <dsp:sp modelId="{BC6F0824-1351-49BA-BADB-F02B71A91728}">
      <dsp:nvSpPr>
        <dsp:cNvPr id="0" name=""/>
        <dsp:cNvSpPr/>
      </dsp:nvSpPr>
      <dsp:spPr>
        <a:xfrm>
          <a:off x="541866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Diverse </a:t>
          </a:r>
          <a:r>
            <a:rPr lang="fr-FR" sz="1400" kern="1200" dirty="0" err="1" smtClean="0"/>
            <a:t>skill</a:t>
          </a:r>
          <a:r>
            <a:rPr lang="fr-FR" sz="1400" kern="1200" dirty="0" smtClean="0"/>
            <a:t> set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Access to expert </a:t>
          </a:r>
          <a:r>
            <a:rPr lang="fr-FR" sz="1400" kern="1200" dirty="0" err="1" smtClean="0"/>
            <a:t>advise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Open source packages</a:t>
          </a:r>
          <a:endParaRPr lang="fr-FR" sz="1400" kern="1200" dirty="0"/>
        </a:p>
      </dsp:txBody>
      <dsp:txXfrm>
        <a:off x="579956" y="38090"/>
        <a:ext cx="1797595" cy="1224300"/>
      </dsp:txXfrm>
    </dsp:sp>
    <dsp:sp modelId="{E72BDFA6-376E-4614-9D7C-A68241E884D9}">
      <dsp:nvSpPr>
        <dsp:cNvPr id="0" name=""/>
        <dsp:cNvSpPr/>
      </dsp:nvSpPr>
      <dsp:spPr>
        <a:xfrm>
          <a:off x="1663530" y="308864"/>
          <a:ext cx="2346282" cy="2346282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496" tIns="412496" rIns="412496" bIns="412496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800" kern="1200" dirty="0" smtClean="0"/>
            <a:t>S</a:t>
          </a:r>
          <a:endParaRPr lang="fr-FR" sz="5800" kern="1200" dirty="0"/>
        </a:p>
      </dsp:txBody>
      <dsp:txXfrm>
        <a:off x="2350740" y="996074"/>
        <a:ext cx="1659072" cy="1659072"/>
      </dsp:txXfrm>
    </dsp:sp>
    <dsp:sp modelId="{A67A60E5-5291-49E4-B3E5-53A58B528285}">
      <dsp:nvSpPr>
        <dsp:cNvPr id="0" name=""/>
        <dsp:cNvSpPr/>
      </dsp:nvSpPr>
      <dsp:spPr>
        <a:xfrm rot="5400000">
          <a:off x="4118186" y="308864"/>
          <a:ext cx="2346282" cy="2346282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496" tIns="412496" rIns="412496" bIns="412496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800" kern="1200" dirty="0" smtClean="0"/>
            <a:t>W</a:t>
          </a:r>
          <a:endParaRPr lang="fr-FR" sz="5800" kern="1200" dirty="0"/>
        </a:p>
      </dsp:txBody>
      <dsp:txXfrm rot="-5400000">
        <a:off x="4118186" y="996074"/>
        <a:ext cx="1659072" cy="1659072"/>
      </dsp:txXfrm>
    </dsp:sp>
    <dsp:sp modelId="{CF4FC7F6-A89C-4633-A10E-BFE92B369DCD}">
      <dsp:nvSpPr>
        <dsp:cNvPr id="0" name=""/>
        <dsp:cNvSpPr/>
      </dsp:nvSpPr>
      <dsp:spPr>
        <a:xfrm rot="10800000">
          <a:off x="4118186" y="2763520"/>
          <a:ext cx="2346282" cy="2346282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496" tIns="412496" rIns="412496" bIns="412496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800" kern="1200" dirty="0" smtClean="0"/>
            <a:t>T</a:t>
          </a:r>
          <a:endParaRPr lang="fr-FR" sz="5800" kern="1200" dirty="0"/>
        </a:p>
      </dsp:txBody>
      <dsp:txXfrm rot="10800000">
        <a:off x="4118186" y="2763520"/>
        <a:ext cx="1659072" cy="1659072"/>
      </dsp:txXfrm>
    </dsp:sp>
    <dsp:sp modelId="{C0852406-3DC0-4222-A1F8-184593FC4596}">
      <dsp:nvSpPr>
        <dsp:cNvPr id="0" name=""/>
        <dsp:cNvSpPr/>
      </dsp:nvSpPr>
      <dsp:spPr>
        <a:xfrm rot="16200000">
          <a:off x="1663530" y="2763520"/>
          <a:ext cx="2346282" cy="2346282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496" tIns="412496" rIns="412496" bIns="412496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800" kern="1200" dirty="0" smtClean="0"/>
            <a:t>O</a:t>
          </a:r>
          <a:endParaRPr lang="fr-FR" sz="5800" kern="1200" dirty="0"/>
        </a:p>
      </dsp:txBody>
      <dsp:txXfrm rot="5400000">
        <a:off x="2350740" y="2763520"/>
        <a:ext cx="1659072" cy="1659072"/>
      </dsp:txXfrm>
    </dsp:sp>
    <dsp:sp modelId="{3B6382B4-DDDF-482E-9E6A-38E6F7DB930C}">
      <dsp:nvSpPr>
        <dsp:cNvPr id="0" name=""/>
        <dsp:cNvSpPr/>
      </dsp:nvSpPr>
      <dsp:spPr>
        <a:xfrm>
          <a:off x="7004499" y="2240313"/>
          <a:ext cx="810090" cy="704426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B333DC-EBE8-4650-A713-61338E0F2C2D}">
      <dsp:nvSpPr>
        <dsp:cNvPr id="0" name=""/>
        <dsp:cNvSpPr/>
      </dsp:nvSpPr>
      <dsp:spPr>
        <a:xfrm rot="10800000">
          <a:off x="7004499" y="2343297"/>
          <a:ext cx="810090" cy="704426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C0C8C-6683-4490-8F38-983C8CB47C3F}">
      <dsp:nvSpPr>
        <dsp:cNvPr id="0" name=""/>
        <dsp:cNvSpPr/>
      </dsp:nvSpPr>
      <dsp:spPr>
        <a:xfrm>
          <a:off x="4956022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Risque de forte demande (serveur)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Protection des données (temporaires)</a:t>
          </a:r>
          <a:endParaRPr lang="fr-FR" sz="1300" kern="1200" dirty="0"/>
        </a:p>
      </dsp:txBody>
      <dsp:txXfrm>
        <a:off x="5797159" y="4156276"/>
        <a:ext cx="1797595" cy="1224300"/>
      </dsp:txXfrm>
    </dsp:sp>
    <dsp:sp modelId="{431C4C2F-7F42-4D62-8EEF-918E7AD22EA0}">
      <dsp:nvSpPr>
        <dsp:cNvPr id="0" name=""/>
        <dsp:cNvSpPr/>
      </dsp:nvSpPr>
      <dsp:spPr>
        <a:xfrm>
          <a:off x="541866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Pas de compétition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Grande utilité</a:t>
          </a:r>
          <a:endParaRPr lang="fr-FR" sz="1300" kern="1200" dirty="0"/>
        </a:p>
      </dsp:txBody>
      <dsp:txXfrm>
        <a:off x="579956" y="4156276"/>
        <a:ext cx="1797595" cy="1224300"/>
      </dsp:txXfrm>
    </dsp:sp>
    <dsp:sp modelId="{05478942-E273-4856-8553-F0FD8F015AA2}">
      <dsp:nvSpPr>
        <dsp:cNvPr id="0" name=""/>
        <dsp:cNvSpPr/>
      </dsp:nvSpPr>
      <dsp:spPr>
        <a:xfrm>
          <a:off x="4956022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Deadlines courtes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Mauvaise documentation</a:t>
          </a:r>
          <a:endParaRPr lang="fr-FR" sz="1300" kern="1200" dirty="0"/>
        </a:p>
      </dsp:txBody>
      <dsp:txXfrm>
        <a:off x="5797159" y="38090"/>
        <a:ext cx="1797595" cy="1224300"/>
      </dsp:txXfrm>
    </dsp:sp>
    <dsp:sp modelId="{BC6F0824-1351-49BA-BADB-F02B71A91728}">
      <dsp:nvSpPr>
        <dsp:cNvPr id="0" name=""/>
        <dsp:cNvSpPr/>
      </dsp:nvSpPr>
      <dsp:spPr>
        <a:xfrm>
          <a:off x="541866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Diverses compétences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Accès à un expert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Utilisation de package ‘open source ’</a:t>
          </a:r>
          <a:endParaRPr lang="fr-FR" sz="1300" kern="1200" dirty="0"/>
        </a:p>
      </dsp:txBody>
      <dsp:txXfrm>
        <a:off x="579956" y="38090"/>
        <a:ext cx="1797595" cy="1224300"/>
      </dsp:txXfrm>
    </dsp:sp>
    <dsp:sp modelId="{E72BDFA6-376E-4614-9D7C-A68241E884D9}">
      <dsp:nvSpPr>
        <dsp:cNvPr id="0" name=""/>
        <dsp:cNvSpPr/>
      </dsp:nvSpPr>
      <dsp:spPr>
        <a:xfrm>
          <a:off x="1663530" y="308864"/>
          <a:ext cx="2346282" cy="2346282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496" tIns="412496" rIns="412496" bIns="412496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800" kern="1200" dirty="0" smtClean="0"/>
            <a:t>S</a:t>
          </a:r>
          <a:endParaRPr lang="fr-FR" sz="5800" kern="1200" dirty="0"/>
        </a:p>
      </dsp:txBody>
      <dsp:txXfrm>
        <a:off x="2350740" y="996074"/>
        <a:ext cx="1659072" cy="1659072"/>
      </dsp:txXfrm>
    </dsp:sp>
    <dsp:sp modelId="{A67A60E5-5291-49E4-B3E5-53A58B528285}">
      <dsp:nvSpPr>
        <dsp:cNvPr id="0" name=""/>
        <dsp:cNvSpPr/>
      </dsp:nvSpPr>
      <dsp:spPr>
        <a:xfrm rot="5400000">
          <a:off x="4118186" y="308864"/>
          <a:ext cx="2346282" cy="2346282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496" tIns="412496" rIns="412496" bIns="412496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800" kern="1200" dirty="0" smtClean="0"/>
            <a:t>W</a:t>
          </a:r>
          <a:endParaRPr lang="fr-FR" sz="5800" kern="1200" dirty="0"/>
        </a:p>
      </dsp:txBody>
      <dsp:txXfrm rot="-5400000">
        <a:off x="4118186" y="996074"/>
        <a:ext cx="1659072" cy="1659072"/>
      </dsp:txXfrm>
    </dsp:sp>
    <dsp:sp modelId="{CF4FC7F6-A89C-4633-A10E-BFE92B369DCD}">
      <dsp:nvSpPr>
        <dsp:cNvPr id="0" name=""/>
        <dsp:cNvSpPr/>
      </dsp:nvSpPr>
      <dsp:spPr>
        <a:xfrm rot="10800000">
          <a:off x="4118186" y="2763520"/>
          <a:ext cx="2346282" cy="2346282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496" tIns="412496" rIns="412496" bIns="412496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800" kern="1200" dirty="0" smtClean="0"/>
            <a:t>T</a:t>
          </a:r>
          <a:endParaRPr lang="fr-FR" sz="5800" kern="1200" dirty="0"/>
        </a:p>
      </dsp:txBody>
      <dsp:txXfrm rot="10800000">
        <a:off x="4118186" y="2763520"/>
        <a:ext cx="1659072" cy="1659072"/>
      </dsp:txXfrm>
    </dsp:sp>
    <dsp:sp modelId="{C0852406-3DC0-4222-A1F8-184593FC4596}">
      <dsp:nvSpPr>
        <dsp:cNvPr id="0" name=""/>
        <dsp:cNvSpPr/>
      </dsp:nvSpPr>
      <dsp:spPr>
        <a:xfrm rot="16200000">
          <a:off x="1663530" y="2763520"/>
          <a:ext cx="2346282" cy="2346282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496" tIns="412496" rIns="412496" bIns="412496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800" kern="1200" dirty="0" smtClean="0"/>
            <a:t>O</a:t>
          </a:r>
          <a:endParaRPr lang="fr-FR" sz="5800" kern="1200" dirty="0"/>
        </a:p>
      </dsp:txBody>
      <dsp:txXfrm rot="5400000">
        <a:off x="2350740" y="2763520"/>
        <a:ext cx="1659072" cy="1659072"/>
      </dsp:txXfrm>
    </dsp:sp>
    <dsp:sp modelId="{3B6382B4-DDDF-482E-9E6A-38E6F7DB930C}">
      <dsp:nvSpPr>
        <dsp:cNvPr id="0" name=""/>
        <dsp:cNvSpPr/>
      </dsp:nvSpPr>
      <dsp:spPr>
        <a:xfrm>
          <a:off x="7004499" y="2240313"/>
          <a:ext cx="810090" cy="704426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B333DC-EBE8-4650-A713-61338E0F2C2D}">
      <dsp:nvSpPr>
        <dsp:cNvPr id="0" name=""/>
        <dsp:cNvSpPr/>
      </dsp:nvSpPr>
      <dsp:spPr>
        <a:xfrm rot="10800000">
          <a:off x="7004499" y="2343297"/>
          <a:ext cx="810090" cy="704426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384E-7227-465B-AB88-22FA4D44C321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7552-C0A7-407F-AE25-7C34512BA79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4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384E-7227-465B-AB88-22FA4D44C321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7552-C0A7-407F-AE25-7C34512BA79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99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384E-7227-465B-AB88-22FA4D44C321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7552-C0A7-407F-AE25-7C34512BA79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90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384E-7227-465B-AB88-22FA4D44C321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7552-C0A7-407F-AE25-7C34512BA79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82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384E-7227-465B-AB88-22FA4D44C321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7552-C0A7-407F-AE25-7C34512BA79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94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384E-7227-465B-AB88-22FA4D44C321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7552-C0A7-407F-AE25-7C34512BA79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97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384E-7227-465B-AB88-22FA4D44C321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7552-C0A7-407F-AE25-7C34512BA79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08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384E-7227-465B-AB88-22FA4D44C321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7552-C0A7-407F-AE25-7C34512BA79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33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384E-7227-465B-AB88-22FA4D44C321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7552-C0A7-407F-AE25-7C34512BA79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9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384E-7227-465B-AB88-22FA4D44C321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7552-C0A7-407F-AE25-7C34512BA79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81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384E-7227-465B-AB88-22FA4D44C321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7552-C0A7-407F-AE25-7C34512BA79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28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9384E-7227-465B-AB88-22FA4D44C321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47552-C0A7-407F-AE25-7C34512BA79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71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12726477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661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161698753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20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73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yohan lefol</cp:lastModifiedBy>
  <cp:revision>7</cp:revision>
  <dcterms:created xsi:type="dcterms:W3CDTF">2019-12-09T08:02:14Z</dcterms:created>
  <dcterms:modified xsi:type="dcterms:W3CDTF">2019-12-09T09:46:49Z</dcterms:modified>
</cp:coreProperties>
</file>