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3352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33528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413332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4007630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</a:t>
            </a:r>
            <a:r>
              <a:rPr lang="fr-FR" sz="2000" dirty="0"/>
              <a:t>interface</a:t>
            </a:r>
            <a:endParaRPr lang="fr-FR" sz="16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  <a:endParaRPr lang="fr-FR" sz="2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8566" y="28774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035723" y="32248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10308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969347" y="5426339"/>
            <a:ext cx="299307" cy="310393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69095" y="6174810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075819" y="3984115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222970" y="4327945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33528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33528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413331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4007612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</a:t>
            </a:r>
            <a:r>
              <a:rPr lang="fr-FR" sz="2000" dirty="0" smtClean="0"/>
              <a:t>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/>
              <a:t>Rshiny</a:t>
            </a:r>
            <a:endParaRPr lang="fr-FR" sz="1600" dirty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  <a:endParaRPr lang="fr-FR" sz="2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224760" y="5426339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60663" y="39921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57462" y="6214856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2" y="43216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3" y="47619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527</Words>
  <Application>Microsoft Office PowerPoint</Application>
  <PresentationFormat>Grand écran</PresentationFormat>
  <Paragraphs>174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60</cp:revision>
  <dcterms:created xsi:type="dcterms:W3CDTF">2019-11-20T07:40:40Z</dcterms:created>
  <dcterms:modified xsi:type="dcterms:W3CDTF">2019-12-19T08:16:35Z</dcterms:modified>
</cp:coreProperties>
</file>