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7" r:id="rId4"/>
    <p:sldId id="259" r:id="rId5"/>
    <p:sldId id="268" r:id="rId6"/>
    <p:sldId id="261" r:id="rId7"/>
    <p:sldId id="274" r:id="rId8"/>
    <p:sldId id="269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3963A-FCD1-4BA3-8F52-F2285ACE2A6A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17F5D-9B99-41E9-AAF0-B73531F5A1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2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AF9D-FD63-43BA-9EB6-902B12D2DD5D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843D5-FBCC-450E-8A81-920AD1F49A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80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92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695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939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253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594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73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235285" y="4021517"/>
            <a:ext cx="568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Client: Rodrigue</a:t>
            </a:r>
            <a:r>
              <a:rPr lang="fr-FR" baseline="0" dirty="0"/>
              <a:t> Rossignol</a:t>
            </a:r>
          </a:p>
          <a:p>
            <a:pPr algn="ctr"/>
            <a:r>
              <a:rPr lang="fr-FR" baseline="0" dirty="0"/>
              <a:t>Directeur chercheur à l’INSERM</a:t>
            </a:r>
            <a:endParaRPr lang="fr-FR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056" y="5064666"/>
            <a:ext cx="1656925" cy="16237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1" y="5175938"/>
            <a:ext cx="2964796" cy="14100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47" y="5156480"/>
            <a:ext cx="1803542" cy="14489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71" y="5073565"/>
            <a:ext cx="3842703" cy="16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251762" y="545149"/>
            <a:ext cx="568847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600" dirty="0" err="1">
                <a:solidFill>
                  <a:schemeClr val="bg1"/>
                </a:solidFill>
              </a:rPr>
              <a:t>Metabolic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Pathway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Analysis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476" y="4463938"/>
            <a:ext cx="1524000" cy="2895713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237" y="6406228"/>
            <a:ext cx="50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0">
                <a:solidFill>
                  <a:schemeClr val="tx1"/>
                </a:solidFill>
              </a:defRPr>
            </a:lvl1pPr>
          </a:lstStyle>
          <a:p>
            <a:fld id="{813506F1-DB5F-4FC9-88BA-B486F30FE4B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60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88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inus 6"/>
          <p:cNvSpPr/>
          <p:nvPr userDrawn="1"/>
        </p:nvSpPr>
        <p:spPr>
          <a:xfrm rot="10800000">
            <a:off x="-2207591" y="1420733"/>
            <a:ext cx="16633771" cy="435425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inus 7"/>
          <p:cNvSpPr/>
          <p:nvPr userDrawn="1"/>
        </p:nvSpPr>
        <p:spPr>
          <a:xfrm rot="10800000">
            <a:off x="-2215903" y="-1676363"/>
            <a:ext cx="16607631" cy="5099184"/>
          </a:xfrm>
          <a:prstGeom prst="mathMinus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04" y="479394"/>
            <a:ext cx="2811701" cy="7233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" r="79843" b="44846"/>
          <a:stretch/>
        </p:blipFill>
        <p:spPr>
          <a:xfrm>
            <a:off x="933017" y="210741"/>
            <a:ext cx="1230317" cy="14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tags" Target="../tags/tag123.xml"/><Relationship Id="rId21" Type="http://schemas.openxmlformats.org/officeDocument/2006/relationships/tags" Target="../tags/tag118.xml"/><Relationship Id="rId34" Type="http://schemas.openxmlformats.org/officeDocument/2006/relationships/tags" Target="../tags/tag131.xml"/><Relationship Id="rId42" Type="http://schemas.openxmlformats.org/officeDocument/2006/relationships/tags" Target="../tags/tag139.xml"/><Relationship Id="rId47" Type="http://schemas.openxmlformats.org/officeDocument/2006/relationships/tags" Target="../tags/tag144.xml"/><Relationship Id="rId50" Type="http://schemas.openxmlformats.org/officeDocument/2006/relationships/tags" Target="../tags/tag147.xml"/><Relationship Id="rId55" Type="http://schemas.openxmlformats.org/officeDocument/2006/relationships/tags" Target="../tags/tag152.xml"/><Relationship Id="rId63" Type="http://schemas.openxmlformats.org/officeDocument/2006/relationships/tags" Target="../tags/tag160.xml"/><Relationship Id="rId68" Type="http://schemas.openxmlformats.org/officeDocument/2006/relationships/tags" Target="../tags/tag165.xml"/><Relationship Id="rId76" Type="http://schemas.openxmlformats.org/officeDocument/2006/relationships/tags" Target="../tags/tag173.xml"/><Relationship Id="rId84" Type="http://schemas.openxmlformats.org/officeDocument/2006/relationships/tags" Target="../tags/tag181.xml"/><Relationship Id="rId89" Type="http://schemas.openxmlformats.org/officeDocument/2006/relationships/tags" Target="../tags/tag186.xml"/><Relationship Id="rId97" Type="http://schemas.openxmlformats.org/officeDocument/2006/relationships/tags" Target="../tags/tag194.xml"/><Relationship Id="rId7" Type="http://schemas.openxmlformats.org/officeDocument/2006/relationships/tags" Target="../tags/tag104.xml"/><Relationship Id="rId71" Type="http://schemas.openxmlformats.org/officeDocument/2006/relationships/tags" Target="../tags/tag168.xml"/><Relationship Id="rId92" Type="http://schemas.openxmlformats.org/officeDocument/2006/relationships/tags" Target="../tags/tag189.xml"/><Relationship Id="rId2" Type="http://schemas.openxmlformats.org/officeDocument/2006/relationships/tags" Target="../tags/tag99.xml"/><Relationship Id="rId16" Type="http://schemas.openxmlformats.org/officeDocument/2006/relationships/tags" Target="../tags/tag113.xml"/><Relationship Id="rId29" Type="http://schemas.openxmlformats.org/officeDocument/2006/relationships/tags" Target="../tags/tag126.xml"/><Relationship Id="rId11" Type="http://schemas.openxmlformats.org/officeDocument/2006/relationships/tags" Target="../tags/tag108.xml"/><Relationship Id="rId24" Type="http://schemas.openxmlformats.org/officeDocument/2006/relationships/tags" Target="../tags/tag121.xml"/><Relationship Id="rId32" Type="http://schemas.openxmlformats.org/officeDocument/2006/relationships/tags" Target="../tags/tag129.xml"/><Relationship Id="rId37" Type="http://schemas.openxmlformats.org/officeDocument/2006/relationships/tags" Target="../tags/tag134.xml"/><Relationship Id="rId40" Type="http://schemas.openxmlformats.org/officeDocument/2006/relationships/tags" Target="../tags/tag137.xml"/><Relationship Id="rId45" Type="http://schemas.openxmlformats.org/officeDocument/2006/relationships/tags" Target="../tags/tag142.xml"/><Relationship Id="rId53" Type="http://schemas.openxmlformats.org/officeDocument/2006/relationships/tags" Target="../tags/tag150.xml"/><Relationship Id="rId58" Type="http://schemas.openxmlformats.org/officeDocument/2006/relationships/tags" Target="../tags/tag155.xml"/><Relationship Id="rId66" Type="http://schemas.openxmlformats.org/officeDocument/2006/relationships/tags" Target="../tags/tag163.xml"/><Relationship Id="rId74" Type="http://schemas.openxmlformats.org/officeDocument/2006/relationships/tags" Target="../tags/tag171.xml"/><Relationship Id="rId79" Type="http://schemas.openxmlformats.org/officeDocument/2006/relationships/tags" Target="../tags/tag176.xml"/><Relationship Id="rId87" Type="http://schemas.openxmlformats.org/officeDocument/2006/relationships/tags" Target="../tags/tag184.xml"/><Relationship Id="rId5" Type="http://schemas.openxmlformats.org/officeDocument/2006/relationships/tags" Target="../tags/tag102.xml"/><Relationship Id="rId61" Type="http://schemas.openxmlformats.org/officeDocument/2006/relationships/tags" Target="../tags/tag158.xml"/><Relationship Id="rId82" Type="http://schemas.openxmlformats.org/officeDocument/2006/relationships/tags" Target="../tags/tag179.xml"/><Relationship Id="rId90" Type="http://schemas.openxmlformats.org/officeDocument/2006/relationships/tags" Target="../tags/tag187.xml"/><Relationship Id="rId95" Type="http://schemas.openxmlformats.org/officeDocument/2006/relationships/tags" Target="../tags/tag192.xml"/><Relationship Id="rId19" Type="http://schemas.openxmlformats.org/officeDocument/2006/relationships/tags" Target="../tags/tag116.xml"/><Relationship Id="rId14" Type="http://schemas.openxmlformats.org/officeDocument/2006/relationships/tags" Target="../tags/tag111.xml"/><Relationship Id="rId22" Type="http://schemas.openxmlformats.org/officeDocument/2006/relationships/tags" Target="../tags/tag119.xml"/><Relationship Id="rId27" Type="http://schemas.openxmlformats.org/officeDocument/2006/relationships/tags" Target="../tags/tag124.xml"/><Relationship Id="rId30" Type="http://schemas.openxmlformats.org/officeDocument/2006/relationships/tags" Target="../tags/tag127.xml"/><Relationship Id="rId35" Type="http://schemas.openxmlformats.org/officeDocument/2006/relationships/tags" Target="../tags/tag132.xml"/><Relationship Id="rId43" Type="http://schemas.openxmlformats.org/officeDocument/2006/relationships/tags" Target="../tags/tag140.xml"/><Relationship Id="rId48" Type="http://schemas.openxmlformats.org/officeDocument/2006/relationships/tags" Target="../tags/tag145.xml"/><Relationship Id="rId56" Type="http://schemas.openxmlformats.org/officeDocument/2006/relationships/tags" Target="../tags/tag153.xml"/><Relationship Id="rId64" Type="http://schemas.openxmlformats.org/officeDocument/2006/relationships/tags" Target="../tags/tag161.xml"/><Relationship Id="rId69" Type="http://schemas.openxmlformats.org/officeDocument/2006/relationships/tags" Target="../tags/tag166.xml"/><Relationship Id="rId77" Type="http://schemas.openxmlformats.org/officeDocument/2006/relationships/tags" Target="../tags/tag174.xml"/><Relationship Id="rId8" Type="http://schemas.openxmlformats.org/officeDocument/2006/relationships/tags" Target="../tags/tag105.xml"/><Relationship Id="rId51" Type="http://schemas.openxmlformats.org/officeDocument/2006/relationships/tags" Target="../tags/tag148.xml"/><Relationship Id="rId72" Type="http://schemas.openxmlformats.org/officeDocument/2006/relationships/tags" Target="../tags/tag169.xml"/><Relationship Id="rId80" Type="http://schemas.openxmlformats.org/officeDocument/2006/relationships/tags" Target="../tags/tag177.xml"/><Relationship Id="rId85" Type="http://schemas.openxmlformats.org/officeDocument/2006/relationships/tags" Target="../tags/tag182.xml"/><Relationship Id="rId93" Type="http://schemas.openxmlformats.org/officeDocument/2006/relationships/tags" Target="../tags/tag190.xml"/><Relationship Id="rId98" Type="http://schemas.openxmlformats.org/officeDocument/2006/relationships/slideLayout" Target="../slideLayouts/slideLayout3.xml"/><Relationship Id="rId3" Type="http://schemas.openxmlformats.org/officeDocument/2006/relationships/tags" Target="../tags/tag100.xml"/><Relationship Id="rId12" Type="http://schemas.openxmlformats.org/officeDocument/2006/relationships/tags" Target="../tags/tag109.xml"/><Relationship Id="rId17" Type="http://schemas.openxmlformats.org/officeDocument/2006/relationships/tags" Target="../tags/tag114.xml"/><Relationship Id="rId25" Type="http://schemas.openxmlformats.org/officeDocument/2006/relationships/tags" Target="../tags/tag122.xml"/><Relationship Id="rId33" Type="http://schemas.openxmlformats.org/officeDocument/2006/relationships/tags" Target="../tags/tag130.xml"/><Relationship Id="rId38" Type="http://schemas.openxmlformats.org/officeDocument/2006/relationships/tags" Target="../tags/tag135.xml"/><Relationship Id="rId46" Type="http://schemas.openxmlformats.org/officeDocument/2006/relationships/tags" Target="../tags/tag143.xml"/><Relationship Id="rId59" Type="http://schemas.openxmlformats.org/officeDocument/2006/relationships/tags" Target="../tags/tag156.xml"/><Relationship Id="rId67" Type="http://schemas.openxmlformats.org/officeDocument/2006/relationships/tags" Target="../tags/tag164.xml"/><Relationship Id="rId20" Type="http://schemas.openxmlformats.org/officeDocument/2006/relationships/tags" Target="../tags/tag117.xml"/><Relationship Id="rId41" Type="http://schemas.openxmlformats.org/officeDocument/2006/relationships/tags" Target="../tags/tag138.xml"/><Relationship Id="rId54" Type="http://schemas.openxmlformats.org/officeDocument/2006/relationships/tags" Target="../tags/tag151.xml"/><Relationship Id="rId62" Type="http://schemas.openxmlformats.org/officeDocument/2006/relationships/tags" Target="../tags/tag159.xml"/><Relationship Id="rId70" Type="http://schemas.openxmlformats.org/officeDocument/2006/relationships/tags" Target="../tags/tag167.xml"/><Relationship Id="rId75" Type="http://schemas.openxmlformats.org/officeDocument/2006/relationships/tags" Target="../tags/tag172.xml"/><Relationship Id="rId83" Type="http://schemas.openxmlformats.org/officeDocument/2006/relationships/tags" Target="../tags/tag180.xml"/><Relationship Id="rId88" Type="http://schemas.openxmlformats.org/officeDocument/2006/relationships/tags" Target="../tags/tag185.xml"/><Relationship Id="rId91" Type="http://schemas.openxmlformats.org/officeDocument/2006/relationships/tags" Target="../tags/tag188.xml"/><Relationship Id="rId96" Type="http://schemas.openxmlformats.org/officeDocument/2006/relationships/tags" Target="../tags/tag193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5" Type="http://schemas.openxmlformats.org/officeDocument/2006/relationships/tags" Target="../tags/tag112.xml"/><Relationship Id="rId23" Type="http://schemas.openxmlformats.org/officeDocument/2006/relationships/tags" Target="../tags/tag120.xml"/><Relationship Id="rId28" Type="http://schemas.openxmlformats.org/officeDocument/2006/relationships/tags" Target="../tags/tag125.xml"/><Relationship Id="rId36" Type="http://schemas.openxmlformats.org/officeDocument/2006/relationships/tags" Target="../tags/tag133.xml"/><Relationship Id="rId49" Type="http://schemas.openxmlformats.org/officeDocument/2006/relationships/tags" Target="../tags/tag146.xml"/><Relationship Id="rId57" Type="http://schemas.openxmlformats.org/officeDocument/2006/relationships/tags" Target="../tags/tag154.xml"/><Relationship Id="rId10" Type="http://schemas.openxmlformats.org/officeDocument/2006/relationships/tags" Target="../tags/tag107.xml"/><Relationship Id="rId31" Type="http://schemas.openxmlformats.org/officeDocument/2006/relationships/tags" Target="../tags/tag128.xml"/><Relationship Id="rId44" Type="http://schemas.openxmlformats.org/officeDocument/2006/relationships/tags" Target="../tags/tag141.xml"/><Relationship Id="rId52" Type="http://schemas.openxmlformats.org/officeDocument/2006/relationships/tags" Target="../tags/tag149.xml"/><Relationship Id="rId60" Type="http://schemas.openxmlformats.org/officeDocument/2006/relationships/tags" Target="../tags/tag157.xml"/><Relationship Id="rId65" Type="http://schemas.openxmlformats.org/officeDocument/2006/relationships/tags" Target="../tags/tag162.xml"/><Relationship Id="rId73" Type="http://schemas.openxmlformats.org/officeDocument/2006/relationships/tags" Target="../tags/tag170.xml"/><Relationship Id="rId78" Type="http://schemas.openxmlformats.org/officeDocument/2006/relationships/tags" Target="../tags/tag175.xml"/><Relationship Id="rId81" Type="http://schemas.openxmlformats.org/officeDocument/2006/relationships/tags" Target="../tags/tag178.xml"/><Relationship Id="rId86" Type="http://schemas.openxmlformats.org/officeDocument/2006/relationships/tags" Target="../tags/tag183.xml"/><Relationship Id="rId94" Type="http://schemas.openxmlformats.org/officeDocument/2006/relationships/tags" Target="../tags/tag191.xml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3" Type="http://schemas.openxmlformats.org/officeDocument/2006/relationships/tags" Target="../tags/tag110.xml"/><Relationship Id="rId18" Type="http://schemas.openxmlformats.org/officeDocument/2006/relationships/tags" Target="../tags/tag115.xml"/><Relationship Id="rId39" Type="http://schemas.openxmlformats.org/officeDocument/2006/relationships/tags" Target="../tags/tag1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97" Type="http://schemas.openxmlformats.org/officeDocument/2006/relationships/tags" Target="../tags/tag9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464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Tools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36949" y="3216224"/>
            <a:ext cx="4947531" cy="31900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dirty="0" err="1"/>
              <a:t>Teamworking</a:t>
            </a:r>
            <a:endParaRPr lang="fr-FR" sz="24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r>
              <a:rPr lang="fr-FR" sz="2400" dirty="0" err="1" smtClean="0"/>
              <a:t>Programming</a:t>
            </a:r>
            <a:r>
              <a:rPr lang="fr-FR" sz="2400" dirty="0" smtClean="0"/>
              <a:t> </a:t>
            </a:r>
            <a:r>
              <a:rPr lang="fr-FR" sz="2400" dirty="0" err="1" smtClean="0"/>
              <a:t>language</a:t>
            </a:r>
            <a:r>
              <a:rPr lang="fr-FR" sz="2400" dirty="0" smtClean="0"/>
              <a:t> </a:t>
            </a:r>
            <a:r>
              <a:rPr lang="fr-FR" sz="2400" dirty="0"/>
              <a:t>for </a:t>
            </a:r>
            <a:r>
              <a:rPr lang="fr-FR" sz="2400" dirty="0" err="1"/>
              <a:t>statistical</a:t>
            </a:r>
            <a:r>
              <a:rPr lang="fr-FR" sz="2400" dirty="0"/>
              <a:t> </a:t>
            </a:r>
            <a:r>
              <a:rPr lang="fr-FR" sz="2400" dirty="0" smtClean="0"/>
              <a:t>analyses</a:t>
            </a:r>
            <a:endParaRPr lang="fr-FR" sz="2400" dirty="0"/>
          </a:p>
          <a:p>
            <a:pPr marL="0" indent="0" algn="just">
              <a:buNone/>
            </a:pPr>
            <a:r>
              <a:rPr lang="fr-FR" sz="2000" dirty="0"/>
              <a:t>Packages : </a:t>
            </a:r>
          </a:p>
          <a:p>
            <a:pPr marL="0" indent="0" algn="just">
              <a:buNone/>
            </a:pPr>
            <a:r>
              <a:rPr lang="fr-FR" sz="2000" dirty="0"/>
              <a:t>	- DESeq2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1" y="2835479"/>
            <a:ext cx="1220893" cy="1220893"/>
          </a:xfrm>
          <a:prstGeom prst="rect">
            <a:avLst/>
          </a:prstGeom>
        </p:spPr>
      </p:pic>
      <p:pic>
        <p:nvPicPr>
          <p:cNvPr id="1026" name="Picture 2" descr="Résultat de recherche d'images pour &quot;R png logo&quot;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36" y="4390616"/>
            <a:ext cx="1031382" cy="79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logo html5 js php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80" y="2662534"/>
            <a:ext cx="3704305" cy="154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odoo&quot;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311" y="3909111"/>
            <a:ext cx="2594644" cy="142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google scholar logo&quot;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142" y="5137303"/>
            <a:ext cx="2406980" cy="9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ésultat de recherche d'images pour &quot;bioconductor logo&quot;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21" y="5664925"/>
            <a:ext cx="692990" cy="68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248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14" name="OTLSHAPE_T_ce019337f2394c3c956e95431f4d117d_LeftVerticalConnector1"/>
          <p:cNvCxnSpPr/>
          <p:nvPr>
            <p:custDataLst>
              <p:tags r:id="rId4"/>
            </p:custDataLst>
          </p:nvPr>
        </p:nvCxnSpPr>
        <p:spPr>
          <a:xfrm>
            <a:off x="1535457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ce019337f2394c3c956e95431f4d117d_LeftVerticalConnector2"/>
          <p:cNvCxnSpPr/>
          <p:nvPr>
            <p:custDataLst>
              <p:tags r:id="rId5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ce019337f2394c3c956e95431f4d117d_LeftVerticalConnector3"/>
          <p:cNvCxnSpPr/>
          <p:nvPr>
            <p:custDataLst>
              <p:tags r:id="rId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ce019337f2394c3c956e95431f4d117d_RightVerticalConnector1"/>
          <p:cNvCxnSpPr/>
          <p:nvPr>
            <p:custDataLst>
              <p:tags r:id="rId7"/>
            </p:custDataLst>
          </p:nvPr>
        </p:nvCxnSpPr>
        <p:spPr>
          <a:xfrm>
            <a:off x="2364598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ce019337f2394c3c956e95431f4d117d_RightVerticalConnector2"/>
          <p:cNvCxnSpPr/>
          <p:nvPr>
            <p:custDataLst>
              <p:tags r:id="rId8"/>
            </p:custDataLst>
          </p:nvPr>
        </p:nvCxnSpPr>
        <p:spPr>
          <a:xfrm>
            <a:off x="2364598" y="3109722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ce019337f2394c3c956e95431f4d117d_RightVerticalConnector3"/>
          <p:cNvCxnSpPr/>
          <p:nvPr>
            <p:custDataLst>
              <p:tags r:id="rId9"/>
            </p:custDataLst>
          </p:nvPr>
        </p:nvCxnSpPr>
        <p:spPr>
          <a:xfrm>
            <a:off x="2364598" y="3475694"/>
            <a:ext cx="0" cy="21094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ce019337f2394c3c956e95431f4d117d_RightVerticalConnector4"/>
          <p:cNvCxnSpPr/>
          <p:nvPr>
            <p:custDataLst>
              <p:tags r:id="rId10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16842f32ebd3413ea0be9a10be3e7ee9_LeftVerticalConnector1" hidden="1"/>
          <p:cNvCxnSpPr/>
          <p:nvPr>
            <p:custDataLst>
              <p:tags r:id="rId11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16842f32ebd3413ea0be9a10be3e7ee9_LeftVerticalConnector2" hidden="1"/>
          <p:cNvCxnSpPr/>
          <p:nvPr>
            <p:custDataLst>
              <p:tags r:id="rId12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6842f32ebd3413ea0be9a10be3e7ee9_RightVerticalConnector1"/>
          <p:cNvCxnSpPr/>
          <p:nvPr>
            <p:custDataLst>
              <p:tags r:id="rId13"/>
            </p:custDataLst>
          </p:nvPr>
        </p:nvCxnSpPr>
        <p:spPr>
          <a:xfrm>
            <a:off x="4299375" y="3164163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16842f32ebd3413ea0be9a10be3e7ee9_RightVerticalConnector2"/>
          <p:cNvCxnSpPr/>
          <p:nvPr>
            <p:custDataLst>
              <p:tags r:id="rId14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16842f32ebd3413ea0be9a10be3e7ee9_RightVerticalConnector3"/>
          <p:cNvCxnSpPr/>
          <p:nvPr>
            <p:custDataLst>
              <p:tags r:id="rId15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4634effd103f44b086265e9d56356340_LeftVerticalConnector1" hidden="1"/>
          <p:cNvCxnSpPr/>
          <p:nvPr>
            <p:custDataLst>
              <p:tags r:id="rId1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4634effd103f44b086265e9d56356340_RightVerticalConnector1" hidden="1"/>
          <p:cNvCxnSpPr/>
          <p:nvPr>
            <p:custDataLst>
              <p:tags r:id="rId17"/>
            </p:custDataLst>
          </p:nvPr>
        </p:nvCxnSpPr>
        <p:spPr>
          <a:xfrm>
            <a:off x="2364598" y="3537881"/>
            <a:ext cx="0" cy="14875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4634effd103f44b086265e9d56356340_RightVerticalConnector2" hidden="1"/>
          <p:cNvCxnSpPr/>
          <p:nvPr>
            <p:custDataLst>
              <p:tags r:id="rId18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eaea8ab3d7b84ec0933b4789e0c5dce3_LeftVerticalConnector1"/>
          <p:cNvCxnSpPr/>
          <p:nvPr>
            <p:custDataLst>
              <p:tags r:id="rId19"/>
            </p:custDataLst>
          </p:nvPr>
        </p:nvCxnSpPr>
        <p:spPr>
          <a:xfrm>
            <a:off x="3470233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eaea8ab3d7b84ec0933b4789e0c5dce3_LeftVerticalConnector2"/>
          <p:cNvCxnSpPr/>
          <p:nvPr>
            <p:custDataLst>
              <p:tags r:id="rId20"/>
            </p:custDataLst>
          </p:nvPr>
        </p:nvCxnSpPr>
        <p:spPr>
          <a:xfrm>
            <a:off x="3470233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1" hidden="1"/>
          <p:cNvCxnSpPr/>
          <p:nvPr>
            <p:custDataLst>
              <p:tags r:id="rId21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RightVerticalConnector2" hidden="1"/>
          <p:cNvCxnSpPr/>
          <p:nvPr>
            <p:custDataLst>
              <p:tags r:id="rId22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644a5c78a1824ca5ba793ce4cfb7b320_LeftVerticalConnector1"/>
          <p:cNvCxnSpPr/>
          <p:nvPr>
            <p:custDataLst>
              <p:tags r:id="rId23"/>
            </p:custDataLst>
          </p:nvPr>
        </p:nvCxnSpPr>
        <p:spPr>
          <a:xfrm>
            <a:off x="5888703" y="42545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644a5c78a1824ca5ba793ce4cfb7b320_LeftVerticalConnector2"/>
          <p:cNvCxnSpPr/>
          <p:nvPr>
            <p:custDataLst>
              <p:tags r:id="rId24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1"/>
          <p:cNvCxnSpPr/>
          <p:nvPr>
            <p:custDataLst>
              <p:tags r:id="rId25"/>
            </p:custDataLst>
          </p:nvPr>
        </p:nvCxnSpPr>
        <p:spPr>
          <a:xfrm>
            <a:off x="8652621" y="4254500"/>
            <a:ext cx="0" cy="4608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644a5c78a1824ca5ba793ce4cfb7b320_RightVerticalConnector2"/>
          <p:cNvCxnSpPr/>
          <p:nvPr>
            <p:custDataLst>
              <p:tags r:id="rId26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f5ce2e2c6aa542538500e339c8f84cf5_LeftVerticalConnector1" hidden="1"/>
          <p:cNvCxnSpPr/>
          <p:nvPr>
            <p:custDataLst>
              <p:tags r:id="rId27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f5ce2e2c6aa542538500e339c8f84cf5_RightVerticalConnector1" hidden="1"/>
          <p:cNvCxnSpPr/>
          <p:nvPr>
            <p:custDataLst>
              <p:tags r:id="rId28"/>
            </p:custDataLst>
          </p:nvPr>
        </p:nvCxnSpPr>
        <p:spPr>
          <a:xfrm>
            <a:off x="8652621" y="45974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f5ce2e2c6aa542538500e339c8f84cf5_RightVerticalConnector2" hidden="1"/>
          <p:cNvCxnSpPr/>
          <p:nvPr>
            <p:custDataLst>
              <p:tags r:id="rId29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e9fed0f92a30471883d7eb1f7b94f2c8_LeftVerticalConnector1"/>
          <p:cNvCxnSpPr/>
          <p:nvPr>
            <p:custDataLst>
              <p:tags r:id="rId30"/>
            </p:custDataLst>
          </p:nvPr>
        </p:nvCxnSpPr>
        <p:spPr>
          <a:xfrm>
            <a:off x="9758255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e9fed0f92a30471883d7eb1f7b94f2c8_RightVerticalConnector1"/>
          <p:cNvCxnSpPr/>
          <p:nvPr>
            <p:custDataLst>
              <p:tags r:id="rId31"/>
            </p:custDataLst>
          </p:nvPr>
        </p:nvCxnSpPr>
        <p:spPr>
          <a:xfrm>
            <a:off x="10587397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32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3"/>
            </p:custDataLst>
          </p:nvPr>
        </p:nvSpPr>
        <p:spPr>
          <a:xfrm>
            <a:off x="844465" y="5143500"/>
            <a:ext cx="14351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TLSHAPE_TB_00000000000000000000000000000000_ElapsedTimeExtension"/>
          <p:cNvSpPr/>
          <p:nvPr>
            <p:custDataLst>
              <p:tags r:id="rId34"/>
            </p:custDataLst>
          </p:nvPr>
        </p:nvSpPr>
        <p:spPr>
          <a:xfrm>
            <a:off x="844465" y="2480225"/>
            <a:ext cx="1435100" cy="2663275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35"/>
            </p:custDataLst>
          </p:nvPr>
        </p:nvSpPr>
        <p:spPr>
          <a:xfrm>
            <a:off x="2221142" y="5524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36"/>
            </p:custDataLst>
          </p:nvPr>
        </p:nvSpPr>
        <p:spPr>
          <a:xfrm>
            <a:off x="2095443" y="56515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37"/>
            </p:custDataLst>
          </p:nvPr>
        </p:nvSpPr>
        <p:spPr>
          <a:xfrm>
            <a:off x="907965" y="52409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38"/>
            </p:custDataLst>
          </p:nvPr>
        </p:nvSpPr>
        <p:spPr>
          <a:xfrm>
            <a:off x="2980940" y="52409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39"/>
            </p:custDataLst>
          </p:nvPr>
        </p:nvSpPr>
        <p:spPr>
          <a:xfrm>
            <a:off x="5123013" y="52409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2" name="OTLSHAPE_TB_00000000000000000000000000000000_TimescaleInterval4"/>
          <p:cNvSpPr txBox="1"/>
          <p:nvPr>
            <p:custDataLst>
              <p:tags r:id="rId40"/>
            </p:custDataLst>
          </p:nvPr>
        </p:nvSpPr>
        <p:spPr>
          <a:xfrm>
            <a:off x="7265087" y="52409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3" name="OTLSHAPE_TB_00000000000000000000000000000000_TimescaleInterval5"/>
          <p:cNvSpPr txBox="1"/>
          <p:nvPr>
            <p:custDataLst>
              <p:tags r:id="rId41"/>
            </p:custDataLst>
          </p:nvPr>
        </p:nvSpPr>
        <p:spPr>
          <a:xfrm>
            <a:off x="9268962" y="52409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42" name="OTLSHAPE_T_ce019337f2394c3c956e95431f4d117d_Shape"/>
          <p:cNvSpPr/>
          <p:nvPr>
            <p:custDataLst>
              <p:tags r:id="rId42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16842f32ebd3413ea0be9a10be3e7ee9_Shape"/>
          <p:cNvSpPr/>
          <p:nvPr>
            <p:custDataLst>
              <p:tags r:id="rId43"/>
            </p:custDataLst>
          </p:nvPr>
        </p:nvSpPr>
        <p:spPr>
          <a:xfrm>
            <a:off x="1535457" y="2884763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TLSHAPE_T_4634effd103f44b086265e9d56356340_Shape"/>
          <p:cNvSpPr/>
          <p:nvPr>
            <p:custDataLst>
              <p:tags r:id="rId44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TLSHAPE_T_eaea8ab3d7b84ec0933b4789e0c5dce3_Shape"/>
          <p:cNvSpPr/>
          <p:nvPr>
            <p:custDataLst>
              <p:tags r:id="rId45"/>
            </p:custDataLst>
          </p:nvPr>
        </p:nvSpPr>
        <p:spPr>
          <a:xfrm>
            <a:off x="3470233" y="3632200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TLSHAPE_T_644a5c78a1824ca5ba793ce4cfb7b320_Shape"/>
          <p:cNvSpPr/>
          <p:nvPr>
            <p:custDataLst>
              <p:tags r:id="rId46"/>
            </p:custDataLst>
          </p:nvPr>
        </p:nvSpPr>
        <p:spPr>
          <a:xfrm>
            <a:off x="5888703" y="3975100"/>
            <a:ext cx="2768600" cy="279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f5ce2e2c6aa542538500e339c8f84cf5_Shape"/>
          <p:cNvSpPr/>
          <p:nvPr>
            <p:custDataLst>
              <p:tags r:id="rId47"/>
            </p:custDataLst>
          </p:nvPr>
        </p:nvSpPr>
        <p:spPr>
          <a:xfrm>
            <a:off x="5888703" y="4318000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e9fed0f92a30471883d7eb1f7b94f2c8_Shape"/>
          <p:cNvSpPr/>
          <p:nvPr>
            <p:custDataLst>
              <p:tags r:id="rId48"/>
            </p:custDataLst>
          </p:nvPr>
        </p:nvSpPr>
        <p:spPr>
          <a:xfrm>
            <a:off x="9758255" y="4660900"/>
            <a:ext cx="8382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TLSHAPE_T_ce019337f2394c3c956e95431f4d117d_ShapePercentage"/>
          <p:cNvSpPr/>
          <p:nvPr>
            <p:custDataLst>
              <p:tags r:id="rId49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TLSHAPE_T_16842f32ebd3413ea0be9a10be3e7ee9_ShapePercentage"/>
          <p:cNvSpPr/>
          <p:nvPr>
            <p:custDataLst>
              <p:tags r:id="rId50"/>
            </p:custDataLst>
          </p:nvPr>
        </p:nvSpPr>
        <p:spPr>
          <a:xfrm>
            <a:off x="1535457" y="2884763"/>
            <a:ext cx="5588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TLSHAPE_T_4634effd103f44b086265e9d56356340_ShapePercentage"/>
          <p:cNvSpPr/>
          <p:nvPr>
            <p:custDataLst>
              <p:tags r:id="rId51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TLSHAPE_T_eaea8ab3d7b84ec0933b4789e0c5dce3_ShapePercentage" hidden="1"/>
          <p:cNvSpPr/>
          <p:nvPr>
            <p:custDataLst>
              <p:tags r:id="rId52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TLSHAPE_T_644a5c78a1824ca5ba793ce4cfb7b320_ShapePercentage" hidden="1"/>
          <p:cNvSpPr/>
          <p:nvPr>
            <p:custDataLst>
              <p:tags r:id="rId53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f5ce2e2c6aa542538500e339c8f84cf5_ShapePercentage" hidden="1"/>
          <p:cNvSpPr/>
          <p:nvPr>
            <p:custDataLst>
              <p:tags r:id="rId54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e9fed0f92a30471883d7eb1f7b94f2c8_ShapePercentage" hidden="1"/>
          <p:cNvSpPr/>
          <p:nvPr>
            <p:custDataLst>
              <p:tags r:id="rId55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TLSHAPE_T_ce019337f2394c3c956e95431f4d117d_Duration" hidden="1"/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5" name="OTLSHAPE_T_ce019337f2394c3c956e95431f4d117d_StartDate" hidden="1"/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6" name="OTLSHAPE_T_ce019337f2394c3c956e95431f4d117d_EndDate" hidden="1"/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7" name="OTLSHAPE_T_ce019337f2394c3c956e95431f4d117d_Title"/>
          <p:cNvSpPr txBox="1"/>
          <p:nvPr>
            <p:custDataLst>
              <p:tags r:id="rId59"/>
            </p:custDataLst>
          </p:nvPr>
        </p:nvSpPr>
        <p:spPr>
          <a:xfrm>
            <a:off x="282839" y="2481467"/>
            <a:ext cx="1211512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dirty="0" err="1">
                <a:solidFill>
                  <a:schemeClr val="dk1"/>
                </a:solidFill>
                <a:latin typeface="Calibri" panose="020F0502020204030204" pitchFamily="34" charset="0"/>
              </a:rPr>
              <a:t>Understand</a:t>
            </a:r>
            <a:r>
              <a:rPr lang="fr-FR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 the package </a:t>
            </a:r>
            <a:r>
              <a:rPr lang="fr-FR" sz="1100" b="1" dirty="0" smtClean="0">
                <a:solidFill>
                  <a:schemeClr val="dk1"/>
                </a:solidFill>
                <a:latin typeface="Calibri" panose="020F0502020204030204" pitchFamily="34" charset="0"/>
              </a:rPr>
              <a:t>DESeq2</a:t>
            </a:r>
            <a:endParaRPr lang="fr-FR" sz="1100" b="1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ce019337f2394c3c956e95431f4d117d_JoinedDate"/>
          <p:cNvSpPr txBox="1"/>
          <p:nvPr>
            <p:custDataLst>
              <p:tags r:id="rId60"/>
            </p:custDataLst>
          </p:nvPr>
        </p:nvSpPr>
        <p:spPr>
          <a:xfrm>
            <a:off x="2415398" y="2573232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49" name="OTLSHAPE_T_ce019337f2394c3c956e95431f4d117d_TextPercentage"/>
          <p:cNvSpPr txBox="1"/>
          <p:nvPr>
            <p:custDataLst>
              <p:tags r:id="rId61"/>
            </p:custDataLst>
          </p:nvPr>
        </p:nvSpPr>
        <p:spPr>
          <a:xfrm>
            <a:off x="2080626" y="2573232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52" name="OTLSHAPE_T_16842f32ebd3413ea0be9a10be3e7ee9_Duration" hidden="1"/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3" name="OTLSHAPE_T_16842f32ebd3413ea0be9a10be3e7ee9_StartDate" hidden="1"/>
          <p:cNvSpPr txBox="1"/>
          <p:nvPr>
            <p:custDataLst>
              <p:tags r:id="rId6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4" name="OTLSHAPE_T_16842f32ebd3413ea0be9a10be3e7ee9_EndDate" hidden="1"/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5" name="OTLSHAPE_T_16842f32ebd3413ea0be9a10be3e7ee9_JoinedDate"/>
          <p:cNvSpPr txBox="1"/>
          <p:nvPr>
            <p:custDataLst>
              <p:tags r:id="rId65"/>
            </p:custDataLst>
          </p:nvPr>
        </p:nvSpPr>
        <p:spPr>
          <a:xfrm>
            <a:off x="4350175" y="2946950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Dec 20</a:t>
            </a:r>
          </a:p>
        </p:txBody>
      </p:sp>
      <p:sp>
        <p:nvSpPr>
          <p:cNvPr id="56" name="OTLSHAPE_T_16842f32ebd3413ea0be9a10be3e7ee9_Title"/>
          <p:cNvSpPr txBox="1"/>
          <p:nvPr>
            <p:custDataLst>
              <p:tags r:id="rId66"/>
            </p:custDataLst>
          </p:nvPr>
        </p:nvSpPr>
        <p:spPr>
          <a:xfrm>
            <a:off x="282839" y="2855186"/>
            <a:ext cx="12065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err="1">
                <a:solidFill>
                  <a:schemeClr val="dk1"/>
                </a:solidFill>
                <a:latin typeface="Calibri" panose="020F0502020204030204" pitchFamily="34" charset="0"/>
              </a:rPr>
              <a:t>Create</a:t>
            </a:r>
            <a:r>
              <a:rPr lang="fr-FR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 the web interface</a:t>
            </a:r>
          </a:p>
        </p:txBody>
      </p:sp>
      <p:sp>
        <p:nvSpPr>
          <p:cNvPr id="57" name="OTLSHAPE_T_16842f32ebd3413ea0be9a10be3e7ee9_TextPercentage" hidden="1"/>
          <p:cNvSpPr txBox="1"/>
          <p:nvPr>
            <p:custDataLst>
              <p:tags r:id="rId6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0" name="OTLSHAPE_T_4634effd103f44b086265e9d56356340_Duration" hidden="1"/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1" name="OTLSHAPE_T_4634effd103f44b086265e9d56356340_StartDate" hidden="1"/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2" name="OTLSHAPE_T_4634effd103f44b086265e9d56356340_EndDate" hidden="1"/>
          <p:cNvSpPr txBox="1"/>
          <p:nvPr>
            <p:custDataLst>
              <p:tags r:id="rId7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71"/>
            </p:custDataLst>
          </p:nvPr>
        </p:nvSpPr>
        <p:spPr>
          <a:xfrm>
            <a:off x="-7424" y="3313543"/>
            <a:ext cx="14986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Write </a:t>
            </a:r>
            <a:r>
              <a:rPr lang="fr-FR" sz="1100" b="1" spc="-6" dirty="0" err="1">
                <a:solidFill>
                  <a:schemeClr val="dk1"/>
                </a:solidFill>
                <a:latin typeface="Calibri" panose="020F0502020204030204" pitchFamily="34" charset="0"/>
              </a:rPr>
              <a:t>functional</a:t>
            </a:r>
            <a:r>
              <a:rPr lang="fr-FR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 scripts </a:t>
            </a: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72"/>
            </p:custDataLst>
          </p:nvPr>
        </p:nvSpPr>
        <p:spPr>
          <a:xfrm>
            <a:off x="2415398" y="3320669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65" name="OTLSHAPE_T_4634effd103f44b086265e9d56356340_TextPercentage"/>
          <p:cNvSpPr txBox="1"/>
          <p:nvPr>
            <p:custDataLst>
              <p:tags r:id="rId73"/>
            </p:custDataLst>
          </p:nvPr>
        </p:nvSpPr>
        <p:spPr>
          <a:xfrm>
            <a:off x="2080626" y="332066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68" name="OTLSHAPE_T_eaea8ab3d7b84ec0933b4789e0c5dce3_Duration" hidden="1"/>
          <p:cNvSpPr txBox="1"/>
          <p:nvPr>
            <p:custDataLst>
              <p:tags r:id="rId7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9" name="OTLSHAPE_T_eaea8ab3d7b84ec0933b4789e0c5dce3_TextPercentage" hidden="1"/>
          <p:cNvSpPr txBox="1"/>
          <p:nvPr>
            <p:custDataLst>
              <p:tags r:id="rId7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0" name="OTLSHAPE_T_eaea8ab3d7b84ec0933b4789e0c5dce3_StartDate" hidden="1"/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1" name="OTLSHAPE_T_eaea8ab3d7b84ec0933b4789e0c5dce3_EndDate" hidden="1"/>
          <p:cNvSpPr txBox="1"/>
          <p:nvPr>
            <p:custDataLst>
              <p:tags r:id="rId7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2" name="OTLSHAPE_T_eaea8ab3d7b84ec0933b4789e0c5dce3_Title"/>
          <p:cNvSpPr txBox="1"/>
          <p:nvPr>
            <p:custDataLst>
              <p:tags r:id="rId78"/>
            </p:custDataLst>
          </p:nvPr>
        </p:nvSpPr>
        <p:spPr>
          <a:xfrm>
            <a:off x="1781599" y="3686640"/>
            <a:ext cx="163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Gather</a:t>
            </a:r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 all R scripts</a:t>
            </a:r>
          </a:p>
        </p:txBody>
      </p:sp>
      <p:sp>
        <p:nvSpPr>
          <p:cNvPr id="73" name="OTLSHAPE_T_eaea8ab3d7b84ec0933b4789e0c5dce3_JoinedDate"/>
          <p:cNvSpPr txBox="1"/>
          <p:nvPr>
            <p:custDataLst>
              <p:tags r:id="rId79"/>
            </p:custDataLst>
          </p:nvPr>
        </p:nvSpPr>
        <p:spPr>
          <a:xfrm>
            <a:off x="4350175" y="369438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</a:p>
        </p:txBody>
      </p:sp>
      <p:sp>
        <p:nvSpPr>
          <p:cNvPr id="76" name="OTLSHAPE_T_644a5c78a1824ca5ba793ce4cfb7b320_Duration" hidden="1"/>
          <p:cNvSpPr txBox="1"/>
          <p:nvPr>
            <p:custDataLst>
              <p:tags r:id="rId8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7" name="OTLSHAPE_T_644a5c78a1824ca5ba793ce4cfb7b320_TextPercentage" hidden="1"/>
          <p:cNvSpPr txBox="1"/>
          <p:nvPr>
            <p:custDataLst>
              <p:tags r:id="rId8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8" name="OTLSHAPE_T_644a5c78a1824ca5ba793ce4cfb7b320_StartDate" hidden="1"/>
          <p:cNvSpPr txBox="1"/>
          <p:nvPr>
            <p:custDataLst>
              <p:tags r:id="rId8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9" name="OTLSHAPE_T_644a5c78a1824ca5ba793ce4cfb7b320_EndDate" hidden="1"/>
          <p:cNvSpPr txBox="1"/>
          <p:nvPr>
            <p:custDataLst>
              <p:tags r:id="rId8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0" name="OTLSHAPE_T_644a5c78a1824ca5ba793ce4cfb7b320_Title"/>
          <p:cNvSpPr txBox="1"/>
          <p:nvPr>
            <p:custDataLst>
              <p:tags r:id="rId84"/>
            </p:custDataLst>
          </p:nvPr>
        </p:nvSpPr>
        <p:spPr>
          <a:xfrm>
            <a:off x="3047882" y="4029540"/>
            <a:ext cx="279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Link </a:t>
            </a:r>
            <a:r>
              <a:rPr lang="fr-FR" sz="1100" b="1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between</a:t>
            </a:r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 web interface and R scripts</a:t>
            </a:r>
          </a:p>
        </p:txBody>
      </p:sp>
      <p:sp>
        <p:nvSpPr>
          <p:cNvPr id="81" name="OTLSHAPE_T_644a5c78a1824ca5ba793ce4cfb7b320_JoinedDate"/>
          <p:cNvSpPr txBox="1"/>
          <p:nvPr>
            <p:custDataLst>
              <p:tags r:id="rId85"/>
            </p:custDataLst>
          </p:nvPr>
        </p:nvSpPr>
        <p:spPr>
          <a:xfrm>
            <a:off x="8703421" y="40372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</a:p>
        </p:txBody>
      </p:sp>
      <p:sp>
        <p:nvSpPr>
          <p:cNvPr id="84" name="OTLSHAPE_T_f5ce2e2c6aa542538500e339c8f84cf5_Duration" hidden="1"/>
          <p:cNvSpPr txBox="1"/>
          <p:nvPr>
            <p:custDataLst>
              <p:tags r:id="rId8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5" name="OTLSHAPE_T_f5ce2e2c6aa542538500e339c8f84cf5_TextPercentage" hidden="1"/>
          <p:cNvSpPr txBox="1"/>
          <p:nvPr>
            <p:custDataLst>
              <p:tags r:id="rId8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6" name="OTLSHAPE_T_f5ce2e2c6aa542538500e339c8f84cf5_StartDate" hidden="1"/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7" name="OTLSHAPE_T_f5ce2e2c6aa542538500e339c8f84cf5_EndDate" hidden="1"/>
          <p:cNvSpPr txBox="1"/>
          <p:nvPr>
            <p:custDataLst>
              <p:tags r:id="rId8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8" name="OTLSHAPE_T_f5ce2e2c6aa542538500e339c8f84cf5_JoinedDate"/>
          <p:cNvSpPr txBox="1"/>
          <p:nvPr>
            <p:custDataLst>
              <p:tags r:id="rId90"/>
            </p:custDataLst>
          </p:nvPr>
        </p:nvSpPr>
        <p:spPr>
          <a:xfrm>
            <a:off x="8703421" y="43801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</a:p>
        </p:txBody>
      </p:sp>
      <p:sp>
        <p:nvSpPr>
          <p:cNvPr id="92" name="OTLSHAPE_T_e9fed0f92a30471883d7eb1f7b94f2c8_Duration" hidden="1"/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3" name="OTLSHAPE_T_e9fed0f92a30471883d7eb1f7b94f2c8_TextPercentage" hidden="1"/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4" name="OTLSHAPE_T_e9fed0f92a30471883d7eb1f7b94f2c8_StartDate" hidden="1"/>
          <p:cNvSpPr txBox="1"/>
          <p:nvPr>
            <p:custDataLst>
              <p:tags r:id="rId9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5" name="OTLSHAPE_T_e9fed0f92a30471883d7eb1f7b94f2c8_EndDate" hidden="1"/>
          <p:cNvSpPr txBox="1"/>
          <p:nvPr>
            <p:custDataLst>
              <p:tags r:id="rId9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6" name="OTLSHAPE_T_e9fed0f92a30471883d7eb1f7b94f2c8_Title"/>
          <p:cNvSpPr txBox="1"/>
          <p:nvPr>
            <p:custDataLst>
              <p:tags r:id="rId95"/>
            </p:custDataLst>
          </p:nvPr>
        </p:nvSpPr>
        <p:spPr>
          <a:xfrm>
            <a:off x="7364982" y="4715340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Implement</a:t>
            </a:r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 the </a:t>
            </a:r>
            <a:r>
              <a:rPr lang="fr-FR" sz="1100" b="1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tool</a:t>
            </a:r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 on </a:t>
            </a:r>
            <a:r>
              <a:rPr lang="fr-FR" sz="1100" b="1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client’s</a:t>
            </a:r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 server</a:t>
            </a:r>
          </a:p>
        </p:txBody>
      </p:sp>
      <p:sp>
        <p:nvSpPr>
          <p:cNvPr id="97" name="OTLSHAPE_T_e9fed0f92a30471883d7eb1f7b94f2c8_JoinedDate"/>
          <p:cNvSpPr txBox="1"/>
          <p:nvPr>
            <p:custDataLst>
              <p:tags r:id="rId96"/>
            </p:custDataLst>
          </p:nvPr>
        </p:nvSpPr>
        <p:spPr>
          <a:xfrm>
            <a:off x="10638197" y="47230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2">
                <a:solidFill>
                  <a:schemeClr val="dk2"/>
                </a:solidFill>
                <a:latin typeface="Calibri" panose="020F0502020204030204" pitchFamily="34" charset="0"/>
              </a:rPr>
              <a:t>Mar 9 - Mar 20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811697" y="393816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/>
          <p:cNvSpPr/>
          <p:nvPr/>
        </p:nvSpPr>
        <p:spPr>
          <a:xfrm>
            <a:off x="6811697" y="426582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TLSHAPE_T_f5ce2e2c6aa542538500e339c8f84cf5_Title"/>
          <p:cNvSpPr txBox="1"/>
          <p:nvPr>
            <p:custDataLst>
              <p:tags r:id="rId97"/>
            </p:custDataLst>
          </p:nvPr>
        </p:nvSpPr>
        <p:spPr>
          <a:xfrm>
            <a:off x="3835282" y="4361115"/>
            <a:ext cx="200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2" dirty="0" err="1">
                <a:solidFill>
                  <a:schemeClr val="dk1"/>
                </a:solidFill>
                <a:latin typeface="Calibri" panose="020F0502020204030204" pitchFamily="34" charset="0"/>
              </a:rPr>
              <a:t>Add</a:t>
            </a:r>
            <a:r>
              <a:rPr lang="fr-FR" sz="1100" b="1" spc="-2" dirty="0">
                <a:solidFill>
                  <a:schemeClr val="dk1"/>
                </a:solidFill>
                <a:latin typeface="Calibri" panose="020F0502020204030204" pitchFamily="34" charset="0"/>
              </a:rPr>
              <a:t> non-canonical </a:t>
            </a:r>
            <a:r>
              <a:rPr lang="fr-FR" sz="1100" b="1" spc="-2" dirty="0" err="1">
                <a:solidFill>
                  <a:schemeClr val="dk1"/>
                </a:solidFill>
                <a:latin typeface="Calibri" panose="020F0502020204030204" pitchFamily="34" charset="0"/>
              </a:rPr>
              <a:t>pathways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374758" y="2822194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itle 1"/>
          <p:cNvSpPr txBox="1">
            <a:spLocks/>
          </p:cNvSpPr>
          <p:nvPr/>
        </p:nvSpPr>
        <p:spPr>
          <a:xfrm>
            <a:off x="378080" y="1771821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Gantt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4545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Where</a:t>
            </a:r>
            <a:r>
              <a:rPr lang="fr-FR" dirty="0"/>
              <a:t> are </a:t>
            </a:r>
            <a:r>
              <a:rPr lang="fr-FR" dirty="0" err="1"/>
              <a:t>we</a:t>
            </a:r>
            <a:r>
              <a:rPr lang="fr-FR" dirty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</a:t>
            </a:r>
            <a:r>
              <a:rPr lang="fr-FR" sz="2000" dirty="0" err="1"/>
              <a:t>was</a:t>
            </a:r>
            <a:r>
              <a:rPr lang="fr-FR" sz="2000" dirty="0"/>
              <a:t> set up and </a:t>
            </a:r>
            <a:r>
              <a:rPr lang="fr-FR" sz="2000" dirty="0" err="1"/>
              <a:t>functional</a:t>
            </a:r>
            <a:endParaRPr lang="fr-FR" sz="2000" dirty="0"/>
          </a:p>
          <a:p>
            <a:pPr algn="just"/>
            <a:r>
              <a:rPr lang="fr-FR" sz="2000" dirty="0"/>
              <a:t>4 R scripts </a:t>
            </a:r>
            <a:r>
              <a:rPr lang="fr-FR" sz="2000" dirty="0" err="1"/>
              <a:t>functional</a:t>
            </a:r>
            <a:r>
              <a:rPr lang="fr-FR" sz="2000" dirty="0"/>
              <a:t> and </a:t>
            </a:r>
            <a:r>
              <a:rPr lang="fr-FR" sz="2000" dirty="0" err="1"/>
              <a:t>tested</a:t>
            </a:r>
            <a:endParaRPr lang="fr-FR" sz="2000" dirty="0"/>
          </a:p>
          <a:p>
            <a:pPr algn="just"/>
            <a:r>
              <a:rPr lang="fr-FR" sz="2000" dirty="0"/>
              <a:t>Web interface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started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/>
              <a:t>Convert</a:t>
            </a:r>
            <a:r>
              <a:rPr lang="fr-FR" sz="2000" dirty="0"/>
              <a:t> 4 R scripts in one script and test </a:t>
            </a:r>
            <a:r>
              <a:rPr lang="fr-FR" sz="2000" dirty="0" err="1"/>
              <a:t>it</a:t>
            </a:r>
            <a:endParaRPr lang="fr-FR" sz="2000" dirty="0"/>
          </a:p>
          <a:p>
            <a:pPr algn="just"/>
            <a:r>
              <a:rPr lang="fr-FR" sz="2000" dirty="0"/>
              <a:t>Complete the web interface</a:t>
            </a:r>
            <a:endParaRPr lang="fr-FR" sz="16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542432" y="2877424"/>
            <a:ext cx="304695" cy="2936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4556740" y="5259897"/>
            <a:ext cx="299307" cy="3103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120389" y="3275697"/>
            <a:ext cx="304695" cy="2936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052287" y="3675078"/>
            <a:ext cx="304695" cy="29361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6016074" y="4859556"/>
            <a:ext cx="299307" cy="310393"/>
          </a:xfrm>
          <a:prstGeom prst="rect">
            <a:avLst/>
          </a:prstGeom>
        </p:spPr>
      </p:pic>
      <p:pic>
        <p:nvPicPr>
          <p:cNvPr id="2050" name="Picture 2" descr="Résultat de recherche d'images pour &quot;project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81" y="2468562"/>
            <a:ext cx="2785876" cy="32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34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Mise en contexte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23983" y="3508579"/>
            <a:ext cx="7403977" cy="22191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Aucun outil n’existe pour les voies non-canoniques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Non-canoniques </a:t>
            </a:r>
            <a:r>
              <a:rPr lang="fr-FR" sz="2000" dirty="0">
                <a:sym typeface="Wingdings" panose="05000000000000000000" pitchFamily="2" charset="2"/>
              </a:rPr>
              <a:t> Voies métaboliques non standards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Exemple : La glycolyse + cycle de Krebs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013978" y="2783989"/>
            <a:ext cx="106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Glycolyse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042400" y="4067379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Pyruvate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9195230" y="5257475"/>
            <a:ext cx="70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Krebs</a:t>
            </a:r>
          </a:p>
        </p:txBody>
      </p:sp>
      <p:sp>
        <p:nvSpPr>
          <p:cNvPr id="3" name="Flèche courbée vers la gauche 2"/>
          <p:cNvSpPr/>
          <p:nvPr/>
        </p:nvSpPr>
        <p:spPr>
          <a:xfrm rot="10800000">
            <a:off x="8390435" y="2835479"/>
            <a:ext cx="647700" cy="1558222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 courbée vers la gauche 10"/>
          <p:cNvSpPr/>
          <p:nvPr/>
        </p:nvSpPr>
        <p:spPr>
          <a:xfrm>
            <a:off x="10052356" y="2933700"/>
            <a:ext cx="647700" cy="1557190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Flèche droite 3"/>
          <p:cNvSpPr/>
          <p:nvPr/>
        </p:nvSpPr>
        <p:spPr>
          <a:xfrm rot="5400000">
            <a:off x="9186671" y="4687578"/>
            <a:ext cx="717147" cy="37321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Bouée 4"/>
          <p:cNvSpPr/>
          <p:nvPr/>
        </p:nvSpPr>
        <p:spPr>
          <a:xfrm>
            <a:off x="9038135" y="5727700"/>
            <a:ext cx="999403" cy="999403"/>
          </a:xfrm>
          <a:prstGeom prst="donut">
            <a:avLst>
              <a:gd name="adj" fmla="val 1483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Triangle isocèle 11"/>
          <p:cNvSpPr/>
          <p:nvPr/>
        </p:nvSpPr>
        <p:spPr>
          <a:xfrm rot="5400000">
            <a:off x="9361095" y="5701263"/>
            <a:ext cx="368300" cy="21938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Virage 12"/>
          <p:cNvSpPr/>
          <p:nvPr/>
        </p:nvSpPr>
        <p:spPr>
          <a:xfrm rot="10800000" flipH="1">
            <a:off x="9731851" y="4515609"/>
            <a:ext cx="1379588" cy="737886"/>
          </a:xfrm>
          <a:prstGeom prst="ben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155763" y="4863424"/>
            <a:ext cx="70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Autre</a:t>
            </a:r>
          </a:p>
        </p:txBody>
      </p:sp>
    </p:spTree>
    <p:extLst>
      <p:ext uri="{BB962C8B-B14F-4D97-AF65-F5344CB8AC3E}">
        <p14:creationId xmlns:p14="http://schemas.microsoft.com/office/powerpoint/2010/main" val="120026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Objectif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740397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Créer un outil facile d’utilisation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Résultats parlants et publiables dans des articles scientifiques.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Identification des gènes ‘non-canonique’.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Interprétation des résultats.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Sur le site du client (</a:t>
            </a:r>
            <a:r>
              <a:rPr lang="fr-FR" sz="2000" dirty="0" err="1"/>
              <a:t>Cellomet</a:t>
            </a:r>
            <a:r>
              <a:rPr lang="fr-F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843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Les outils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36949" y="3216224"/>
            <a:ext cx="4816679" cy="35551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dirty="0"/>
              <a:t>Travail collaboratif</a:t>
            </a:r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r>
              <a:rPr lang="fr-FR" sz="2400" dirty="0"/>
              <a:t>Langage de programmation pour faire des analyses statistiques</a:t>
            </a:r>
          </a:p>
          <a:p>
            <a:pPr marL="0" indent="0" algn="just">
              <a:buNone/>
            </a:pPr>
            <a:r>
              <a:rPr lang="fr-FR" sz="2000" dirty="0"/>
              <a:t>Packages : </a:t>
            </a:r>
          </a:p>
          <a:p>
            <a:pPr marL="0" indent="0" algn="just">
              <a:buNone/>
            </a:pPr>
            <a:r>
              <a:rPr lang="fr-FR" sz="2000" dirty="0"/>
              <a:t>	</a:t>
            </a:r>
            <a:r>
              <a:rPr lang="fr-FR" sz="2000" dirty="0" smtClean="0"/>
              <a:t>- </a:t>
            </a:r>
            <a:r>
              <a:rPr lang="fr-FR" sz="2000" dirty="0"/>
              <a:t>DESeq2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1" y="2835479"/>
            <a:ext cx="1220893" cy="1220893"/>
          </a:xfrm>
          <a:prstGeom prst="rect">
            <a:avLst/>
          </a:prstGeom>
        </p:spPr>
      </p:pic>
      <p:pic>
        <p:nvPicPr>
          <p:cNvPr id="1026" name="Picture 2" descr="Résultat de recherche d'images pour &quot;R png logo&quot;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36" y="4390616"/>
            <a:ext cx="1031382" cy="79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logo html5 js php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80" y="2662534"/>
            <a:ext cx="3704305" cy="154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odoo&quot;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311" y="3909111"/>
            <a:ext cx="2594644" cy="142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google scholar logo&quot;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142" y="5137303"/>
            <a:ext cx="2406980" cy="9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ésultat de recherche d'images pour &quot;bioconductor logo&quot;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21" y="5664925"/>
            <a:ext cx="692990" cy="68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47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14" name="OTLSHAPE_T_ce019337f2394c3c956e95431f4d117d_LeftVerticalConnector1"/>
          <p:cNvCxnSpPr/>
          <p:nvPr>
            <p:custDataLst>
              <p:tags r:id="rId4"/>
            </p:custDataLst>
          </p:nvPr>
        </p:nvCxnSpPr>
        <p:spPr>
          <a:xfrm>
            <a:off x="1535457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ce019337f2394c3c956e95431f4d117d_LeftVerticalConnector2"/>
          <p:cNvCxnSpPr/>
          <p:nvPr>
            <p:custDataLst>
              <p:tags r:id="rId5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ce019337f2394c3c956e95431f4d117d_LeftVerticalConnector3"/>
          <p:cNvCxnSpPr/>
          <p:nvPr>
            <p:custDataLst>
              <p:tags r:id="rId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ce019337f2394c3c956e95431f4d117d_RightVerticalConnector1"/>
          <p:cNvCxnSpPr/>
          <p:nvPr>
            <p:custDataLst>
              <p:tags r:id="rId7"/>
            </p:custDataLst>
          </p:nvPr>
        </p:nvCxnSpPr>
        <p:spPr>
          <a:xfrm>
            <a:off x="2364598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ce019337f2394c3c956e95431f4d117d_RightVerticalConnector2"/>
          <p:cNvCxnSpPr/>
          <p:nvPr>
            <p:custDataLst>
              <p:tags r:id="rId8"/>
            </p:custDataLst>
          </p:nvPr>
        </p:nvCxnSpPr>
        <p:spPr>
          <a:xfrm>
            <a:off x="2364598" y="3109722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ce019337f2394c3c956e95431f4d117d_RightVerticalConnector3"/>
          <p:cNvCxnSpPr/>
          <p:nvPr>
            <p:custDataLst>
              <p:tags r:id="rId9"/>
            </p:custDataLst>
          </p:nvPr>
        </p:nvCxnSpPr>
        <p:spPr>
          <a:xfrm>
            <a:off x="2364598" y="3475694"/>
            <a:ext cx="0" cy="21094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ce019337f2394c3c956e95431f4d117d_RightVerticalConnector4"/>
          <p:cNvCxnSpPr/>
          <p:nvPr>
            <p:custDataLst>
              <p:tags r:id="rId10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16842f32ebd3413ea0be9a10be3e7ee9_LeftVerticalConnector1" hidden="1"/>
          <p:cNvCxnSpPr/>
          <p:nvPr>
            <p:custDataLst>
              <p:tags r:id="rId11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16842f32ebd3413ea0be9a10be3e7ee9_LeftVerticalConnector2" hidden="1"/>
          <p:cNvCxnSpPr/>
          <p:nvPr>
            <p:custDataLst>
              <p:tags r:id="rId12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6842f32ebd3413ea0be9a10be3e7ee9_RightVerticalConnector1"/>
          <p:cNvCxnSpPr/>
          <p:nvPr>
            <p:custDataLst>
              <p:tags r:id="rId13"/>
            </p:custDataLst>
          </p:nvPr>
        </p:nvCxnSpPr>
        <p:spPr>
          <a:xfrm>
            <a:off x="4299375" y="3164163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16842f32ebd3413ea0be9a10be3e7ee9_RightVerticalConnector2"/>
          <p:cNvCxnSpPr/>
          <p:nvPr>
            <p:custDataLst>
              <p:tags r:id="rId14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16842f32ebd3413ea0be9a10be3e7ee9_RightVerticalConnector3"/>
          <p:cNvCxnSpPr/>
          <p:nvPr>
            <p:custDataLst>
              <p:tags r:id="rId15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4634effd103f44b086265e9d56356340_LeftVerticalConnector1" hidden="1"/>
          <p:cNvCxnSpPr/>
          <p:nvPr>
            <p:custDataLst>
              <p:tags r:id="rId1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4634effd103f44b086265e9d56356340_RightVerticalConnector1" hidden="1"/>
          <p:cNvCxnSpPr/>
          <p:nvPr>
            <p:custDataLst>
              <p:tags r:id="rId17"/>
            </p:custDataLst>
          </p:nvPr>
        </p:nvCxnSpPr>
        <p:spPr>
          <a:xfrm>
            <a:off x="2364598" y="3537881"/>
            <a:ext cx="0" cy="14875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4634effd103f44b086265e9d56356340_RightVerticalConnector2" hidden="1"/>
          <p:cNvCxnSpPr/>
          <p:nvPr>
            <p:custDataLst>
              <p:tags r:id="rId18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eaea8ab3d7b84ec0933b4789e0c5dce3_LeftVerticalConnector1"/>
          <p:cNvCxnSpPr/>
          <p:nvPr>
            <p:custDataLst>
              <p:tags r:id="rId19"/>
            </p:custDataLst>
          </p:nvPr>
        </p:nvCxnSpPr>
        <p:spPr>
          <a:xfrm>
            <a:off x="3470233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eaea8ab3d7b84ec0933b4789e0c5dce3_LeftVerticalConnector2"/>
          <p:cNvCxnSpPr/>
          <p:nvPr>
            <p:custDataLst>
              <p:tags r:id="rId20"/>
            </p:custDataLst>
          </p:nvPr>
        </p:nvCxnSpPr>
        <p:spPr>
          <a:xfrm>
            <a:off x="3470233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1" hidden="1"/>
          <p:cNvCxnSpPr/>
          <p:nvPr>
            <p:custDataLst>
              <p:tags r:id="rId21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RightVerticalConnector2" hidden="1"/>
          <p:cNvCxnSpPr/>
          <p:nvPr>
            <p:custDataLst>
              <p:tags r:id="rId22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644a5c78a1824ca5ba793ce4cfb7b320_LeftVerticalConnector1"/>
          <p:cNvCxnSpPr/>
          <p:nvPr>
            <p:custDataLst>
              <p:tags r:id="rId23"/>
            </p:custDataLst>
          </p:nvPr>
        </p:nvCxnSpPr>
        <p:spPr>
          <a:xfrm>
            <a:off x="5888703" y="42545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644a5c78a1824ca5ba793ce4cfb7b320_LeftVerticalConnector2"/>
          <p:cNvCxnSpPr/>
          <p:nvPr>
            <p:custDataLst>
              <p:tags r:id="rId24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1"/>
          <p:cNvCxnSpPr/>
          <p:nvPr>
            <p:custDataLst>
              <p:tags r:id="rId25"/>
            </p:custDataLst>
          </p:nvPr>
        </p:nvCxnSpPr>
        <p:spPr>
          <a:xfrm>
            <a:off x="8652621" y="4254500"/>
            <a:ext cx="0" cy="4608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644a5c78a1824ca5ba793ce4cfb7b320_RightVerticalConnector2"/>
          <p:cNvCxnSpPr/>
          <p:nvPr>
            <p:custDataLst>
              <p:tags r:id="rId26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f5ce2e2c6aa542538500e339c8f84cf5_LeftVerticalConnector1" hidden="1"/>
          <p:cNvCxnSpPr/>
          <p:nvPr>
            <p:custDataLst>
              <p:tags r:id="rId27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f5ce2e2c6aa542538500e339c8f84cf5_RightVerticalConnector1" hidden="1"/>
          <p:cNvCxnSpPr/>
          <p:nvPr>
            <p:custDataLst>
              <p:tags r:id="rId28"/>
            </p:custDataLst>
          </p:nvPr>
        </p:nvCxnSpPr>
        <p:spPr>
          <a:xfrm>
            <a:off x="8652621" y="45974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f5ce2e2c6aa542538500e339c8f84cf5_RightVerticalConnector2" hidden="1"/>
          <p:cNvCxnSpPr/>
          <p:nvPr>
            <p:custDataLst>
              <p:tags r:id="rId29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e9fed0f92a30471883d7eb1f7b94f2c8_LeftVerticalConnector1"/>
          <p:cNvCxnSpPr/>
          <p:nvPr>
            <p:custDataLst>
              <p:tags r:id="rId30"/>
            </p:custDataLst>
          </p:nvPr>
        </p:nvCxnSpPr>
        <p:spPr>
          <a:xfrm>
            <a:off x="9758255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e9fed0f92a30471883d7eb1f7b94f2c8_RightVerticalConnector1"/>
          <p:cNvCxnSpPr/>
          <p:nvPr>
            <p:custDataLst>
              <p:tags r:id="rId31"/>
            </p:custDataLst>
          </p:nvPr>
        </p:nvCxnSpPr>
        <p:spPr>
          <a:xfrm>
            <a:off x="10587397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32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3"/>
            </p:custDataLst>
          </p:nvPr>
        </p:nvSpPr>
        <p:spPr>
          <a:xfrm>
            <a:off x="844465" y="5143500"/>
            <a:ext cx="14351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TLSHAPE_TB_00000000000000000000000000000000_ElapsedTimeExtension"/>
          <p:cNvSpPr/>
          <p:nvPr>
            <p:custDataLst>
              <p:tags r:id="rId34"/>
            </p:custDataLst>
          </p:nvPr>
        </p:nvSpPr>
        <p:spPr>
          <a:xfrm>
            <a:off x="844465" y="2480225"/>
            <a:ext cx="1435100" cy="2663275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35"/>
            </p:custDataLst>
          </p:nvPr>
        </p:nvSpPr>
        <p:spPr>
          <a:xfrm>
            <a:off x="2221142" y="5524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36"/>
            </p:custDataLst>
          </p:nvPr>
        </p:nvSpPr>
        <p:spPr>
          <a:xfrm>
            <a:off x="1921228" y="5652194"/>
            <a:ext cx="716735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>
                <a:solidFill>
                  <a:schemeClr val="dk1"/>
                </a:solidFill>
                <a:latin typeface="Calibri" panose="020F0502020204030204" pitchFamily="34" charset="0"/>
              </a:rPr>
              <a:t>Aujourd’hui</a:t>
            </a: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37"/>
            </p:custDataLst>
          </p:nvPr>
        </p:nvSpPr>
        <p:spPr>
          <a:xfrm>
            <a:off x="907965" y="52409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38"/>
            </p:custDataLst>
          </p:nvPr>
        </p:nvSpPr>
        <p:spPr>
          <a:xfrm>
            <a:off x="2980940" y="52409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39"/>
            </p:custDataLst>
          </p:nvPr>
        </p:nvSpPr>
        <p:spPr>
          <a:xfrm>
            <a:off x="5123013" y="52409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2" name="OTLSHAPE_TB_00000000000000000000000000000000_TimescaleInterval4"/>
          <p:cNvSpPr txBox="1"/>
          <p:nvPr>
            <p:custDataLst>
              <p:tags r:id="rId40"/>
            </p:custDataLst>
          </p:nvPr>
        </p:nvSpPr>
        <p:spPr>
          <a:xfrm>
            <a:off x="7265087" y="52409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3" name="OTLSHAPE_TB_00000000000000000000000000000000_TimescaleInterval5"/>
          <p:cNvSpPr txBox="1"/>
          <p:nvPr>
            <p:custDataLst>
              <p:tags r:id="rId41"/>
            </p:custDataLst>
          </p:nvPr>
        </p:nvSpPr>
        <p:spPr>
          <a:xfrm>
            <a:off x="9268962" y="52409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42" name="OTLSHAPE_T_ce019337f2394c3c956e95431f4d117d_Shape"/>
          <p:cNvSpPr/>
          <p:nvPr>
            <p:custDataLst>
              <p:tags r:id="rId42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16842f32ebd3413ea0be9a10be3e7ee9_Shape"/>
          <p:cNvSpPr/>
          <p:nvPr>
            <p:custDataLst>
              <p:tags r:id="rId43"/>
            </p:custDataLst>
          </p:nvPr>
        </p:nvSpPr>
        <p:spPr>
          <a:xfrm>
            <a:off x="1535457" y="2884763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TLSHAPE_T_4634effd103f44b086265e9d56356340_Shape"/>
          <p:cNvSpPr/>
          <p:nvPr>
            <p:custDataLst>
              <p:tags r:id="rId44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TLSHAPE_T_eaea8ab3d7b84ec0933b4789e0c5dce3_Shape"/>
          <p:cNvSpPr/>
          <p:nvPr>
            <p:custDataLst>
              <p:tags r:id="rId45"/>
            </p:custDataLst>
          </p:nvPr>
        </p:nvSpPr>
        <p:spPr>
          <a:xfrm>
            <a:off x="3470233" y="3632200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TLSHAPE_T_644a5c78a1824ca5ba793ce4cfb7b320_Shape"/>
          <p:cNvSpPr/>
          <p:nvPr>
            <p:custDataLst>
              <p:tags r:id="rId46"/>
            </p:custDataLst>
          </p:nvPr>
        </p:nvSpPr>
        <p:spPr>
          <a:xfrm>
            <a:off x="5888703" y="3975100"/>
            <a:ext cx="2768600" cy="279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f5ce2e2c6aa542538500e339c8f84cf5_Shape"/>
          <p:cNvSpPr/>
          <p:nvPr>
            <p:custDataLst>
              <p:tags r:id="rId47"/>
            </p:custDataLst>
          </p:nvPr>
        </p:nvSpPr>
        <p:spPr>
          <a:xfrm>
            <a:off x="5888703" y="4318000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e9fed0f92a30471883d7eb1f7b94f2c8_Shape"/>
          <p:cNvSpPr/>
          <p:nvPr>
            <p:custDataLst>
              <p:tags r:id="rId48"/>
            </p:custDataLst>
          </p:nvPr>
        </p:nvSpPr>
        <p:spPr>
          <a:xfrm>
            <a:off x="9758255" y="4660900"/>
            <a:ext cx="8382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TLSHAPE_T_ce019337f2394c3c956e95431f4d117d_ShapePercentage"/>
          <p:cNvSpPr/>
          <p:nvPr>
            <p:custDataLst>
              <p:tags r:id="rId49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TLSHAPE_T_16842f32ebd3413ea0be9a10be3e7ee9_ShapePercentage"/>
          <p:cNvSpPr/>
          <p:nvPr>
            <p:custDataLst>
              <p:tags r:id="rId50"/>
            </p:custDataLst>
          </p:nvPr>
        </p:nvSpPr>
        <p:spPr>
          <a:xfrm>
            <a:off x="1535457" y="2884763"/>
            <a:ext cx="5588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TLSHAPE_T_4634effd103f44b086265e9d56356340_ShapePercentage"/>
          <p:cNvSpPr/>
          <p:nvPr>
            <p:custDataLst>
              <p:tags r:id="rId51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TLSHAPE_T_eaea8ab3d7b84ec0933b4789e0c5dce3_ShapePercentage" hidden="1"/>
          <p:cNvSpPr/>
          <p:nvPr>
            <p:custDataLst>
              <p:tags r:id="rId52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TLSHAPE_T_644a5c78a1824ca5ba793ce4cfb7b320_ShapePercentage" hidden="1"/>
          <p:cNvSpPr/>
          <p:nvPr>
            <p:custDataLst>
              <p:tags r:id="rId53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f5ce2e2c6aa542538500e339c8f84cf5_ShapePercentage" hidden="1"/>
          <p:cNvSpPr/>
          <p:nvPr>
            <p:custDataLst>
              <p:tags r:id="rId54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e9fed0f92a30471883d7eb1f7b94f2c8_ShapePercentage" hidden="1"/>
          <p:cNvSpPr/>
          <p:nvPr>
            <p:custDataLst>
              <p:tags r:id="rId55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TLSHAPE_T_ce019337f2394c3c956e95431f4d117d_Duration" hidden="1"/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5" name="OTLSHAPE_T_ce019337f2394c3c956e95431f4d117d_StartDate" hidden="1"/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6" name="OTLSHAPE_T_ce019337f2394c3c956e95431f4d117d_EndDate" hidden="1"/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7" name="OTLSHAPE_T_ce019337f2394c3c956e95431f4d117d_Title"/>
          <p:cNvSpPr txBox="1"/>
          <p:nvPr>
            <p:custDataLst>
              <p:tags r:id="rId59"/>
            </p:custDataLst>
          </p:nvPr>
        </p:nvSpPr>
        <p:spPr>
          <a:xfrm>
            <a:off x="364051" y="2481467"/>
            <a:ext cx="11303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Comprendre l'outil </a:t>
            </a:r>
            <a:r>
              <a:rPr lang="fr-FR" sz="1100" b="1" dirty="0" smtClean="0">
                <a:solidFill>
                  <a:schemeClr val="dk1"/>
                </a:solidFill>
                <a:latin typeface="Calibri" panose="020F0502020204030204" pitchFamily="34" charset="0"/>
              </a:rPr>
              <a:t>DESeq2</a:t>
            </a:r>
            <a:endParaRPr lang="fr-FR" sz="1100" b="1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ce019337f2394c3c956e95431f4d117d_JoinedDate"/>
          <p:cNvSpPr txBox="1"/>
          <p:nvPr>
            <p:custDataLst>
              <p:tags r:id="rId60"/>
            </p:custDataLst>
          </p:nvPr>
        </p:nvSpPr>
        <p:spPr>
          <a:xfrm>
            <a:off x="2415398" y="2573232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49" name="OTLSHAPE_T_ce019337f2394c3c956e95431f4d117d_TextPercentage"/>
          <p:cNvSpPr txBox="1"/>
          <p:nvPr>
            <p:custDataLst>
              <p:tags r:id="rId61"/>
            </p:custDataLst>
          </p:nvPr>
        </p:nvSpPr>
        <p:spPr>
          <a:xfrm>
            <a:off x="2080626" y="2573232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52" name="OTLSHAPE_T_16842f32ebd3413ea0be9a10be3e7ee9_Duration" hidden="1"/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3" name="OTLSHAPE_T_16842f32ebd3413ea0be9a10be3e7ee9_StartDate" hidden="1"/>
          <p:cNvSpPr txBox="1"/>
          <p:nvPr>
            <p:custDataLst>
              <p:tags r:id="rId6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4" name="OTLSHAPE_T_16842f32ebd3413ea0be9a10be3e7ee9_EndDate" hidden="1"/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5" name="OTLSHAPE_T_16842f32ebd3413ea0be9a10be3e7ee9_JoinedDate"/>
          <p:cNvSpPr txBox="1"/>
          <p:nvPr>
            <p:custDataLst>
              <p:tags r:id="rId65"/>
            </p:custDataLst>
          </p:nvPr>
        </p:nvSpPr>
        <p:spPr>
          <a:xfrm>
            <a:off x="4350175" y="2946950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11 - Déc 20</a:t>
            </a:r>
          </a:p>
        </p:txBody>
      </p:sp>
      <p:sp>
        <p:nvSpPr>
          <p:cNvPr id="56" name="OTLSHAPE_T_16842f32ebd3413ea0be9a10be3e7ee9_Title"/>
          <p:cNvSpPr txBox="1"/>
          <p:nvPr>
            <p:custDataLst>
              <p:tags r:id="rId66"/>
            </p:custDataLst>
          </p:nvPr>
        </p:nvSpPr>
        <p:spPr>
          <a:xfrm>
            <a:off x="282839" y="2939203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Créer l'interface web</a:t>
            </a:r>
          </a:p>
        </p:txBody>
      </p:sp>
      <p:sp>
        <p:nvSpPr>
          <p:cNvPr id="57" name="OTLSHAPE_T_16842f32ebd3413ea0be9a10be3e7ee9_TextPercentage" hidden="1"/>
          <p:cNvSpPr txBox="1"/>
          <p:nvPr>
            <p:custDataLst>
              <p:tags r:id="rId6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0" name="OTLSHAPE_T_4634effd103f44b086265e9d56356340_Duration" hidden="1"/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1" name="OTLSHAPE_T_4634effd103f44b086265e9d56356340_StartDate" hidden="1"/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2" name="OTLSHAPE_T_4634effd103f44b086265e9d56356340_EndDate" hidden="1"/>
          <p:cNvSpPr txBox="1"/>
          <p:nvPr>
            <p:custDataLst>
              <p:tags r:id="rId7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71"/>
            </p:custDataLst>
          </p:nvPr>
        </p:nvSpPr>
        <p:spPr>
          <a:xfrm>
            <a:off x="-7424" y="3227663"/>
            <a:ext cx="14986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Écrire les différents scripts fonctionnels </a:t>
            </a: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72"/>
            </p:custDataLst>
          </p:nvPr>
        </p:nvSpPr>
        <p:spPr>
          <a:xfrm>
            <a:off x="2415398" y="3320669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65" name="OTLSHAPE_T_4634effd103f44b086265e9d56356340_TextPercentage"/>
          <p:cNvSpPr txBox="1"/>
          <p:nvPr>
            <p:custDataLst>
              <p:tags r:id="rId73"/>
            </p:custDataLst>
          </p:nvPr>
        </p:nvSpPr>
        <p:spPr>
          <a:xfrm>
            <a:off x="2080626" y="332066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68" name="OTLSHAPE_T_eaea8ab3d7b84ec0933b4789e0c5dce3_Duration" hidden="1"/>
          <p:cNvSpPr txBox="1"/>
          <p:nvPr>
            <p:custDataLst>
              <p:tags r:id="rId7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9" name="OTLSHAPE_T_eaea8ab3d7b84ec0933b4789e0c5dce3_TextPercentage" hidden="1"/>
          <p:cNvSpPr txBox="1"/>
          <p:nvPr>
            <p:custDataLst>
              <p:tags r:id="rId7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0" name="OTLSHAPE_T_eaea8ab3d7b84ec0933b4789e0c5dce3_StartDate" hidden="1"/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1" name="OTLSHAPE_T_eaea8ab3d7b84ec0933b4789e0c5dce3_EndDate" hidden="1"/>
          <p:cNvSpPr txBox="1"/>
          <p:nvPr>
            <p:custDataLst>
              <p:tags r:id="rId7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2" name="OTLSHAPE_T_eaea8ab3d7b84ec0933b4789e0c5dce3_Title"/>
          <p:cNvSpPr txBox="1"/>
          <p:nvPr>
            <p:custDataLst>
              <p:tags r:id="rId78"/>
            </p:custDataLst>
          </p:nvPr>
        </p:nvSpPr>
        <p:spPr>
          <a:xfrm>
            <a:off x="1781599" y="3686640"/>
            <a:ext cx="163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Réunir les scripts en un seul </a:t>
            </a:r>
          </a:p>
        </p:txBody>
      </p:sp>
      <p:sp>
        <p:nvSpPr>
          <p:cNvPr id="73" name="OTLSHAPE_T_eaea8ab3d7b84ec0933b4789e0c5dce3_JoinedDate"/>
          <p:cNvSpPr txBox="1"/>
          <p:nvPr>
            <p:custDataLst>
              <p:tags r:id="rId79"/>
            </p:custDataLst>
          </p:nvPr>
        </p:nvSpPr>
        <p:spPr>
          <a:xfrm>
            <a:off x="4350175" y="369438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Déc 9 - Déc 20</a:t>
            </a:r>
          </a:p>
        </p:txBody>
      </p:sp>
      <p:sp>
        <p:nvSpPr>
          <p:cNvPr id="76" name="OTLSHAPE_T_644a5c78a1824ca5ba793ce4cfb7b320_Duration" hidden="1"/>
          <p:cNvSpPr txBox="1"/>
          <p:nvPr>
            <p:custDataLst>
              <p:tags r:id="rId8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7" name="OTLSHAPE_T_644a5c78a1824ca5ba793ce4cfb7b320_TextPercentage" hidden="1"/>
          <p:cNvSpPr txBox="1"/>
          <p:nvPr>
            <p:custDataLst>
              <p:tags r:id="rId8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8" name="OTLSHAPE_T_644a5c78a1824ca5ba793ce4cfb7b320_StartDate" hidden="1"/>
          <p:cNvSpPr txBox="1"/>
          <p:nvPr>
            <p:custDataLst>
              <p:tags r:id="rId8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9" name="OTLSHAPE_T_644a5c78a1824ca5ba793ce4cfb7b320_EndDate" hidden="1"/>
          <p:cNvSpPr txBox="1"/>
          <p:nvPr>
            <p:custDataLst>
              <p:tags r:id="rId8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0" name="OTLSHAPE_T_644a5c78a1824ca5ba793ce4cfb7b320_Title"/>
          <p:cNvSpPr txBox="1"/>
          <p:nvPr>
            <p:custDataLst>
              <p:tags r:id="rId84"/>
            </p:custDataLst>
          </p:nvPr>
        </p:nvSpPr>
        <p:spPr>
          <a:xfrm>
            <a:off x="3047882" y="4029540"/>
            <a:ext cx="279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Faire le lien entre l'interface web et les scripts R </a:t>
            </a:r>
          </a:p>
        </p:txBody>
      </p:sp>
      <p:sp>
        <p:nvSpPr>
          <p:cNvPr id="81" name="OTLSHAPE_T_644a5c78a1824ca5ba793ce4cfb7b320_JoinedDate"/>
          <p:cNvSpPr txBox="1"/>
          <p:nvPr>
            <p:custDataLst>
              <p:tags r:id="rId85"/>
            </p:custDataLst>
          </p:nvPr>
        </p:nvSpPr>
        <p:spPr>
          <a:xfrm>
            <a:off x="8703421" y="40372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Jan 13 - </a:t>
            </a:r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Fév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21</a:t>
            </a:r>
          </a:p>
        </p:txBody>
      </p:sp>
      <p:sp>
        <p:nvSpPr>
          <p:cNvPr id="84" name="OTLSHAPE_T_f5ce2e2c6aa542538500e339c8f84cf5_Duration" hidden="1"/>
          <p:cNvSpPr txBox="1"/>
          <p:nvPr>
            <p:custDataLst>
              <p:tags r:id="rId8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5" name="OTLSHAPE_T_f5ce2e2c6aa542538500e339c8f84cf5_TextPercentage" hidden="1"/>
          <p:cNvSpPr txBox="1"/>
          <p:nvPr>
            <p:custDataLst>
              <p:tags r:id="rId8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6" name="OTLSHAPE_T_f5ce2e2c6aa542538500e339c8f84cf5_StartDate" hidden="1"/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7" name="OTLSHAPE_T_f5ce2e2c6aa542538500e339c8f84cf5_EndDate" hidden="1"/>
          <p:cNvSpPr txBox="1"/>
          <p:nvPr>
            <p:custDataLst>
              <p:tags r:id="rId8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8" name="OTLSHAPE_T_f5ce2e2c6aa542538500e339c8f84cf5_JoinedDate"/>
          <p:cNvSpPr txBox="1"/>
          <p:nvPr>
            <p:custDataLst>
              <p:tags r:id="rId90"/>
            </p:custDataLst>
          </p:nvPr>
        </p:nvSpPr>
        <p:spPr>
          <a:xfrm>
            <a:off x="8703420" y="4366568"/>
            <a:ext cx="876871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Jan 13 – </a:t>
            </a:r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Fév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21</a:t>
            </a:r>
          </a:p>
        </p:txBody>
      </p:sp>
      <p:sp>
        <p:nvSpPr>
          <p:cNvPr id="92" name="OTLSHAPE_T_e9fed0f92a30471883d7eb1f7b94f2c8_Duration" hidden="1"/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3" name="OTLSHAPE_T_e9fed0f92a30471883d7eb1f7b94f2c8_TextPercentage" hidden="1"/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4" name="OTLSHAPE_T_e9fed0f92a30471883d7eb1f7b94f2c8_StartDate" hidden="1"/>
          <p:cNvSpPr txBox="1"/>
          <p:nvPr>
            <p:custDataLst>
              <p:tags r:id="rId9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5" name="OTLSHAPE_T_e9fed0f92a30471883d7eb1f7b94f2c8_EndDate" hidden="1"/>
          <p:cNvSpPr txBox="1"/>
          <p:nvPr>
            <p:custDataLst>
              <p:tags r:id="rId9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6" name="OTLSHAPE_T_e9fed0f92a30471883d7eb1f7b94f2c8_Title"/>
          <p:cNvSpPr txBox="1"/>
          <p:nvPr>
            <p:custDataLst>
              <p:tags r:id="rId95"/>
            </p:custDataLst>
          </p:nvPr>
        </p:nvSpPr>
        <p:spPr>
          <a:xfrm>
            <a:off x="7364982" y="4715340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Implémenter l'outil sur le serveur client</a:t>
            </a:r>
          </a:p>
        </p:txBody>
      </p:sp>
      <p:sp>
        <p:nvSpPr>
          <p:cNvPr id="97" name="OTLSHAPE_T_e9fed0f92a30471883d7eb1f7b94f2c8_JoinedDate"/>
          <p:cNvSpPr txBox="1"/>
          <p:nvPr>
            <p:custDataLst>
              <p:tags r:id="rId96"/>
            </p:custDataLst>
          </p:nvPr>
        </p:nvSpPr>
        <p:spPr>
          <a:xfrm>
            <a:off x="10638197" y="47230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2">
                <a:solidFill>
                  <a:schemeClr val="dk2"/>
                </a:solidFill>
                <a:latin typeface="Calibri" panose="020F0502020204030204" pitchFamily="34" charset="0"/>
              </a:rPr>
              <a:t>Mar 9 - Mar 20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811697" y="393816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/>
          <p:cNvSpPr/>
          <p:nvPr/>
        </p:nvSpPr>
        <p:spPr>
          <a:xfrm>
            <a:off x="6811697" y="426582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TLSHAPE_T_f5ce2e2c6aa542538500e339c8f84cf5_Title"/>
          <p:cNvSpPr txBox="1"/>
          <p:nvPr>
            <p:custDataLst>
              <p:tags r:id="rId97"/>
            </p:custDataLst>
          </p:nvPr>
        </p:nvSpPr>
        <p:spPr>
          <a:xfrm>
            <a:off x="3835282" y="4361115"/>
            <a:ext cx="200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2" dirty="0">
                <a:solidFill>
                  <a:schemeClr val="dk1"/>
                </a:solidFill>
                <a:latin typeface="Calibri" panose="020F0502020204030204" pitchFamily="34" charset="0"/>
              </a:rPr>
              <a:t>Ajouter des voies non-canoniques 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374758" y="2822194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itle 1"/>
          <p:cNvSpPr txBox="1">
            <a:spLocks/>
          </p:cNvSpPr>
          <p:nvPr/>
        </p:nvSpPr>
        <p:spPr>
          <a:xfrm>
            <a:off x="378080" y="1771821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Gantt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445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Avancement du Projet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mis en place et fonctionnel</a:t>
            </a:r>
          </a:p>
          <a:p>
            <a:pPr algn="just"/>
            <a:r>
              <a:rPr lang="fr-FR" sz="2000" dirty="0"/>
              <a:t>4 scripts R fonctionnels ont été écrits et testés</a:t>
            </a:r>
          </a:p>
          <a:p>
            <a:pPr algn="just"/>
            <a:r>
              <a:rPr lang="fr-FR" sz="2000" dirty="0"/>
              <a:t>L’interface web a été débutée</a:t>
            </a:r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Convertir les 4 scripts R en un seul script et tester</a:t>
            </a:r>
          </a:p>
          <a:p>
            <a:pPr algn="just"/>
            <a:r>
              <a:rPr lang="fr-FR" sz="2000" dirty="0"/>
              <a:t>Finir l’interface web</a:t>
            </a:r>
            <a:endParaRPr lang="fr-FR" sz="16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542432" y="2877424"/>
            <a:ext cx="304695" cy="2936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3667740" y="5259897"/>
            <a:ext cx="299307" cy="3103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6390389" y="3273104"/>
            <a:ext cx="304695" cy="2936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670585" y="3692906"/>
            <a:ext cx="304695" cy="29361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6838778" y="4875402"/>
            <a:ext cx="299307" cy="310393"/>
          </a:xfrm>
          <a:prstGeom prst="rect">
            <a:avLst/>
          </a:prstGeom>
        </p:spPr>
      </p:pic>
      <p:pic>
        <p:nvPicPr>
          <p:cNvPr id="2050" name="Picture 2" descr="Résultat de recherche d'images pour &quot;project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81" y="2468562"/>
            <a:ext cx="2785876" cy="32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250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153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23983" y="3508579"/>
            <a:ext cx="7403977" cy="22191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No </a:t>
            </a:r>
            <a:r>
              <a:rPr lang="fr-FR" sz="2000" dirty="0" err="1"/>
              <a:t>tool</a:t>
            </a:r>
            <a:r>
              <a:rPr lang="fr-FR" sz="2000" dirty="0"/>
              <a:t> </a:t>
            </a:r>
            <a:r>
              <a:rPr lang="fr-FR" sz="2000" dirty="0" err="1" smtClean="0"/>
              <a:t>currently</a:t>
            </a:r>
            <a:r>
              <a:rPr lang="fr-FR" sz="2000" dirty="0" smtClean="0"/>
              <a:t> </a:t>
            </a:r>
            <a:r>
              <a:rPr lang="fr-FR" sz="2000" dirty="0" err="1"/>
              <a:t>exists</a:t>
            </a:r>
            <a:r>
              <a:rPr lang="fr-FR" sz="2000" dirty="0"/>
              <a:t> for non-canonical </a:t>
            </a:r>
            <a:r>
              <a:rPr lang="fr-FR" sz="2000" dirty="0" err="1"/>
              <a:t>pathways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Non-canonical </a:t>
            </a:r>
            <a:r>
              <a:rPr lang="fr-FR" sz="2000" dirty="0">
                <a:sym typeface="Wingdings" panose="05000000000000000000" pitchFamily="2" charset="2"/>
              </a:rPr>
              <a:t> Non standard </a:t>
            </a:r>
            <a:r>
              <a:rPr lang="fr-FR" sz="2000" dirty="0" err="1">
                <a:sym typeface="Wingdings" panose="05000000000000000000" pitchFamily="2" charset="2"/>
              </a:rPr>
              <a:t>pathways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/>
              <a:t>Example</a:t>
            </a:r>
            <a:r>
              <a:rPr lang="fr-FR" sz="2000" dirty="0"/>
              <a:t> : </a:t>
            </a:r>
            <a:r>
              <a:rPr lang="fr-FR" sz="2000" dirty="0" err="1" smtClean="0"/>
              <a:t>Glycolysis</a:t>
            </a:r>
            <a:r>
              <a:rPr lang="fr-FR" sz="2000" dirty="0" smtClean="0"/>
              <a:t> + Krebs </a:t>
            </a:r>
            <a:r>
              <a:rPr lang="fr-FR" sz="2000" dirty="0"/>
              <a:t>cycle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013978" y="2783989"/>
            <a:ext cx="106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Glycolyse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042400" y="4067379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Pyruvate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9195230" y="5257475"/>
            <a:ext cx="70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Krebs</a:t>
            </a:r>
          </a:p>
        </p:txBody>
      </p:sp>
      <p:sp>
        <p:nvSpPr>
          <p:cNvPr id="3" name="Flèche courbée vers la gauche 2"/>
          <p:cNvSpPr/>
          <p:nvPr/>
        </p:nvSpPr>
        <p:spPr>
          <a:xfrm rot="10800000">
            <a:off x="8390435" y="2835479"/>
            <a:ext cx="647700" cy="1558222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 courbée vers la gauche 10"/>
          <p:cNvSpPr/>
          <p:nvPr/>
        </p:nvSpPr>
        <p:spPr>
          <a:xfrm>
            <a:off x="10052356" y="2933700"/>
            <a:ext cx="647700" cy="1557190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Flèche droite 3"/>
          <p:cNvSpPr/>
          <p:nvPr/>
        </p:nvSpPr>
        <p:spPr>
          <a:xfrm rot="5400000">
            <a:off x="9186671" y="4687578"/>
            <a:ext cx="717147" cy="37321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Bouée 4"/>
          <p:cNvSpPr/>
          <p:nvPr/>
        </p:nvSpPr>
        <p:spPr>
          <a:xfrm>
            <a:off x="9038135" y="5727700"/>
            <a:ext cx="999403" cy="999403"/>
          </a:xfrm>
          <a:prstGeom prst="donut">
            <a:avLst>
              <a:gd name="adj" fmla="val 1483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Triangle isocèle 11"/>
          <p:cNvSpPr/>
          <p:nvPr/>
        </p:nvSpPr>
        <p:spPr>
          <a:xfrm rot="5400000">
            <a:off x="9361095" y="5701263"/>
            <a:ext cx="368300" cy="21938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Virage 12"/>
          <p:cNvSpPr/>
          <p:nvPr/>
        </p:nvSpPr>
        <p:spPr>
          <a:xfrm rot="10800000" flipH="1">
            <a:off x="9731851" y="4515609"/>
            <a:ext cx="1379588" cy="737886"/>
          </a:xfrm>
          <a:prstGeom prst="ben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155763" y="486342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Other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720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Goals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740397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Create</a:t>
            </a:r>
            <a:r>
              <a:rPr lang="fr-FR" sz="2000" dirty="0"/>
              <a:t> an user </a:t>
            </a:r>
            <a:r>
              <a:rPr lang="fr-FR" sz="2000" dirty="0" err="1"/>
              <a:t>friendly</a:t>
            </a:r>
            <a:r>
              <a:rPr lang="fr-FR" sz="2000" dirty="0"/>
              <a:t> </a:t>
            </a:r>
            <a:r>
              <a:rPr lang="fr-FR" sz="2000" dirty="0" err="1"/>
              <a:t>tool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err="1"/>
              <a:t>Results</a:t>
            </a:r>
            <a:r>
              <a:rPr lang="fr-FR" sz="2000" dirty="0"/>
              <a:t> </a:t>
            </a:r>
            <a:r>
              <a:rPr lang="fr-FR" sz="2000" dirty="0" err="1"/>
              <a:t>clear</a:t>
            </a:r>
            <a:r>
              <a:rPr lang="fr-FR" sz="2000" dirty="0"/>
              <a:t> and </a:t>
            </a:r>
            <a:r>
              <a:rPr lang="fr-FR" sz="2000" dirty="0" err="1"/>
              <a:t>publishable</a:t>
            </a:r>
            <a:r>
              <a:rPr lang="fr-FR" sz="2000" dirty="0"/>
              <a:t> in </a:t>
            </a:r>
            <a:r>
              <a:rPr lang="fr-FR" sz="2000" dirty="0" err="1"/>
              <a:t>scientific</a:t>
            </a:r>
            <a:r>
              <a:rPr lang="fr-FR" sz="2000" dirty="0"/>
              <a:t> publication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Identification of non-canonical </a:t>
            </a:r>
            <a:r>
              <a:rPr lang="fr-FR" sz="2000" dirty="0" err="1" smtClean="0"/>
              <a:t>genes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Interpretation</a:t>
            </a:r>
            <a:r>
              <a:rPr lang="fr-FR" sz="2000" dirty="0" smtClean="0"/>
              <a:t> of </a:t>
            </a:r>
            <a:r>
              <a:rPr lang="fr-FR" sz="2000" dirty="0" err="1" smtClean="0"/>
              <a:t>results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Host the </a:t>
            </a:r>
            <a:r>
              <a:rPr lang="fr-FR" sz="2000" dirty="0" err="1" smtClean="0"/>
              <a:t>tool</a:t>
            </a:r>
            <a:r>
              <a:rPr lang="fr-FR" sz="2000" dirty="0" smtClean="0"/>
              <a:t> o</a:t>
            </a:r>
            <a:r>
              <a:rPr lang="fr-FR" sz="2000" dirty="0" smtClean="0"/>
              <a:t>n </a:t>
            </a:r>
            <a:r>
              <a:rPr lang="fr-FR" sz="2000" dirty="0"/>
              <a:t>the </a:t>
            </a:r>
            <a:r>
              <a:rPr lang="fr-FR" sz="2000" dirty="0" err="1"/>
              <a:t>client’s</a:t>
            </a:r>
            <a:r>
              <a:rPr lang="fr-FR" sz="2000" dirty="0"/>
              <a:t> </a:t>
            </a:r>
            <a:r>
              <a:rPr lang="fr-FR" sz="2000" dirty="0" err="1"/>
              <a:t>website</a:t>
            </a:r>
            <a:r>
              <a:rPr lang="fr-FR" sz="2000" dirty="0"/>
              <a:t> (</a:t>
            </a:r>
            <a:r>
              <a:rPr lang="fr-FR" sz="2000" dirty="0" err="1"/>
              <a:t>Cellomet</a:t>
            </a:r>
            <a:r>
              <a:rPr lang="fr-FR" sz="2000" dirty="0"/>
              <a:t>)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558382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w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ZmFsc2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E5MiwiQiI6MH19LCJBcHBlbmRZZWFyT25ZZWFyQ2hhbmdlIjp0cnVlLCJFbGFwc2VkVGltZUZvcm1hdCI6MSwiVG9kYXlNYXJrZXJQb3NpdGlvbiI6MywiUXVpY2tQb3NpdGlvbiI6MiwiQWJzb2x1dGVQb3NpdGlvbiI6NDA1LjAsIk1hcmdpbiI6eyIkaWQiOiI0OSIsIlRvcCI6MCwiTGVmdCI6MTAsIlJpZ2h0IjoxMCwiQm90dG9tIjowfSwiUGFkZGluZyI6eyIkaWQiOiI1MCIsIlRvcCI6MCwiTGVmdCI6MCwiUmlnaHQiOjAsIkJvdHRvbSI6MH0sIkJhY2tncm91bmQiOnsiJGlkIjoiNTEiLCJDb2xvciI6eyIkaWQiOiI1MiIsIkEiOjI1NSwiUiI6MTc4LCJHIjoxNzgsIkIiOjE3OH19LCJJc1Zpc2libGUiOnRydWUsIldpZHRoIjowLjAsIkhlaWdodCI6MC4wLCJCb3JkZXJTdHlsZSI6bnVsbCwiUGFyZW50U3R5bGUiOm51bGx9LCJEZWZhdWx0TWlsZXN0b25lU3R5bGUiOnsiJGlkIjoiNTMiLCJTaGFwZSI6Ny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UG9zaXRpb25PblRhc2siOjA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yIiwiU2hhcGUiOjAsIlNoYXBlVGhpY2tuZXNzIjoyLCJEdXJhdGlvbkZvcm1hdCI6MCwiSW5jbHVkZU5vbldvcmtpbmdEYXlzSW5EdXJhdGlvbiI6ZmFsc2UsIlBlcmNlbnRhZ2VDb21wbGV0ZVN0eWxlIjp7IiRpZCI6IjgzIiwiRm9udFNldHRpbmdzIjp7IiRpZCI6Ijg0IiwiRm9udFNpemUiOjEwLCJGb250TmFtZSI6IkNhbGlicmkiLCJJc0JvbGQiOmZhbHNlLCJJc0l0YWxpYyI6ZmFsc2UsIklzVW5kZXJsaW5lZCI6ZmFsc2UsIlBhcmVudFN0eWxlIjpudWxsfSwiQXV0b1NpemUiOjAsIkZvcmVncm91bmQiOnsiJGlkIjoiODUiLCJDb2xvciI6eyIkaWQiOiI4Ni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x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S4wLCJMaW5lVHlwZSI6MCwiUGFyZW50U3R5bGUiOm51bGx9LCJNYXJnaW4iOm51bGwsIlN0YXJ0RGF0ZVBvc2l0aW9uIjo0LCJFbmREYXRlUG9zaXRpb24iOjQsIkRhdGVJc1Zpc2libGUiOnRydWUsIlRpdGxlUG9zaXRpb24iOjIsIkR1cmF0aW9uUG9zaXRpb24iOjYsIlBlcmNlbnRhZ2VDb21wbGV0ZWRQb3NpdGlvbiI6MiwiU3BhY2luZyI6NSwiSXNCZWxvd1RpbWViYW5kIjpmYWxz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Iy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RHVyYXRpb25Gb3JtYXQiOmZhbHNlLCJEdXJhdGlvblBvc2l0aW9uIjpmYWxzZSwiRW5kRGF0ZVBvc2l0aW9uIjpmYWxzZSwiSXNCZWxvd1RpbWViYW5kIjpmYWxzZSwiUGVyY2VudGFnZUNvbXBsZXRlZFBvc2l0aW9uIjpmYWxzZSwiU2hhcGUiOmZhbHNlLCJTaGFwZVRoaWNrbmVzcyI6ZmFsc2UsIlNwYWNpbmciOmZhbHNlLCJTdGFydERhdGVQb3NpdGlvbiI6ZmFsc2UsIlRpdGxlUG9zaXRpb24iOmZhbHNlLCJEYXRlRm9ybWF0IjpmYWxzZSwiSXNWaXNpYmxlIjpmYWxzZSwiTWFyZ2luIjpmYWxzZX19LCJHcmlkbGluZVBhbmVsU3R5bGUiOnsiJGlkIjoiMTI3IiwiR3JpZGxpbmVTdHlsZSI6eyIkaWQiOiIxMjgiLCJMaW5lQ29sb3IiOnsiJGlkIjoiMTI5IiwiJHR5cGUiOiJOTFJFLkNvbW1vbi5Eb20uU29saWRDb2xvckJydXNoLCBOTFJFLkNvbW1vbiIsIkNvbG9yIjp7IiRpZCI6IjEzMCIsIkEiOjM4LCJSIjo5MSwiRyI6MTU1LCJCIjoyMTN9fSwiTGluZVdlaWdodCI6MS4wLCJMaW5lVHlwZSI6MCwiUGFyZW50U3R5bGUiOm51bGx9LCJNYXJnaW4iOnsiJGlkIjoiMTMxIiwiVG9wIjowLCJMZWZ0IjowLCJSaWdodCI6MCwiQm90dG9tIjowfSwiUGFkZGluZyI6eyIkaWQiOiIxMzIiLCJUb3AiOjAsIkxlZnQiOjAsIlJpZ2h0IjowLCJCb3R0b20iOjB9LCJCYWNrZ3JvdW5kIjpudWxsLCJJc1Zpc2libGUiOnRydWUsIldpZHRoIjowLjAsIkhlaWdodCI6MC4wLCJCb3JkZXJTdHlsZSI6eyIkaWQiOiIxMzMiLCJMaW5lQ29sb3IiOm51bGwsIkxpbmVXZWlnaHQiOjAuMCwiTGluZVR5cGUiOjAsIlBhcmVudFN0eWxlIjpudWxsfSwiUGFyZW50U3R5bGUiOm51bGx9LCJTaG93RWxhcHNlZFRpbWVHcmFkaWVudFN0eWxlIjp0cnVlLCJEZWZhdWx0U3dpbWxhbmVTdHlsZSI6eyIkaWQiOiIxMzQiLCJIZWFkZXJTdHlsZSI6eyIkaWQiOiIxMzUiLCJUZXh0U3R5bGUiOnsiJGlkIjoiMTM2IiwiRm9udFNldHRpbmdzIjp7IiRpZCI6IjEzNyIsIkZvbnRTaXplIjoxMiwiRm9udE5hbWUiOiJDYWxpYnJpIiwiSXNCb2xkIjpmYWxzZSwiSXNJdGFsaWMiOmZhbHNlLCJJc1VuZGVybGluZWQiOmZhbHNlLCJQYXJlbnRTdHlsZSI6bnVsbH0sIkF1dG9TaXplIjowLCJGb3JlZ3JvdW5kIjp7IiRpZCI6IjEzOCIsIkNvbG9yIjp7IiRpZCI6IjEzOSIsIkEiOjI1NSwiUiI6MzIsIkciOjU2LCJCIjoxMDB9fSwiTWF4V2lkdGgiOjAuMCwiTWF4SGVpZ2h0IjowLjAsIlNtYXJ0Rm9yZWdyb3VuZElzQWN0aXZlIjpmYWxzZSwiSG9yaXpvbnRhbEFsaWdubWVudCI6MCwiVmVydGljYWxBbGlnbm1lbnQiOjAsIlNtYXJ0Rm9yZWdyb3VuZCI6bnVsbCwiQmFja2dyb3VuZEZpbGxUeXBlIjowLCJNYXJnaW4iOnsiJGlkIjoiMTQwIiwiVG9wIjowLCJMZWZ0IjowLCJSaWdodCI6MCwiQm90dG9tIjowfSwiUGFkZGluZyI6eyIkaWQiOiIxNDEiLCJUb3AiOjAsIkxlZnQiOjAsIlJpZ2h0IjowLCJCb3R0b20iOjB9LCJCYWNrZ3JvdW5kIjpudWxsLCJJc1Zpc2libGUiOmZhbHNlLCJXaWR0aCI6MC4wLCJIZWlnaHQiOjAuMCwiQm9yZGVyU3R5bGUiOm51bGwsIlBhcmVudFN0eWxlIjpudWxsfSwiUmVjdGFuZ2xlU3R5bGUiOnsiJGlkIjoiMTQyIiwiTWFyZ2luIjp7IiRpZCI6IjE0MyIsIlRvcCI6MCwiTGVmdCI6MCwiUmlnaHQiOjAsIkJvdHRvbSI6MH0sIlBhZGRpbmciOnsiJGlkIjoiMTQ0IiwiVG9wIjowLCJMZWZ0IjowLCJSaWdodCI6MCwiQm90dG9tIjowfSwiQmFja2dyb3VuZCI6eyIkaWQiOiIxNDUiLCJDb2xvciI6eyIkaWQiOiIxNDYiLCJBIjoxMjcsIlIiOjkxLCJHIjoxNTUsIkIiOjIxM319LCJJc1Zpc2libGUiOmZhbHNlLCJXaWR0aCI6MC4wLCJIZWlnaHQiOjAuMCwiQm9yZGVyU3R5bGUiOnsiJGlkIjoiMTQ3IiwiTGluZUNvbG9yIjp7IiRpZCI6IjE0OCIsIiR0eXBlIjoiTkxSRS5Db21tb24uRG9tLlNvbGlkQ29sb3JCcnVzaCwgTkxSRS5Db21tb24iLCJDb2xvciI6eyIkaWQiOiIxNDkiLCJBIjoyNTUsIlIiOjI1NSwiRyI6MCwiQiI6MH19LCJMaW5lV2VpZ2h0IjowLjAsIkxpbmVUeXBlIjowLCJQYXJlbnRTdHlsZSI6bnVsbH0sIlBhcmVudFN0eWxlIjpudWxsfSwiTWFyZ2luIjp7IiRpZCI6IjE1MCIsIlRvcCI6MCwiTGVmdCI6MCwiUmlnaHQiOjAsIkJvdHRvbSI6MH0sIlBhZGRpbmciOnsiJGlkIjoiMTUxIiwiVG9wIjowLCJMZWZ0IjowLCJSaWdodCI6MCwiQm90dG9tIjowfSwiQmFja2dyb3VuZCI6bnVsbCwiSXNWaXNpYmxlIjp0cnVlLCJXaWR0aCI6MC4wLCJIZWlnaHQiOjAuMCwiQm9yZGVyU3R5bGUiOm51bGwsIlBhcmVudFN0eWxlIjpudWxsfSwiQmFja2dyb3VuZFN0eWxlIjp7IiRpZCI6IjE1MiIsIk1hcmdpbiI6eyIkaWQiOiIxNTMiLCJUb3AiOjAsIkxlZnQiOjAsIlJpZ2h0IjowLCJCb3R0b20iOjB9LCJQYWRkaW5nIjp7IiRpZCI6IjE1NCIsIlRvcCI6MCwiTGVmdCI6MCwiUmlnaHQiOjAsIkJvdHRvbSI6MH0sIkJhY2tncm91bmQiOnsiJGlkIjoiMTU1IiwiQ29sb3IiOnsiJGlkIjoiMTU2IiwiQSI6MzgsIlIiOjkxLCJHIjoxNTUsIkIiOjIxM319LCJJc1Zpc2libGUiOnRydWUsIldpZHRoIjowLjAsIkhlaWdodCI6MC4wLCJCb3JkZXJTdHlsZSI6eyIkaWQiOiIxNTciLCJMaW5lQ29sb3IiOnsiJGlkIjoiMTU4IiwiJHR5cGUiOiJOTFJFLkNvbW1vbi5Eb20uU29saWRDb2xvckJydXNoLCBOTFJFLkNvbW1vbiIsIkNvbG9yIjp7IiRpZCI6IjE1OSIsIkEiOjI1NSwiUiI6MjU1LCJHIjowLCJCIjowfX0sIkxpbmVXZWlnaHQiOjAuMCwiTGluZVR5cGUiOjAsIlBhcmVudFN0eWxlIjpudWxsfSwiUGFyZW50U3R5bGUiOm51bGx9LCJJc0Fib3ZlVGltZWJhbmQiOmZhbHNlLCJNYXJnaW4iOnsiJGlkIjoiMTYwIiwiVG9wIjowLCJMZWZ0IjowLCJSaWdodCI6MCwiQm90dG9tIjowfSwiUGFkZGluZyI6eyIkaWQiOiIxNjEiLCJUb3AiOjAsIkxlZnQiOjAsIlJpZ2h0IjowLCJCb3R0b20iOjB9LCJJc1Zpc2libGUiOnRydWUsIldpZHRoIjowLjAsIkhlaWdodCI6MC4wLCJCb3JkZXJTdHlsZSI6bnVsbCwiUGFyZW50U3R5bGUiOm51bGx9fSwiU2NhbGUiOnsiJGlkIjoiMTYyIiwiU3RhcnREYXRlIjoiMDAwMS0wMS0wMVQwMDowMDowMCIsIkVuZERhdGUiOiIyMDIwLTAzLTIwVDIzOjU5OjAwIiwiRm9ybWF0IjoiTU1NIiwiVHlwZSI6MiwiQXV0b0RhdGVSYW5nZSI6dHJ1ZSwiV29ya2luZ0RheXMiOjMxLCJUb2RheU1hcmtlclRleHQiOiJUb2RheSIsIkF1dG9TY2FsZVR5cGUiOnRydWV9LCJNaWxlc3RvbmVzIjpbXSwiVGFza3MiOlt7IiRpZCI6IjE2MyIsIkdyb3VwTmFtZSI6bnVsbCwiU3RhcnREYXRlIjoiMjAxOS0xMS0xMVQwMDowMDowMCIsIkVuZERhdGUiOiIyMDE5LTExLTIyVDIzOjU5OjAwIiwiUGVyY2VudGFnZUNvbXBsZXRlIjoxMDAuMCwiU3R5bGUiOnsiJGlkIjoiMTY0IiwiU2hhcGUiOjAsIlNoYXBlVGhpY2tuZXNzIjoyLCJEdXJhdGlvbkZvcm1hdCI6MCwiSW5jbHVkZU5vbldvcmtpbmdEYXlzSW5EdXJhdGlvbiI6ZmFsc2UsIlBlcmNlbnRhZ2VDb21wbGV0ZVN0eWxlIjp7IiRpZCI6IjE2NSIsIkZvbnRTZXR0aW5ncyI6eyIkaWQiOiIxNj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TY3IiwiVG9wIjowLCJMZWZ0IjowLCJSaWdodCI6MCwiQm90dG9tIjowfSwiUGFkZGluZyI6eyIkaWQiOiIxNjgiLCJUb3AiOjAsIkxlZnQiOjAsIlJpZ2h0IjowLCJCb3R0b20iOjB9LCJCYWNrZ3JvdW5kIjp7IiRyZWYiOiI4OSJ9LCJJc1Zpc2libGUiOnRydWUsIldpZHRoIjowLjAsIkhlaWdodCI6MC4wLCJCb3JkZXJTdHlsZSI6eyIkaWQiOiIxNjkiLCJMaW5lQ29sb3IiOm51bGwsIkxpbmVXZWlnaHQiOjAuMCwiTGluZVR5cGUiOjAsIlBhcmVudFN0eWxlIjpudWxsfSwiUGFyZW50U3R5bGUiOm51bGx9LCJEdXJhdGlvblN0eWxlIjp7IiRpZCI6IjE3MCIsIkZvbnRTZXR0aW5ncyI6eyIkaWQiOiIxNzEiLCJGb250U2l6ZSI6MTAsIkZvbnROYW1lIjoiQ2FsaWJyaSIsIklzQm9sZCI6ZmFsc2UsIklzSXRhbGljIjpmYWxzZSwiSXNVbmRlcmxpbmVkIjpmYWxzZSwiUGFyZW50U3R5bGUiOm51bGx9LCJBdXRvU2l6ZSI6MCwiRm9yZWdyb3VuZCI6eyIkaWQiOiIxNzIiLCJDb2xvciI6eyIkcmVmIjoiOTMifX0sIk1heFdpZHRoIjoyMDAuMCwiTWF4SGVpZ2h0IjoiSW5maW5pdHkiLCJTbWFydEZvcmVncm91bmRJc0FjdGl2ZSI6ZmFsc2UsIkhvcml6b250YWxBbGlnbm1lbnQiOjAsIlZlcnRpY2FsQWxpZ25tZW50IjowLCJTbWFydEZvcmVncm91bmQiOm51bGwsIkJhY2tncm91bmRGaWxsVHlwZSI6MCwiTWFyZ2luIjp7IiRpZCI6IjE3MyIsIlRvcCI6MCwiTGVmdCI6MCwiUmlnaHQiOjAsIkJvdHRvbSI6MH0sIlBhZGRpbmciOnsiJGlkIjoiMTc0IiwiVG9wIjowLCJMZWZ0IjowLCJSaWdodCI6MCwiQm90dG9tIjowfSwiQmFja2dyb3VuZCI6eyIkcmVmIjoiOTYifSwiSXNWaXNpYmxlIjp0cnVlLCJXaWR0aCI6MC4wLCJIZWlnaHQiOjAuMCwiQm9yZGVyU3R5bGUiOnsiJGlkIjoiMTc1IiwiTGluZUNvbG9yIjpudWxsLCJMaW5lV2VpZ2h0IjowLjAsIkxpbmVUeXBlIjowLCJQYXJlbnRTdHlsZSI6bnVsbH0sIlBhcmVudFN0eWxlIjpudWxsfSwiSG9yaXpvbnRhbENvbm5lY3RvclN0eWxlIjp7IiRpZCI6IjE3NiIsIkxpbmVDb2xvciI6eyIkcmVmIjoiOTgifSwiTGluZVdlaWdodCI6MS4wLCJMaW5lVHlwZSI6MCwiUGFyZW50U3R5bGUiOm51bGx9LCJWZXJ0aWNhbENvbm5lY3RvclN0eWxlIjp7IiRpZCI6IjE3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Tc4IiwiTWFyZ2luIjp7IiRpZCI6IjE3OSIsIlRvcCI6MCwiTGVmdCI6NCwiUmlnaHQiOjQsIkJvdHRvbSI6MH0sIlBhZGRpbmciOnsiJGlkIjoiMTgwIiwiVG9wIjowLCJMZWZ0IjowLCJSaWdodCI6MCwiQm90dG9tIjowfSwiQmFja2dyb3VuZCI6eyIkaWQiOiIxODEiLCJDb2xvciI6eyIkaWQiOiIxODIiLCJBIjoyNTUsIlIiOjIzNywiRyI6MTI1LCJCIjo0OX19LCJJc1Zpc2libGUiOnRydWUsIldpZHRoIjowLjAsIkhlaWdodCI6MjIuMCwiQm9yZGVyU3R5bGUiOnsiJGlkIjoiMTgzIiwiTGluZUNvbG9yIjp7IiRyZWYiOiIxMDkifSwiTGluZVdlaWdodCI6MC4wLCJMaW5lVHlwZSI6MCwiUGFyZW50U3R5bGUiOm51bGx9LCJQYXJlbnRTdHlsZSI6bnVsbH0sIlRpdGxlU3R5bGUiOnsiJGlkIjoiMTg0IiwiRm9udFNldHRpbmdzIjp7IiRpZCI6IjE4NSIsIkZvbnRTaXplIjoxMSwiRm9udE5hbWUiOiJDYWxpYnJpIiwiSXNCb2xkIjp0cnVlLCJJc0l0YWxpYyI6ZmFsc2UsIklzVW5kZXJsaW5lZCI6ZmFsc2UsIlBhcmVudFN0eWxlIjpudWxsfSwiQXV0b1NpemUiOjAsIkZvcmVncm91bmQiOnsiJGlkIjoiMTg2IiwiQ29sb3IiOnsiJHJlZiI6IjExNCJ9fSwiTWF4V2lkdGgiOjcyMC4wLCJNYXhIZWlnaHQiOiJJbmZpbml0eSIsIlNtYXJ0Rm9yZWdyb3VuZElzQWN0aXZlIjpmYWxzZSwiSG9yaXpvbnRhbEFsaWdubWVudCI6MiwiVmVydGljYWxBbGlnbm1lbnQiOjAsIlNtYXJ0Rm9yZWdyb3VuZCI6bnVsbCwiQmFja2dyb3VuZEZpbGxUeXBlIjowLCJNYXJnaW4iOnsiJGlkIjoiMTg3IiwiVG9wIjowLCJMZWZ0IjowLCJSaWdodCI6MCwiQm90dG9tIjowfSwiUGFkZGluZyI6eyIkaWQiOiIxODgiLCJUb3AiOjAsIkxlZnQiOjAsIlJpZ2h0IjowLCJCb3R0b20iOjB9LCJCYWNrZ3JvdW5kIjp7IiRyZWYiOiIxMTcifSwiSXNWaXNpYmxlIjp0cnVlLCJXaWR0aCI6MC4wLCJIZWlnaHQiOjAuMCwiQm9yZGVyU3R5bGUiOnsiJGlkIjoiMTg5IiwiTGluZUNvbG9yIjpudWxsLCJMaW5lV2VpZ2h0IjowLjAsIkxpbmVUeXBlIjowLCJQYXJlbnRTdHlsZSI6bnVsbH0sIlBhcmVudFN0eWxlIjpudWxsfSwiRGF0ZVN0eWxlIjp7IiRpZCI6IjE5MCIsIkZvbnRTZXR0aW5ncyI6eyIkaWQiOiIxOTEiLCJGb250U2l6ZSI6MTAsIkZvbnROYW1lIjoiQ2FsaWJyaSIsIklzQm9sZCI6ZmFsc2UsIklzSXRhbGljIjpmYWxzZSwiSXNVbmRlcmxpbmVkIjpmYWxzZSwiUGFyZW50U3R5bGUiOm51bGx9LCJBdXRvU2l6ZSI6MCwiRm9yZWdyb3VuZCI6eyIkaWQiOiIxOTIiLCJDb2xvciI6eyIkcmVmIjoiMTIxIn19LCJNYXhXaWR0aCI6MjAwLjAsIk1heEhlaWdodCI6IkluZmluaXR5IiwiU21hcnRGb3JlZ3JvdW5kSXNBY3RpdmUiOmZhbHNlLCJIb3Jpem9udGFsQWxpZ25tZW50IjowLCJWZXJ0aWNhbEFsaWdubWVudCI6MCwiU21hcnRGb3JlZ3JvdW5kIjpudWxsLCJCYWNrZ3JvdW5kRmlsbFR5cGUiOjAsIk1hcmdpbiI6eyIkaWQiOiIxOTMiLCJUb3AiOjAsIkxlZnQiOjAsIlJpZ2h0IjowLCJCb3R0b20iOjB9LCJQYWRkaW5nIjp7IiRpZCI6IjE5NCIsIlRvcCI6MCwiTGVmdCI6MCwiUmlnaHQiOjAsIkJvdHRvbSI6MH0sIkJhY2tncm91bmQiOnsiJHJlZiI6IjEyNCJ9LCJJc1Zpc2libGUiOnRydWUsIldpZHRoIjowLjAsIkhlaWdodCI6MC4wLCJCb3JkZXJTdHlsZSI6eyIkaWQiOiIxOTUiLCJMaW5lQ29sb3IiOm51bGwsIkxpbmVXZWlnaHQiOjAuMCwiTGluZVR5cGUiOjAsIlBhcmVudFN0eWxlIjpudWxsfSwiUGFyZW50U3R5bGUiOm51bGx9LCJEYXRlRm9ybWF0Ijp7IiRpZCI6IjE5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wLCJTbWFydER1cmF0aW9uQWN0aXZhdGVkIjpmYWxzZSwiRGF0ZUZvcm1hdCI6eyIkcmVmIjoiMTk2In0sIklkIjoiY2UwMTkzMzctZjIzOS00YzNjLTk1NmUtOTU0MzFmNGQxMTdkIiwiSW1wb3J0SWQiOm51bGwsIlRpdGxlIjoiQ29tcHJlbmRyZSBsJ291dGlsIFJPbnRvVG9vbHMiLCJOb3RlIjpudWxsLCJIeXBlcmxpbmsiOnsiJGlkIjoiMTk3IiwiQWRkcmVzcyI6IiIsIlN1YkFkZHJlc3MiOiIifSwiSXNDaGFuZ2VkIjpmYWxzZSwiSXNOZXciOmZhbHNlfSx7IiRpZCI6IjE5OCIsIkdyb3VwTmFtZSI6bnVsbCwiU3RhcnREYXRlIjoiMjAxOS0xMS0xMVQwMDowMDowMCIsIkVuZERhdGUiOiIyMDE5LTEyLTIwVDIzOjU5OjAwIiwiUGVyY2VudGFnZUNvbXBsZXRlIjoyMC4wLCJTdHlsZSI6eyIkaWQiOiIxOTkiLCJTaGFwZSI6MCwiU2hhcGVUaGlja25lc3MiOjIsIkR1cmF0aW9uRm9ybWF0IjowLCJJbmNsdWRlTm9uV29ya2luZ0RheXNJbkR1cmF0aW9uIjpmYWxzZSwiUGVyY2VudGFnZUNvbXBsZXRlU3R5bGUiOnsiJGlkIjoiMjAwIiwiRm9udFNldHRpbmdzIjp7IiRpZCI6IjIwM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yMDIiLCJUb3AiOjAsIkxlZnQiOjAsIlJpZ2h0IjowLCJCb3R0b20iOjB9LCJQYWRkaW5nIjp7IiRpZCI6IjIwMyIsIlRvcCI6MCwiTGVmdCI6MCwiUmlnaHQiOjAsIkJvdHRvbSI6MH0sIkJhY2tncm91bmQiOnsiJHJlZiI6Ijg5In0sIklzVmlzaWJsZSI6dHJ1ZSwiV2lkdGgiOjAuMCwiSGVpZ2h0IjowLjAsIkJvcmRlclN0eWxlIjp7IiRpZCI6IjIwNCIsIkxpbmVDb2xvciI6bnVsbCwiTGluZVdlaWdodCI6MC4wLCJMaW5lVHlwZSI6MCwiUGFyZW50U3R5bGUiOm51bGx9LCJQYXJlbnRTdHlsZSI6bnVsbH0sIkR1cmF0aW9uU3R5bGUiOnsiJGlkIjoiMjA1IiwiRm9udFNldHRpbmdzIjp7IiRpZCI6IjIwNiIsIkZvbnRTaXplIjoxMCwiRm9udE5hbWUiOiJDYWxpYnJpIiwiSXNCb2xkIjpmYWxzZSwiSXNJdGFsaWMiOmZhbHNlLCJJc1VuZGVybGluZWQiOmZhbHNlLCJQYXJlbnRTdHlsZSI6bnVsbH0sIkF1dG9TaXplIjowLCJGb3JlZ3JvdW5kIjp7IiRpZCI6IjIwNyIsIkNvbG9yIjp7IiRyZWYiOiI5MyJ9fSwiTWF4V2lkdGgiOjIwMC4wLCJNYXhIZWlnaHQiOiJJbmZpbml0eSIsIlNtYXJ0Rm9yZWdyb3VuZElzQWN0aXZlIjpmYWxzZSwiSG9yaXpvbnRhbEFsaWdubWVudCI6MCwiVmVydGljYWxBbGlnbm1lbnQiOjAsIlNtYXJ0Rm9yZWdyb3VuZCI6bnVsbCwiQmFja2dyb3VuZEZpbGxUeXBlIjowLCJNYXJnaW4iOnsiJGlkIjoiMjA4IiwiVG9wIjowLCJMZWZ0IjowLCJSaWdodCI6MCwiQm90dG9tIjowfSwiUGFkZGluZyI6eyIkaWQiOiIyMDkiLCJUb3AiOjAsIkxlZnQiOjAsIlJpZ2h0IjowLCJCb3R0b20iOjB9LCJCYWNrZ3JvdW5kIjp7IiRyZWYiOiI5NiJ9LCJJc1Zpc2libGUiOnRydWUsIldpZHRoIjowLjAsIkhlaWdodCI6MC4wLCJCb3JkZXJTdHlsZSI6eyIkaWQiOiIyMTAiLCJMaW5lQ29sb3IiOm51bGwsIkxpbmVXZWlnaHQiOjAuMCwiTGluZVR5cGUiOjAsIlBhcmVudFN0eWxlIjpudWxsfSwiUGFyZW50U3R5bGUiOm51bGx9LCJIb3Jpem9udGFsQ29ubmVjdG9yU3R5bGUiOnsiJGlkIjoiMjExIiwiTGluZUNvbG9yIjp7IiRyZWYiOiI5OCJ9LCJMaW5lV2VpZ2h0IjoxLjAsIkxpbmVUeXBlIjowLCJQYXJlbnRTdHlsZSI6bnVsbH0sIlZlcnRpY2FsQ29ubmVjdG9yU3R5bGUiOnsiJGlkIjoiMjEyIiwiTGluZUNvbG9yIjp7IiRyZWYiOiIxMDEifSwiTGluZVdlaWdodCI6MS4wLCJMaW5lVHlwZSI6MCwiUGFyZW50U3R5bGUiOm51bGx9LCJNYXJnaW4iOm51bGwsIlN0YXJ0RGF0ZVBvc2l0aW9uIjo0LCJFbmREYXRlUG9zaXRpb24iOjQsIkRhdGVJc1Zpc2libGUiOnRydWUsIlRpdGxlUG9zaXRpb24iOjIsIkR1cmF0aW9uUG9zaXRpb24iOjYsIlBlcmNlbnRhZ2VDb21wbGV0ZWRQb3NpdGlvbiI6MiwiU3BhY2luZyI6NSwiSXNCZWxvd1RpbWViYW5kIjpmYWxzZSwiUGVyY2VudGFnZUNvbXBsZXRlU2hhcGVPcGFjaXR5IjozNSwiU2hhcGVTdHlsZSI6eyIkaWQiOiIyMTMiLCJNYXJnaW4iOnsiJGlkIjoiMjE0IiwiVG9wIjowLCJMZWZ0Ijo0LCJSaWdodCI6NCwiQm90dG9tIjowfSwiUGFkZGluZyI6eyIkaWQiOiIyMTUiLCJUb3AiOjAsIkxlZnQiOjAsIlJpZ2h0IjowLCJCb3R0b20iOjB9LCJCYWNrZ3JvdW5kIjp7IiRpZCI6IjIxNiIsIkNvbG9yIjp7IiRpZCI6IjIxNyIsIkEiOjI1NSwiUiI6OTEsIkciOjE1NSwiQiI6MjEzfX0sIklzVmlzaWJsZSI6dHJ1ZSwiV2lkdGgiOjAuMCwiSGVpZ2h0IjoyMi4wLCJCb3JkZXJTdHlsZSI6eyIkaWQiOiIyMTgiLCJMaW5lQ29sb3IiOnsiJHJlZiI6IjEwOSJ9LCJMaW5lV2VpZ2h0IjowLjAsIkxpbmVUeXBlIjowLCJQYXJlbnRTdHlsZSI6bnVsbH0sIlBhcmVudFN0eWxlIjpudWxsfSwiVGl0bGVTdHlsZSI6eyIkaWQiOiIyMTkiLCJGb250U2V0dGluZ3MiOnsiJGlkIjoiMjIwIiwiRm9udFNpemUiOjExLCJGb250TmFtZSI6IkNhbGlicmkiLCJJc0JvbGQiOnRydWUsIklzSXRhbGljIjpmYWxzZSwiSXNVbmRlcmxpbmVkIjpmYWxzZSwiUGFyZW50U3R5bGUiOm51bGx9LCJBdXRvU2l6ZSI6MCwiRm9yZWdyb3VuZCI6eyIkaWQiOiIyMjEiLCJDb2xvciI6eyIkcmVmIjoiMTE0In19LCJNYXhXaWR0aCI6NzIwLjAsIk1heEhlaWdodCI6IkluZmluaXR5IiwiU21hcnRGb3JlZ3JvdW5kSXNBY3RpdmUiOmZhbHNlLCJIb3Jpem9udGFsQWxpZ25tZW50IjoxLCJWZXJ0aWNhbEFsaWdubWVudCI6MCwiU21hcnRGb3JlZ3JvdW5kIjpudWxsLCJCYWNrZ3JvdW5kRmlsbFR5cGUiOjAsIk1hcmdpbiI6eyIkaWQiOiIyMjIiLCJUb3AiOjAsIkxlZnQiOjAsIlJpZ2h0IjowLCJCb3R0b20iOjB9LCJQYWRkaW5nIjp7IiRpZCI6IjIyMyIsIlRvcCI6MCwiTGVmdCI6MCwiUmlnaHQiOjAsIkJvdHRvbSI6MH0sIkJhY2tncm91bmQiOnsiJHJlZiI6IjExNyJ9LCJJc1Zpc2libGUiOnRydWUsIldpZHRoIjowLjAsIkhlaWdodCI6MC4wLCJCb3JkZXJTdHlsZSI6eyIkaWQiOiIyMjQiLCJMaW5lQ29sb3IiOm51bGwsIkxpbmVXZWlnaHQiOjAuMCwiTGluZVR5cGUiOjAsIlBhcmVudFN0eWxlIjpudWxsfSwiUGFyZW50U3R5bGUiOm51bGx9LCJEYXRlU3R5bGUiOnsiJGlkIjoiMjI1IiwiRm9udFNldHRpbmdzIjp7IiRpZCI6IjIyNiIsIkZvbnRTaXplIjoxMCwiRm9udE5hbWUiOiJDYWxpYnJpIiwiSXNCb2xkIjpmYWxzZSwiSXNJdGFsaWMiOmZhbHNlLCJJc1VuZGVybGluZWQiOmZhbHNlLCJQYXJlbnRTdHlsZSI6bnVsbH0sIkF1dG9TaXplIjowLCJGb3JlZ3JvdW5kIjp7IiRpZCI6IjIyNyIsIkNvbG9yIjp7IiRyZWYiOiIxMjEifX0sIk1heFdpZHRoIjoyMDAuMCwiTWF4SGVpZ2h0IjoiSW5maW5pdHkiLCJTbWFydEZvcmVncm91bmRJc0FjdGl2ZSI6ZmFsc2UsIkhvcml6b250YWxBbGlnbm1lbnQiOjAsIlZlcnRpY2FsQWxpZ25tZW50IjowLCJTbWFydEZvcmVncm91bmQiOm51bGwsIkJhY2tncm91bmRGaWxsVHlwZSI6MCwiTWFyZ2luIjp7IiRpZCI6IjIyOCIsIlRvcCI6MCwiTGVmdCI6MCwiUmlnaHQiOjAsIkJvdHRvbSI6MH0sIlBhZGRpbmciOnsiJGlkIjoiMjI5IiwiVG9wIjowLCJMZWZ0IjowLCJSaWdodCI6MCwiQm90dG9tIjowfSwiQmFja2dyb3VuZCI6eyIkcmVmIjoiMTI0In0sIklzVmlzaWJsZSI6dHJ1ZSwiV2lkdGgiOjAuMCwiSGVpZ2h0IjowLjAsIkJvcmRlclN0eWxlIjp7IiRpZCI6IjIzMCIsIkxpbmVDb2xvciI6bnVsbCwiTGluZVdlaWdodCI6MC4wLCJMaW5lVHlwZSI6MCwiUGFyZW50U3R5bGUiOm51bGx9LCJQYXJlbnRTdHlsZSI6bnVsbH0sIkRhdGVGb3JtYXQiOnsiJGlkIjoiMjM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sIlNtYXJ0RHVyYXRpb25BY3RpdmF0ZWQiOmZhbHNlLCJEYXRlRm9ybWF0Ijp7IiRyZWYiOiIyMzEifSwiSWQiOiIxNjg0MmYzMi1lYmQzLTQxM2UtYTBiZS05YTEwYmUzZTdlZTkiLCJJbXBvcnRJZCI6bnVsbCwiVGl0bGUiOiJDcsOpZXIgbCdpbnRlcmZhY2Ugd2ViIiwiTm90ZSI6bnVsbCwiSHlwZXJsaW5rIjp7IiRpZCI6IjIzMiIsIkFkZHJlc3MiOiIiLCJTdWJBZGRyZXNzIjoiIn0sIklzQ2hhbmdlZCI6ZmFsc2UsIklzTmV3IjpmYWxzZX0seyIkaWQiOiIyMzMiLCJHcm91cE5hbWUiOm51bGwsIlN0YXJ0RGF0ZSI6IjIwMTktMTEtMTFUMDA6MDA6MDAiLCJFbmREYXRlIjoiMjAxOS0xMS0yMlQyMzo1OTowMCIsIlBlcmNlbnRhZ2VDb21wbGV0ZSI6MTAwLjAsIlN0eWxlIjp7IiRpZCI6IjIzNCIsIlNoYXBlIjowLCJTaGFwZVRoaWNrbmVzcyI6MiwiRHVyYXRpb25Gb3JtYXQiOjAsIkluY2x1ZGVOb25Xb3JraW5nRGF5c0luRHVyYXRpb24iOmZhbHNlLCJQZXJjZW50YWdlQ29tcGxldGVTdHlsZSI6eyIkaWQiOiIyMzUiLCJGb250U2V0dGluZ3MiOnsiJGlkIjoiMjM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zNyIsIlRvcCI6MCwiTGVmdCI6MCwiUmlnaHQiOjAsIkJvdHRvbSI6MH0sIlBhZGRpbmciOnsiJGlkIjoiMjM4IiwiVG9wIjowLCJMZWZ0IjowLCJSaWdodCI6MCwiQm90dG9tIjowfSwiQmFja2dyb3VuZCI6eyIkcmVmIjoiODkifSwiSXNWaXNpYmxlIjp0cnVlLCJXaWR0aCI6MC4wLCJIZWlnaHQiOjAuMCwiQm9yZGVyU3R5bGUiOnsiJGlkIjoiMjM5IiwiTGluZUNvbG9yIjpudWxsLCJMaW5lV2VpZ2h0IjowLjAsIkxpbmVUeXBlIjowLCJQYXJlbnRTdHlsZSI6bnVsbH0sIlBhcmVudFN0eWxlIjpudWxsfSwiRHVyYXRpb25TdHlsZSI6eyIkaWQiOiIyNDAiLCJGb250U2V0dGluZ3MiOnsiJGlkIjoiMjQxIiwiRm9udFNpemUiOjEwLCJGb250TmFtZSI6IkNhbGlicmkiLCJJc0JvbGQiOmZhbHNlLCJJc0l0YWxpYyI6ZmFsc2UsIklzVW5kZXJsaW5lZCI6ZmFsc2UsIlBhcmVudFN0eWxlIjpudWxsfSwiQXV0b1NpemUiOjAsIkZvcmVncm91bmQiOnsiJGlkIjoiMjQyIiwiQ29sb3IiOnsiJHJlZiI6IjkzIn19LCJNYXhXaWR0aCI6MjAwLjAsIk1heEhlaWdodCI6IkluZmluaXR5IiwiU21hcnRGb3JlZ3JvdW5kSXNBY3RpdmUiOmZhbHNlLCJIb3Jpem9udGFsQWxpZ25tZW50IjowLCJWZXJ0aWNhbEFsaWdubWVudCI6MCwiU21hcnRGb3JlZ3JvdW5kIjpudWxsLCJCYWNrZ3JvdW5kRmlsbFR5cGUiOjAsIk1hcmdpbiI6eyIkaWQiOiIyNDMiLCJUb3AiOjAsIkxlZnQiOjAsIlJpZ2h0IjowLCJCb3R0b20iOjB9LCJQYWRkaW5nIjp7IiRpZCI6IjI0NCIsIlRvcCI6MCwiTGVmdCI6MCwiUmlnaHQiOjAsIkJvdHRvbSI6MH0sIkJhY2tncm91bmQiOnsiJHJlZiI6Ijk2In0sIklzVmlzaWJsZSI6dHJ1ZSwiV2lkdGgiOjAuMCwiSGVpZ2h0IjowLjAsIkJvcmRlclN0eWxlIjp7IiRpZCI6IjI0NSIsIkxpbmVDb2xvciI6bnVsbCwiTGluZVdlaWdodCI6MC4wLCJMaW5lVHlwZSI6MCwiUGFyZW50U3R5bGUiOm51bGx9LCJQYXJlbnRTdHlsZSI6bnVsbH0sIkhvcml6b250YWxDb25uZWN0b3JTdHlsZSI6eyIkaWQiOiIyNDYiLCJMaW5lQ29sb3IiOnsiJHJlZiI6Ijk4In0sIkxpbmVXZWlnaHQiOjEuMCwiTGluZVR5cGUiOjAsIlBhcmVudFN0eWxlIjpudWxsfSwiVmVydGljYWxDb25uZWN0b3JTdHlsZSI6eyIkaWQiOiIyNDc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yLCJTcGFjaW5nIjo1LCJJc0JlbG93VGltZWJhbmQiOmZhbHNlLCJQZXJjZW50YWdlQ29tcGxldGVTaGFwZU9wYWNpdHkiOjM1LCJTaGFwZVN0eWxlIjp7IiRpZCI6IjI0OCIsIk1hcmdpbiI6eyIkaWQiOiIyNDkiLCJUb3AiOjAsIkxlZnQiOjQsIlJpZ2h0Ijo0LCJCb3R0b20iOjB9LCJQYWRkaW5nIjp7IiRpZCI6IjI1MCIsIlRvcCI6MCwiTGVmdCI6MCwiUmlnaHQiOjAsIkJvdHRvbSI6MH0sIkJhY2tncm91bmQiOnsiJGlkIjoiMjUxIiwiQ29sb3IiOnsiJGlkIjoiMjUyIiwiQSI6MjU1LCJSIjoyMzcsIkciOjEyNSwiQiI6NDl9fSwiSXNWaXNpYmxlIjp0cnVlLCJXaWR0aCI6MC4wLCJIZWlnaHQiOjIyLjAsIkJvcmRlclN0eWxlIjp7IiRpZCI6IjI1MyIsIkxpbmVDb2xvciI6eyIkcmVmIjoiMTA5In0sIkxpbmVXZWlnaHQiOjAuMCwiTGluZVR5cGUiOjAsIlBhcmVudFN0eWxlIjpudWxsfSwiUGFyZW50U3R5bGUiOm51bGx9LCJUaXRsZVN0eWxlIjp7IiRpZCI6IjI1NCIsIkZvbnRTZXR0aW5ncyI6eyIkaWQiOiIyNTUiLCJGb250U2l6ZSI6MTEsIkZvbnROYW1lIjoiQ2FsaWJyaSIsIklzQm9sZCI6dHJ1ZSwiSXNJdGFsaWMiOmZhbHNlLCJJc1VuZGVybGluZWQiOmZhbHNlLCJQYXJlbnRTdHlsZSI6bnVsbH0sIkF1dG9TaXplIjowLCJGb3JlZ3JvdW5kIjp7IiRpZCI6IjI1NiIsIkNvbG9yIjp7IiRyZWYiOiIxMTQifX0sIk1heFdpZHRoIjo3MjAuMCwiTWF4SGVpZ2h0IjoiSW5maW5pdHkiLCJTbWFydEZvcmVncm91bmRJc0FjdGl2ZSI6ZmFsc2UsIkhvcml6b250YWxBbGlnbm1lbnQiOjIsIlZlcnRpY2FsQWxpZ25tZW50IjowLCJTbWFydEZvcmVncm91bmQiOm51bGwsIkJhY2tncm91bmRGaWxsVHlwZSI6MCwiTWFyZ2luIjp7IiRpZCI6IjI1NyIsIlRvcCI6MCwiTGVmdCI6MCwiUmlnaHQiOjAsIkJvdHRvbSI6MH0sIlBhZGRpbmciOnsiJGlkIjoiMjU4IiwiVG9wIjowLCJMZWZ0IjowLCJSaWdodCI6MCwiQm90dG9tIjowfSwiQmFja2dyb3VuZCI6eyIkcmVmIjoiMTE3In0sIklzVmlzaWJsZSI6dHJ1ZSwiV2lkdGgiOjAuMCwiSGVpZ2h0IjowLjAsIkJvcmRlclN0eWxlIjp7IiRpZCI6IjI1OSIsIkxpbmVDb2xvciI6bnVsbCwiTGluZVdlaWdodCI6MC4wLCJMaW5lVHlwZSI6MCwiUGFyZW50U3R5bGUiOm51bGx9LCJQYXJlbnRTdHlsZSI6bnVsbH0sIkRhdGVTdHlsZSI6eyIkaWQiOiIyNjAiLCJGb250U2V0dGluZ3MiOnsiJGlkIjoiMjYxIiwiRm9udFNpemUiOjEwLCJGb250TmFtZSI6IkNhbGlicmkiLCJJc0JvbGQiOmZhbHNlLCJJc0l0YWxpYyI6ZmFsc2UsIklzVW5kZXJsaW5lZCI6ZmFsc2UsIlBhcmVudFN0eWxlIjpudWxsfSwiQXV0b1NpemUiOjAsIkZvcmVncm91bmQiOnsiJGlkIjoiMjYyIiwiQ29sb3IiOnsiJHJlZiI6IjEyMSJ9fSwiTWF4V2lkdGgiOjIwMC4wLCJNYXhIZWlnaHQiOiJJbmZpbml0eSIsIlNtYXJ0Rm9yZWdyb3VuZElzQWN0aXZlIjpmYWxzZSwiSG9yaXpvbnRhbEFsaWdubWVudCI6MCwiVmVydGljYWxBbGlnbm1lbnQiOjAsIlNtYXJ0Rm9yZWdyb3VuZCI6bnVsbCwiQmFja2dyb3VuZEZpbGxUeXBlIjowLCJNYXJnaW4iOnsiJGlkIjoiMjYzIiwiVG9wIjowLCJMZWZ0IjowLCJSaWdodCI6MCwiQm90dG9tIjowfSwiUGFkZGluZyI6eyIkaWQiOiIyNjQiLCJUb3AiOjAsIkxlZnQiOjAsIlJpZ2h0IjowLCJCb3R0b20iOjB9LCJCYWNrZ3JvdW5kIjp7IiRyZWYiOiIxMjQifSwiSXNWaXNpYmxlIjp0cnVlLCJXaWR0aCI6MC4wLCJIZWlnaHQiOjAuMCwiQm9yZGVyU3R5bGUiOnsiJGlkIjoiMjY1IiwiTGluZUNvbG9yIjpudWxsLCJMaW5lV2VpZ2h0IjowLjAsIkxpbmVUeXBlIjowLCJQYXJlbnRTdHlsZSI6bnVsbH0sIlBhcmVudFN0eWxlIjpudWxsfSwiRGF0ZUZvcm1hdCI6eyIkaWQiOiIyNj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iwiU21hcnREdXJhdGlvbkFjdGl2YXRlZCI6ZmFsc2UsIkRhdGVGb3JtYXQiOnsiJHJlZiI6IjI2NiJ9LCJJZCI6IjQ2MzRlZmZkLTEwM2YtNDRiMC04NjI2LTVlOWQ1NjM1NjM0MCIsIkltcG9ydElkIjpudWxsLCJUaXRsZSI6IsOJY3JpcmUgbGVzIGRpZmbDqXJlbnRzIHNjcmlwdCBmb25jdGlvbm5lbHMgIiwiTm90ZSI6ImUxeHlkR1l4WEdGdWMybGNZVzV6YVdOd1p6RXlOVEpjZFdNeFhHaDBiV0YxZEhOd1hHUmxabVl5ZTF4bWIyNTBkR0pzZTF4bU1GeG1ZMmhoY25ObGREQWdWR2x0WlhNZ1RtVjNJRkp2YldGdU8zMTdYR1l5WEdaamFHRnljMlYwTUNCVFpXZHZaU0JWU1R0OWZYdGNZMjlzYjNKMFlteGNjbVZrTUZ4bmNtVmxiakJjWW14MVpUQTdYSEpsWkRJMU5WeG5jbVZsYmpJMU5WeGliSFZsTWpVMU8xeHlaV1ExTVZ4bmNtVmxialV4WEdKc2RXVTFNVHQ5WEd4dlkyaGNhR2xqYUZ4a1ltTm9YSEJoY21SY2NHeGhhVzVjYkhSeWNHRnlYR2wwWVhBd2UxeHNZVzVuTVRBek0xeG1jekU0WEdZeVhHTm1NaUJjWTJZeVhIRnNlMXhtTWlCN1hHeGhibWN4TURNMlhHeDBjbU5vSURJZ2MyVnRZV2x1WlhOOVhHeHBNRnh5YVRCY2MyRXdYSE5pTUZ4bWFUQmNjV3hjY0dGeWZRMEtmUTBLZlE9PSIsIkh5cGVybGluayI6eyIkaWQiOiIyNjciLCJBZGRyZXNzIjoiIiwiU3ViQWRkcmVzcyI6IiJ9LCJJc0NoYW5nZWQiOmZhbHNlLCJJc05ldyI6ZmFsc2V9LHsiJGlkIjoiMjY4IiwiR3JvdXBOYW1lIjpudWxsLCJTdGFydERhdGUiOiIyMDE5LTEyLTA5VDAwOjAwOjAwWiIsIkVuZERhdGUiOiIyMDE5LTEyLTIwVDIzOjU5OjAwIiwiUGVyY2VudGFnZUNvbXBsZXRlIjpudWxsLCJTdHlsZSI6eyIkaWQiOiIyNjkiLCJTaGFwZSI6MCwiU2hhcGVUaGlja25lc3MiOjIsIkR1cmF0aW9uRm9ybWF0IjowLCJJbmNsdWRlTm9uV29ya2luZ0RheXNJbkR1cmF0aW9uIjpmYWxzZSwiUGVyY2VudGFnZUNvbXBsZXRlU3R5bGUiOnsiJGlkIjoiMjcwIiwiRm9udFNldHRpbmdzIjp7IiRpZCI6IjI3M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yNzIiLCJUb3AiOjAsIkxlZnQiOjAsIlJpZ2h0IjowLCJCb3R0b20iOjB9LCJQYWRkaW5nIjp7IiRpZCI6IjI3MyIsIlRvcCI6MCwiTGVmdCI6MCwiUmlnaHQiOjAsIkJvdHRvbSI6MH0sIkJhY2tncm91bmQiOnsiJHJlZiI6Ijg5In0sIklzVmlzaWJsZSI6dHJ1ZSwiV2lkdGgiOjAuMCwiSGVpZ2h0IjowLjAsIkJvcmRlclN0eWxlIjp7IiRpZCI6IjI3NCIsIkxpbmVDb2xvciI6bnVsbCwiTGluZVdlaWdodCI6MC4wLCJMaW5lVHlwZSI6MCwiUGFyZW50U3R5bGUiOm51bGx9LCJQYXJlbnRTdHlsZSI6bnVsbH0sIkR1cmF0aW9uU3R5bGUiOnsiJGlkIjoiMjc1IiwiRm9udFNldHRpbmdzIjp7IiRpZCI6IjI3NiIsIkZvbnRTaXplIjoxMCwiRm9udE5hbWUiOiJDYWxpYnJpIiwiSXNCb2xkIjpmYWxzZSwiSXNJdGFsaWMiOmZhbHNlLCJJc1VuZGVybGluZWQiOmZhbHNlLCJQYXJlbnRTdHlsZSI6bnVsbH0sIkF1dG9TaXplIjowLCJGb3JlZ3JvdW5kIjp7IiRpZCI6IjI3NyIsIkNvbG9yIjp7IiRyZWYiOiI5MyJ9fSwiTWF4V2lkdGgiOjIwMC4wLCJNYXhIZWlnaHQiOiJJbmZpbml0eSIsIlNtYXJ0Rm9yZWdyb3VuZElzQWN0aXZlIjpmYWxzZSwiSG9yaXpvbnRhbEFsaWdubWVudCI6MCwiVmVydGljYWxBbGlnbm1lbnQiOjAsIlNtYXJ0Rm9yZWdyb3VuZCI6bnVsbCwiQmFja2dyb3VuZEZpbGxUeXBlIjowLCJNYXJnaW4iOnsiJGlkIjoiMjc4IiwiVG9wIjowLCJMZWZ0IjowLCJSaWdodCI6MCwiQm90dG9tIjowfSwiUGFkZGluZyI6eyIkaWQiOiIyNzkiLCJUb3AiOjAsIkxlZnQiOjAsIlJpZ2h0IjowLCJCb3R0b20iOjB9LCJCYWNrZ3JvdW5kIjp7IiRyZWYiOiI5NiJ9LCJJc1Zpc2libGUiOnRydWUsIldpZHRoIjowLjAsIkhlaWdodCI6MC4wLCJCb3JkZXJTdHlsZSI6eyIkaWQiOiIyODAiLCJMaW5lQ29sb3IiOm51bGwsIkxpbmVXZWlnaHQiOjAuMCwiTGluZVR5cGUiOjAsIlBhcmVudFN0eWxlIjpudWxsfSwiUGFyZW50U3R5bGUiOm51bGx9LCJIb3Jpem9udGFsQ29ubmVjdG9yU3R5bGUiOnsiJGlkIjoiMjgxIiwiTGluZUNvbG9yIjp7IiRyZWYiOiI5OCJ9LCJMaW5lV2VpZ2h0IjoxLjAsIkxpbmVUeXBlIjowLCJQYXJlbnRTdHlsZSI6bnVsbH0sIlZlcnRpY2FsQ29ubmVjdG9yU3R5bGUiOnsiJGlkIjoiMjgy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yODMiLCJNYXJnaW4iOnsiJGlkIjoiMjg0IiwiVG9wIjowLCJMZWZ0Ijo0LCJSaWdodCI6NCwiQm90dG9tIjowfSwiUGFkZGluZyI6eyIkaWQiOiIyODUiLCJUb3AiOjAsIkxlZnQiOjAsIlJpZ2h0IjowLCJCb3R0b20iOjB9LCJCYWNrZ3JvdW5kIjp7IiRpZCI6IjI4NiIsIkNvbG9yIjp7IiRpZCI6IjI4NyIsIkEiOjI1NSwiUiI6MjM3LCJHIjoxMjUsIkIiOjQ5fX0sIklzVmlzaWJsZSI6dHJ1ZSwiV2lkdGgiOjAuMCwiSGVpZ2h0IjoyMi4wLCJCb3JkZXJTdHlsZSI6eyIkaWQiOiIyODgiLCJMaW5lQ29sb3IiOnsiJHJlZiI6IjEwOSJ9LCJMaW5lV2VpZ2h0IjowLjAsIkxpbmVUeXBlIjowLCJQYXJlbnRTdHlsZSI6bnVsbH0sIlBhcmVudFN0eWxlIjpudWxsfSwiVGl0bGVTdHlsZSI6eyIkaWQiOiIyODkiLCJGb250U2V0dGluZ3MiOnsiJGlkIjoiMjkwIiwiRm9udFNpemUiOjExLCJGb250TmFtZSI6IkNhbGlicmkiLCJJc0JvbGQiOnRydWUsIklzSXRhbGljIjpmYWxzZSwiSXNVbmRlcmxpbmVkIjpmYWxzZSwiUGFyZW50U3R5bGUiOm51bGx9LCJBdXRvU2l6ZSI6MCwiRm9yZWdyb3VuZCI6eyIkaWQiOiIyOTEiLCJDb2xvciI6eyIkcmVmIjoiMTE0In19LCJNYXhXaWR0aCI6NzIwLjAsIk1heEhlaWdodCI6IkluZmluaXR5IiwiU21hcnRGb3JlZ3JvdW5kSXNBY3RpdmUiOmZhbHNlLCJIb3Jpem9udGFsQWxpZ25tZW50IjoyLCJWZXJ0aWNhbEFsaWdubWVudCI6MCwiU21hcnRGb3JlZ3JvdW5kIjpudWxsLCJCYWNrZ3JvdW5kRmlsbFR5cGUiOjAsIk1hcmdpbiI6eyIkaWQiOiIyOTIiLCJUb3AiOjAsIkxlZnQiOjAsIlJpZ2h0IjowLCJCb3R0b20iOjB9LCJQYWRkaW5nIjp7IiRpZCI6IjI5MyIsIlRvcCI6MCwiTGVmdCI6MCwiUmlnaHQiOjAsIkJvdHRvbSI6MH0sIkJhY2tncm91bmQiOnsiJHJlZiI6IjExNyJ9LCJJc1Zpc2libGUiOnRydWUsIldpZHRoIjowLjAsIkhlaWdodCI6MC4wLCJCb3JkZXJTdHlsZSI6eyIkaWQiOiIyOTQiLCJMaW5lQ29sb3IiOm51bGwsIkxpbmVXZWlnaHQiOjAuMCwiTGluZVR5cGUiOjAsIlBhcmVudFN0eWxlIjpudWxsfSwiUGFyZW50U3R5bGUiOm51bGx9LCJEYXRlU3R5bGUiOnsiJGlkIjoiMjk1IiwiRm9udFNldHRpbmdzIjp7IiRpZCI6IjI5NiIsIkZvbnRTaXplIjoxMCwiRm9udE5hbWUiOiJDYWxpYnJpIiwiSXNCb2xkIjpmYWxzZSwiSXNJdGFsaWMiOmZhbHNlLCJJc1VuZGVybGluZWQiOmZhbHNlLCJQYXJlbnRTdHlsZSI6bnVsbH0sIkF1dG9TaXplIjowLCJGb3JlZ3JvdW5kIjp7IiRpZCI6IjI5NyIsIkNvbG9yIjp7IiRyZWYiOiIxMjEifX0sIk1heFdpZHRoIjoyMDAuMCwiTWF4SGVpZ2h0IjoiSW5maW5pdHkiLCJTbWFydEZvcmVncm91bmRJc0FjdGl2ZSI6ZmFsc2UsIkhvcml6b250YWxBbGlnbm1lbnQiOjAsIlZlcnRpY2FsQWxpZ25tZW50IjowLCJTbWFydEZvcmVncm91bmQiOm51bGwsIkJhY2tncm91bmRGaWxsVHlwZSI6MCwiTWFyZ2luIjp7IiRpZCI6IjI5OCIsIlRvcCI6MCwiTGVmdCI6MCwiUmlnaHQiOjAsIkJvdHRvbSI6MH0sIlBhZGRpbmciOnsiJGlkIjoiMjk5IiwiVG9wIjowLCJMZWZ0IjowLCJSaWdodCI6MCwiQm90dG9tIjowfSwiQmFja2dyb3VuZCI6eyIkcmVmIjoiMTI0In0sIklzVmlzaWJsZSI6dHJ1ZSwiV2lkdGgiOjAuMCwiSGVpZ2h0IjowLjAsIkJvcmRlclN0eWxlIjp7IiRpZCI6IjMwMCIsIkxpbmVDb2xvciI6bnVsbCwiTGluZVdlaWdodCI6MC4wLCJMaW5lVHlwZSI6MCwiUGFyZW50U3R5bGUiOm51bGx9LCJQYXJlbnRTdHlsZSI6bnVsbH0sIkRhdGVGb3JtYXQiOnsiJGlkIjoiMzA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MsIlNtYXJ0RHVyYXRpb25BY3RpdmF0ZWQiOmZhbHNlLCJEYXRlRm9ybWF0Ijp7IiRyZWYiOiIzMDEifSwiSWQiOiJlYWVhOGFiMy1kN2I4LTRlYzAtOTMzYi00Nzg5ZTBjNWRjZTMiLCJJbXBvcnRJZCI6bnVsbCwiVGl0bGUiOiJSw6l1bmlyIGxlcyBzY3JpcHRzIGVuIHVuIHNldWwgIiwiTm90ZSI6bnVsbCwiSHlwZXJsaW5rIjp7IiRpZCI6IjMwMiIsIkFkZHJlc3MiOiIiLCJTdWJBZGRyZXNzIjoiIn0sIklzQ2hhbmdlZCI6ZmFsc2UsIklzTmV3IjpmYWxzZX0seyIkaWQiOiIzMDMiLCJHcm91cE5hbWUiOm51bGwsIlN0YXJ0RGF0ZSI6IjIwMjAtMDEtMTNUMDA6MDA6MDBaIiwiRW5kRGF0ZSI6IjIwMjAtMDItMjFUMjM6NTk6MDAiLCJQZXJjZW50YWdlQ29tcGxldGUiOm51bGwsIlN0eWxlIjp7IiRpZCI6IjMwNCIsIlNoYXBlIjowLCJTaGFwZVRoaWNrbmVzcyI6MiwiRHVyYXRpb25Gb3JtYXQiOjAsIkluY2x1ZGVOb25Xb3JraW5nRGF5c0luRHVyYXRpb24iOmZhbHNlLCJQZXJjZW50YWdlQ29tcGxldGVTdHlsZSI6eyIkaWQiOiIzMDUiLCJGb250U2V0dGluZ3MiOnsiJGlkIjoiMzA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wNyIsIlRvcCI6MCwiTGVmdCI6MCwiUmlnaHQiOjAsIkJvdHRvbSI6MH0sIlBhZGRpbmciOnsiJGlkIjoiMzA4IiwiVG9wIjowLCJMZWZ0IjowLCJSaWdodCI6MCwiQm90dG9tIjowfSwiQmFja2dyb3VuZCI6eyIkcmVmIjoiODkifSwiSXNWaXNpYmxlIjp0cnVlLCJXaWR0aCI6MC4wLCJIZWlnaHQiOjAuMCwiQm9yZGVyU3R5bGUiOnsiJGlkIjoiMzA5IiwiTGluZUNvbG9yIjpudWxsLCJMaW5lV2VpZ2h0IjowLjAsIkxpbmVUeXBlIjowLCJQYXJlbnRTdHlsZSI6bnVsbH0sIlBhcmVudFN0eWxlIjpudWxsfSwiRHVyYXRpb25TdHlsZSI6eyIkaWQiOiIzMTAiLCJGb250U2V0dGluZ3MiOnsiJGlkIjoiMzExIiwiRm9udFNpemUiOjEwLCJGb250TmFtZSI6IkNhbGlicmkiLCJJc0JvbGQiOmZhbHNlLCJJc0l0YWxpYyI6ZmFsc2UsIklzVW5kZXJsaW5lZCI6ZmFsc2UsIlBhcmVudFN0eWxlIjpudWxsfSwiQXV0b1NpemUiOjAsIkZvcmVncm91bmQiOnsiJGlkIjoiMzEyIiwiQ29sb3IiOnsiJHJlZiI6IjkzIn19LCJNYXhXaWR0aCI6MjAwLjAsIk1heEhlaWdodCI6IkluZmluaXR5IiwiU21hcnRGb3JlZ3JvdW5kSXNBY3RpdmUiOmZhbHNlLCJIb3Jpem9udGFsQWxpZ25tZW50IjowLCJWZXJ0aWNhbEFsaWdubWVudCI6MCwiU21hcnRGb3JlZ3JvdW5kIjpudWxsLCJCYWNrZ3JvdW5kRmlsbFR5cGUiOjAsIk1hcmdpbiI6eyIkaWQiOiIzMTMiLCJUb3AiOjAsIkxlZnQiOjAsIlJpZ2h0IjowLCJCb3R0b20iOjB9LCJQYWRkaW5nIjp7IiRpZCI6IjMxNCIsIlRvcCI6MCwiTGVmdCI6MCwiUmlnaHQiOjAsIkJvdHRvbSI6MH0sIkJhY2tncm91bmQiOnsiJHJlZiI6Ijk2In0sIklzVmlzaWJsZSI6dHJ1ZSwiV2lkdGgiOjAuMCwiSGVpZ2h0IjowLjAsIkJvcmRlclN0eWxlIjp7IiRpZCI6IjMxNSIsIkxpbmVDb2xvciI6bnVsbCwiTGluZVdlaWdodCI6MC4wLCJMaW5lVHlwZSI6MCwiUGFyZW50U3R5bGUiOm51bGx9LCJQYXJlbnRTdHlsZSI6bnVsbH0sIkhvcml6b250YWxDb25uZWN0b3JTdHlsZSI6eyIkaWQiOiIzMTYiLCJMaW5lQ29sb3IiOnsiJHJlZiI6Ijk4In0sIkxpbmVXZWlnaHQiOjEuMCwiTGluZVR5cGUiOjAsIlBhcmVudFN0eWxlIjpudWxsfSwiVmVydGljYWxDb25uZWN0b3JTdHlsZSI6eyIkaWQiOiIzMTc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MxOCIsIk1hcmdpbiI6eyIkaWQiOiIzMTkiLCJUb3AiOjAsIkxlZnQiOjQsIlJpZ2h0Ijo0LCJCb3R0b20iOjB9LCJQYWRkaW5nIjp7IiRpZCI6IjMyMCIsIlRvcCI6MCwiTGVmdCI6MCwiUmlnaHQiOjAsIkJvdHRvbSI6MH0sIkJhY2tncm91bmQiOnsiJGlkIjoiMzIxIiwiQ29sb3IiOnsiJGlkIjoiMzIyIiwiQSI6MjU1LCJSIjoxMTIsIkciOjE3MywiQiI6NzF9fSwiSXNWaXNpYmxlIjp0cnVlLCJXaWR0aCI6MC4wLCJIZWlnaHQiOjIyLjAsIkJvcmRlclN0eWxlIjp7IiRpZCI6IjMyMyIsIkxpbmVDb2xvciI6eyIkcmVmIjoiMTA5In0sIkxpbmVXZWlnaHQiOjAuMCwiTGluZVR5cGUiOjAsIlBhcmVudFN0eWxlIjpudWxsfSwiUGFyZW50U3R5bGUiOm51bGx9LCJUaXRsZVN0eWxlIjp7IiRpZCI6IjMyNCIsIkZvbnRTZXR0aW5ncyI6eyIkaWQiOiIzMjUiLCJGb250U2l6ZSI6MTEsIkZvbnROYW1lIjoiQ2FsaWJyaSIsIklzQm9sZCI6dHJ1ZSwiSXNJdGFsaWMiOmZhbHNlLCJJc1VuZGVybGluZWQiOmZhbHNlLCJQYXJlbnRTdHlsZSI6bnVsbH0sIkF1dG9TaXplIjowLCJGb3JlZ3JvdW5kIjp7IiRpZCI6IjMyNiIsIkNvbG9yIjp7IiRyZWYiOiIxMTQifX0sIk1heFdpZHRoIjo3MjAuMCwiTWF4SGVpZ2h0IjoiSW5maW5pdHkiLCJTbWFydEZvcmVncm91bmRJc0FjdGl2ZSI6ZmFsc2UsIkhvcml6b250YWxBbGlnbm1lbnQiOjIsIlZlcnRpY2FsQWxpZ25tZW50IjowLCJTbWFydEZvcmVncm91bmQiOm51bGwsIkJhY2tncm91bmRGaWxsVHlwZSI6MCwiTWFyZ2luIjp7IiRpZCI6IjMyNyIsIlRvcCI6MCwiTGVmdCI6MCwiUmlnaHQiOjAsIkJvdHRvbSI6MH0sIlBhZGRpbmciOnsiJGlkIjoiMzI4IiwiVG9wIjowLCJMZWZ0IjowLCJSaWdodCI6MCwiQm90dG9tIjowfSwiQmFja2dyb3VuZCI6eyIkcmVmIjoiMTE3In0sIklzVmlzaWJsZSI6dHJ1ZSwiV2lkdGgiOjAuMCwiSGVpZ2h0IjowLjAsIkJvcmRlclN0eWxlIjp7IiRpZCI6IjMyOSIsIkxpbmVDb2xvciI6bnVsbCwiTGluZVdlaWdodCI6MC4wLCJMaW5lVHlwZSI6MCwiUGFyZW50U3R5bGUiOm51bGx9LCJQYXJlbnRTdHlsZSI6bnVsbH0sIkRhdGVTdHlsZSI6eyIkaWQiOiIzMzAiLCJGb250U2V0dGluZ3MiOnsiJGlkIjoiMzMxIiwiRm9udFNpemUiOjEwLCJGb250TmFtZSI6IkNhbGlicmkiLCJJc0JvbGQiOmZhbHNlLCJJc0l0YWxpYyI6ZmFsc2UsIklzVW5kZXJsaW5lZCI6ZmFsc2UsIlBhcmVudFN0eWxlIjpudWxsfSwiQXV0b1NpemUiOjAsIkZvcmVncm91bmQiOnsiJGlkIjoiMzMyIiwiQ29sb3IiOnsiJHJlZiI6IjEyMSJ9fSwiTWF4V2lkdGgiOjIwMC4wLCJNYXhIZWlnaHQiOiJJbmZpbml0eSIsIlNtYXJ0Rm9yZWdyb3VuZElzQWN0aXZlIjpmYWxzZSwiSG9yaXpvbnRhbEFsaWdubWVudCI6MCwiVmVydGljYWxBbGlnbm1lbnQiOjAsIlNtYXJ0Rm9yZWdyb3VuZCI6bnVsbCwiQmFja2dyb3VuZEZpbGxUeXBlIjowLCJNYXJnaW4iOnsiJGlkIjoiMzMzIiwiVG9wIjowLCJMZWZ0IjowLCJSaWdodCI6MCwiQm90dG9tIjowfSwiUGFkZGluZyI6eyIkaWQiOiIzMzQiLCJUb3AiOjAsIkxlZnQiOjAsIlJpZ2h0IjowLCJCb3R0b20iOjB9LCJCYWNrZ3JvdW5kIjp7IiRyZWYiOiIxMjQifSwiSXNWaXNpYmxlIjp0cnVlLCJXaWR0aCI6MC4wLCJIZWlnaHQiOjAuMCwiQm9yZGVyU3R5bGUiOnsiJGlkIjoiMzM1IiwiTGluZUNvbG9yIjpudWxsLCJMaW5lV2VpZ2h0IjowLjAsIkxpbmVUeXBlIjowLCJQYXJlbnRTdHlsZSI6bnVsbH0sIlBhcmVudFN0eWxlIjpudWxsfSwiRGF0ZUZvcm1hdCI6eyIkaWQiOiIzMz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CwiU21hcnREdXJhdGlvbkFjdGl2YXRlZCI6ZmFsc2UsIkRhdGVGb3JtYXQiOnsiJHJlZiI6IjMzNiJ9LCJJZCI6IjY0NGE1Yzc4LWExODItNGNhNS1iYTc5LTNjZTRjZmI3YjMyMCIsIkltcG9ydElkIjpudWxsLCJUaXRsZSI6IkZhaXJlIGxlIGxpZW4gZW50cmUgbCdpbnRlcmZhY2Ugd2ViIGV0IGxlcyBzY3JpcHRzIFIgIiwiTm90ZSI6bnVsbCwiSHlwZXJsaW5rIjp7IiRpZCI6IjMzNyIsIkFkZHJlc3MiOiIiLCJTdWJBZGRyZXNzIjoiIn0sIklzQ2hhbmdlZCI6ZmFsc2UsIklzTmV3IjpmYWxzZX0seyIkaWQiOiIzMzgiLCJHcm91cE5hbWUiOm51bGwsIlN0YXJ0RGF0ZSI6IjIwMjAtMDEtMTNUMDA6MDA6MDBaIiwiRW5kRGF0ZSI6IjIwMjAtMDItMjFUMjM6NTk6MDAiLCJQZXJjZW50YWdlQ29tcGxldGUiOm51bGwsIlN0eWxlIjp7IiRpZCI6IjMzOSIsIlNoYXBlIjowLCJTaGFwZVRoaWNrbmVzcyI6MiwiRHVyYXRpb25Gb3JtYXQiOjAsIkluY2x1ZGVOb25Xb3JraW5nRGF5c0luRHVyYXRpb24iOmZhbHNlLCJQZXJjZW50YWdlQ29tcGxldGVTdHlsZSI6eyIkaWQiOiIzNDAiLCJGb250U2V0dGluZ3MiOnsiJGlkIjoiMzQ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0MiIsIlRvcCI6MCwiTGVmdCI6MCwiUmlnaHQiOjAsIkJvdHRvbSI6MH0sIlBhZGRpbmciOnsiJGlkIjoiMzQzIiwiVG9wIjowLCJMZWZ0IjowLCJSaWdodCI6MCwiQm90dG9tIjowfSwiQmFja2dyb3VuZCI6eyIkcmVmIjoiODkifSwiSXNWaXNpYmxlIjp0cnVlLCJXaWR0aCI6MC4wLCJIZWlnaHQiOjAuMCwiQm9yZGVyU3R5bGUiOnsiJGlkIjoiMzQ0IiwiTGluZUNvbG9yIjpudWxsLCJMaW5lV2VpZ2h0IjowLjAsIkxpbmVUeXBlIjowLCJQYXJlbnRTdHlsZSI6bnVsbH0sIlBhcmVudFN0eWxlIjpudWxsfSwiRHVyYXRpb25TdHlsZSI6eyIkaWQiOiIzNDUiLCJGb250U2V0dGluZ3MiOnsiJGlkIjoiMzQ2IiwiRm9udFNpemUiOjEwLCJGb250TmFtZSI6IkNhbGlicmkiLCJJc0JvbGQiOmZhbHNlLCJJc0l0YWxpYyI6ZmFsc2UsIklzVW5kZXJsaW5lZCI6ZmFsc2UsIlBhcmVudFN0eWxlIjpudWxsfSwiQXV0b1NpemUiOjAsIkZvcmVncm91bmQiOnsiJGlkIjoiMzQ3IiwiQ29sb3IiOnsiJHJlZiI6IjkzIn19LCJNYXhXaWR0aCI6MjAwLjAsIk1heEhlaWdodCI6IkluZmluaXR5IiwiU21hcnRGb3JlZ3JvdW5kSXNBY3RpdmUiOmZhbHNlLCJIb3Jpem9udGFsQWxpZ25tZW50IjowLCJWZXJ0aWNhbEFsaWdubWVudCI6MCwiU21hcnRGb3JlZ3JvdW5kIjpudWxsLCJCYWNrZ3JvdW5kRmlsbFR5cGUiOjAsIk1hcmdpbiI6eyIkaWQiOiIzNDgiLCJUb3AiOjAsIkxlZnQiOjAsIlJpZ2h0IjowLCJCb3R0b20iOjB9LCJQYWRkaW5nIjp7IiRpZCI6IjM0OSIsIlRvcCI6MCwiTGVmdCI6MCwiUmlnaHQiOjAsIkJvdHRvbSI6MH0sIkJhY2tncm91bmQiOnsiJHJlZiI6Ijk2In0sIklzVmlzaWJsZSI6dHJ1ZSwiV2lkdGgiOjAuMCwiSGVpZ2h0IjowLjAsIkJvcmRlclN0eWxlIjp7IiRpZCI6IjM1MCIsIkxpbmVDb2xvciI6bnVsbCwiTGluZVdlaWdodCI6MC4wLCJMaW5lVHlwZSI6MCwiUGFyZW50U3R5bGUiOm51bGx9LCJQYXJlbnRTdHlsZSI6bnVsbH0sIkhvcml6b250YWxDb25uZWN0b3JTdHlsZSI6eyIkaWQiOiIzNTEiLCJMaW5lQ29sb3IiOnsiJHJlZiI6Ijk4In0sIkxpbmVXZWlnaHQiOjEuMCwiTGluZVR5cGUiOjAsIlBhcmVudFN0eWxlIjpudWxsfSwiVmVydGljYWxDb25uZWN0b3JTdHlsZSI6eyIkaWQiOiIzNTI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M1MyIsIk1hcmdpbiI6eyIkaWQiOiIzNTQiLCJUb3AiOjAsIkxlZnQiOjQsIlJpZ2h0Ijo0LCJCb3R0b20iOjB9LCJQYWRkaW5nIjp7IiRpZCI6IjM1NSIsIlRvcCI6MCwiTGVmdCI6MCwiUmlnaHQiOjAsIkJvdHRvbSI6MH0sIkJhY2tncm91bmQiOnsiJGlkIjoiMzU2IiwiQ29sb3IiOnsiJGlkIjoiMzU3IiwiQSI6MjU1LCJSIjo5MSwiRyI6MTU1LCJCIjoyMTN9fSwiSXNWaXNpYmxlIjp0cnVlLCJXaWR0aCI6MC4wLCJIZWlnaHQiOjIyLjAsIkJvcmRlclN0eWxlIjp7IiRpZCI6IjM1OCIsIkxpbmVDb2xvciI6eyIkcmVmIjoiMTA5In0sIkxpbmVXZWlnaHQiOjAuMCwiTGluZVR5cGUiOjAsIlBhcmVudFN0eWxlIjpudWxsfSwiUGFyZW50U3R5bGUiOm51bGx9LCJUaXRsZVN0eWxlIjp7IiRpZCI6IjM1OSIsIkZvbnRTZXR0aW5ncyI6eyIkaWQiOiIzNjAiLCJGb250U2l6ZSI6MTEsIkZvbnROYW1lIjoiQ2FsaWJyaSIsIklzQm9sZCI6dHJ1ZSwiSXNJdGFsaWMiOmZhbHNlLCJJc1VuZGVybGluZWQiOmZhbHNlLCJQYXJlbnRTdHlsZSI6bnVsbH0sIkF1dG9TaXplIjowLCJGb3JlZ3JvdW5kIjp7IiRpZCI6IjM2MSIsIkNvbG9yIjp7IiRyZWYiOiIxMTQifX0sIk1heFdpZHRoIjo3MjAuMCwiTWF4SGVpZ2h0IjoiSW5maW5pdHkiLCJTbWFydEZvcmVncm91bmRJc0FjdGl2ZSI6ZmFsc2UsIkhvcml6b250YWxBbGlnbm1lbnQiOjEsIlZlcnRpY2FsQWxpZ25tZW50IjowLCJTbWFydEZvcmVncm91bmQiOm51bGwsIkJhY2tncm91bmRGaWxsVHlwZSI6MCwiTWFyZ2luIjp7IiRpZCI6IjM2MiIsIlRvcCI6MCwiTGVmdCI6MCwiUmlnaHQiOjAsIkJvdHRvbSI6MH0sIlBhZGRpbmciOnsiJGlkIjoiMzYzIiwiVG9wIjowLCJMZWZ0IjowLCJSaWdodCI6MCwiQm90dG9tIjowfSwiQmFja2dyb3VuZCI6eyIkcmVmIjoiMTE3In0sIklzVmlzaWJsZSI6dHJ1ZSwiV2lkdGgiOjAuMCwiSGVpZ2h0IjowLjAsIkJvcmRlclN0eWxlIjp7IiRpZCI6IjM2NCIsIkxpbmVDb2xvciI6bnVsbCwiTGluZVdlaWdodCI6MC4wLCJMaW5lVHlwZSI6MCwiUGFyZW50U3R5bGUiOm51bGx9LCJQYXJlbnRTdHlsZSI6bnVsbH0sIkRhdGVTdHlsZSI6eyIkaWQiOiIzNjUiLCJGb250U2V0dGluZ3MiOnsiJGlkIjoiMzY2IiwiRm9udFNpemUiOjEwLCJGb250TmFtZSI6IkNhbGlicmkiLCJJc0JvbGQiOmZhbHNlLCJJc0l0YWxpYyI6ZmFsc2UsIklzVW5kZXJsaW5lZCI6ZmFsc2UsIlBhcmVudFN0eWxlIjpudWxsfSwiQXV0b1NpemUiOjAsIkZvcmVncm91bmQiOnsiJGlkIjoiMzY3IiwiQ29sb3IiOnsiJHJlZiI6IjEyMSJ9fSwiTWF4V2lkdGgiOjIwMC4wLCJNYXhIZWlnaHQiOiJJbmZpbml0eSIsIlNtYXJ0Rm9yZWdyb3VuZElzQWN0aXZlIjpmYWxzZSwiSG9yaXpvbnRhbEFsaWdubWVudCI6MCwiVmVydGljYWxBbGlnbm1lbnQiOjAsIlNtYXJ0Rm9yZWdyb3VuZCI6bnVsbCwiQmFja2dyb3VuZEZpbGxUeXBlIjowLCJNYXJnaW4iOnsiJGlkIjoiMzY4IiwiVG9wIjowLCJMZWZ0IjowLCJSaWdodCI6MCwiQm90dG9tIjowfSwiUGFkZGluZyI6eyIkaWQiOiIzNjkiLCJUb3AiOjAsIkxlZnQiOjAsIlJpZ2h0IjowLCJCb3R0b20iOjB9LCJCYWNrZ3JvdW5kIjp7IiRyZWYiOiIxMjQifSwiSXNWaXNpYmxlIjp0cnVlLCJXaWR0aCI6MC4wLCJIZWlnaHQiOjAuMCwiQm9yZGVyU3R5bGUiOnsiJGlkIjoiMzcwIiwiTGluZUNvbG9yIjpudWxsLCJMaW5lV2VpZ2h0IjowLjAsIkxpbmVUeXBlIjowLCJQYXJlbnRTdHlsZSI6bnVsbH0sIlBhcmVudFN0eWxlIjpudWxsfSwiRGF0ZUZvcm1hdCI6eyIkaWQiOiIzN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SwiU21hcnREdXJhdGlvbkFjdGl2YXRlZCI6ZmFsc2UsIkRhdGVGb3JtYXQiOnsiJHJlZiI6IjM3MSJ9LCJJZCI6ImY1Y2UyZTJjLTZhYTUtNDI1My04NTAwLWUzMzljOGY4NGNmNSIsIkltcG9ydElkIjpudWxsLCJUaXRsZSI6IkFqb3V0ZXIgZGVzIHZvaWVzIG5vbi1jYW5vbmlxdWVzICIsIk5vdGUiOm51bGwsIkh5cGVybGluayI6eyIkaWQiOiIzNzIiLCJBZGRyZXNzIjoiIiwiU3ViQWRkcmVzcyI6IiJ9LCJJc0NoYW5nZWQiOmZhbHNlLCJJc05ldyI6ZmFsc2V9LHsiJGlkIjoiMzczIiwiR3JvdXBOYW1lIjpudWxsLCJTdGFydERhdGUiOiIyMDIwLTAzLTA5VDAwOjAwOjAwWiIsIkVuZERhdGUiOiIyMDIwLTAzLTIwVDIzOjU5OjAwIiwiUGVyY2VudGFnZUNvbXBsZXRlIjpudWxsLCJTdHlsZSI6eyIkaWQiOiIzNzQiLCJTaGFwZSI6MCwiU2hhcGVUaGlja25lc3MiOjIsIkR1cmF0aW9uRm9ybWF0IjowLCJJbmNsdWRlTm9uV29ya2luZ0RheXNJbkR1cmF0aW9uIjpmYWxzZSwiUGVyY2VudGFnZUNvbXBsZXRlU3R5bGUiOnsiJGlkIjoiMzc1IiwiRm9udFNldHRpbmdzIjp7IiRpZCI6IjM3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zNzciLCJUb3AiOjAsIkxlZnQiOjAsIlJpZ2h0IjowLCJCb3R0b20iOjB9LCJQYWRkaW5nIjp7IiRpZCI6IjM3OCIsIlRvcCI6MCwiTGVmdCI6MCwiUmlnaHQiOjAsIkJvdHRvbSI6MH0sIkJhY2tncm91bmQiOnsiJHJlZiI6Ijg5In0sIklzVmlzaWJsZSI6dHJ1ZSwiV2lkdGgiOjAuMCwiSGVpZ2h0IjowLjAsIkJvcmRlclN0eWxlIjp7IiRpZCI6IjM3OSIsIkxpbmVDb2xvciI6bnVsbCwiTGluZVdlaWdodCI6MC4wLCJMaW5lVHlwZSI6MCwiUGFyZW50U3R5bGUiOm51bGx9LCJQYXJlbnRTdHlsZSI6bnVsbH0sIkR1cmF0aW9uU3R5bGUiOnsiJGlkIjoiMzgwIiwiRm9udFNldHRpbmdzIjp7IiRpZCI6IjM4MSIsIkZvbnRTaXplIjoxMCwiRm9udE5hbWUiOiJDYWxpYnJpIiwiSXNCb2xkIjpmYWxzZSwiSXNJdGFsaWMiOmZhbHNlLCJJc1VuZGVybGluZWQiOmZhbHNlLCJQYXJlbnRTdHlsZSI6bnVsbH0sIkF1dG9TaXplIjowLCJGb3JlZ3JvdW5kIjp7IiRpZCI6IjM4MiIsIkNvbG9yIjp7IiRyZWYiOiI5MyJ9fSwiTWF4V2lkdGgiOjIwMC4wLCJNYXhIZWlnaHQiOiJJbmZpbml0eSIsIlNtYXJ0Rm9yZWdyb3VuZElzQWN0aXZlIjpmYWxzZSwiSG9yaXpvbnRhbEFsaWdubWVudCI6MCwiVmVydGljYWxBbGlnbm1lbnQiOjAsIlNtYXJ0Rm9yZWdyb3VuZCI6bnVsbCwiQmFja2dyb3VuZEZpbGxUeXBlIjowLCJNYXJnaW4iOnsiJGlkIjoiMzgzIiwiVG9wIjowLCJMZWZ0IjowLCJSaWdodCI6MCwiQm90dG9tIjowfSwiUGFkZGluZyI6eyIkaWQiOiIzODQiLCJUb3AiOjAsIkxlZnQiOjAsIlJpZ2h0IjowLCJCb3R0b20iOjB9LCJCYWNrZ3JvdW5kIjp7IiRyZWYiOiI5NiJ9LCJJc1Zpc2libGUiOnRydWUsIldpZHRoIjowLjAsIkhlaWdodCI6MC4wLCJCb3JkZXJTdHlsZSI6eyIkaWQiOiIzODUiLCJMaW5lQ29sb3IiOm51bGwsIkxpbmVXZWlnaHQiOjAuMCwiTGluZVR5cGUiOjAsIlBhcmVudFN0eWxlIjpudWxsfSwiUGFyZW50U3R5bGUiOm51bGx9LCJIb3Jpem9udGFsQ29ubmVjdG9yU3R5bGUiOnsiJGlkIjoiMzg2IiwiTGluZUNvbG9yIjp7IiRyZWYiOiI5OCJ9LCJMaW5lV2VpZ2h0IjoxLjAsIkxpbmVUeXBlIjowLCJQYXJlbnRTdHlsZSI6bnVsbH0sIlZlcnRpY2FsQ29ubmVjdG9yU3R5bGUiOnsiJGlkIjoiMzg3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zODgiLCJNYXJnaW4iOnsiJGlkIjoiMzg5IiwiVG9wIjowLCJMZWZ0Ijo0LCJSaWdodCI6NCwiQm90dG9tIjowfSwiUGFkZGluZyI6eyIkaWQiOiIzOTAiLCJUb3AiOjAsIkxlZnQiOjAsIlJpZ2h0IjowLCJCb3R0b20iOjB9LCJCYWNrZ3JvdW5kIjp7IiRpZCI6IjM5MSIsIkNvbG9yIjp7IiRpZCI6IjM5MiIsIkEiOjI1NSwiUiI6OTEsIkciOjE1NSwiQiI6MjEzfX0sIklzVmlzaWJsZSI6dHJ1ZSwiV2lkdGgiOjAuMCwiSGVpZ2h0IjoyMi4wLCJCb3JkZXJTdHlsZSI6eyIkaWQiOiIzOTMiLCJMaW5lQ29sb3IiOnsiJHJlZiI6IjEwOSJ9LCJMaW5lV2VpZ2h0IjowLjAsIkxpbmVUeXBlIjowLCJQYXJlbnRTdHlsZSI6bnVsbH0sIlBhcmVudFN0eWxlIjpudWxsfSwiVGl0bGVTdHlsZSI6eyIkaWQiOiIzOTQiLCJGb250U2V0dGluZ3MiOnsiJGlkIjoiMzk1IiwiRm9udFNpemUiOjExLCJGb250TmFtZSI6IkNhbGlicmkiLCJJc0JvbGQiOnRydWUsIklzSXRhbGljIjpmYWxzZSwiSXNVbmRlcmxpbmVkIjpmYWxzZSwiUGFyZW50U3R5bGUiOm51bGx9LCJBdXRvU2l6ZSI6MCwiRm9yZWdyb3VuZCI6eyIkaWQiOiIzOTYiLCJDb2xvciI6eyIkcmVmIjoiMTE0In19LCJNYXhXaWR0aCI6NzIwLjAsIk1heEhlaWdodCI6IkluZmluaXR5IiwiU21hcnRGb3JlZ3JvdW5kSXNBY3RpdmUiOmZhbHNlLCJIb3Jpem9udGFsQWxpZ25tZW50IjoyLCJWZXJ0aWNhbEFsaWdubWVudCI6MCwiU21hcnRGb3JlZ3JvdW5kIjpudWxsLCJCYWNrZ3JvdW5kRmlsbFR5cGUiOjAsIk1hcmdpbiI6eyIkaWQiOiIzOTciLCJUb3AiOjAsIkxlZnQiOjAsIlJpZ2h0IjowLCJCb3R0b20iOjB9LCJQYWRkaW5nIjp7IiRpZCI6IjM5OCIsIlRvcCI6MCwiTGVmdCI6MCwiUmlnaHQiOjAsIkJvdHRvbSI6MH0sIkJhY2tncm91bmQiOnsiJHJlZiI6IjExNyJ9LCJJc1Zpc2libGUiOnRydWUsIldpZHRoIjowLjAsIkhlaWdodCI6MC4wLCJCb3JkZXJTdHlsZSI6eyIkaWQiOiIzOTkiLCJMaW5lQ29sb3IiOm51bGwsIkxpbmVXZWlnaHQiOjAuMCwiTGluZVR5cGUiOjAsIlBhcmVudFN0eWxlIjpudWxsfSwiUGFyZW50U3R5bGUiOm51bGx9LCJEYXRlU3R5bGUiOnsiJGlkIjoiNDAwIiwiRm9udFNldHRpbmdzIjp7IiRpZCI6IjQwMSIsIkZvbnRTaXplIjoxMCwiRm9udE5hbWUiOiJDYWxpYnJpIiwiSXNCb2xkIjpmYWxzZSwiSXNJdGFsaWMiOmZhbHNlLCJJc1VuZGVybGluZWQiOmZhbHNlLCJQYXJlbnRTdHlsZSI6bnVsbH0sIkF1dG9TaXplIjowLCJGb3JlZ3JvdW5kIjp7IiRpZCI6IjQwMiIsIkNvbG9yIjp7IiRyZWYiOiIxMjEifX0sIk1heFdpZHRoIjoyMDAuMCwiTWF4SGVpZ2h0IjoiSW5maW5pdHkiLCJTbWFydEZvcmVncm91bmRJc0FjdGl2ZSI6ZmFsc2UsIkhvcml6b250YWxBbGlnbm1lbnQiOjAsIlZlcnRpY2FsQWxpZ25tZW50IjowLCJTbWFydEZvcmVncm91bmQiOm51bGwsIkJhY2tncm91bmRGaWxsVHlwZSI6MCwiTWFyZ2luIjp7IiRpZCI6IjQwMyIsIlRvcCI6MCwiTGVmdCI6MCwiUmlnaHQiOjAsIkJvdHRvbSI6MH0sIlBhZGRpbmciOnsiJGlkIjoiNDA0IiwiVG9wIjowLCJMZWZ0IjowLCJSaWdodCI6MCwiQm90dG9tIjowfSwiQmFja2dyb3VuZCI6eyIkcmVmIjoiMTI0In0sIklzVmlzaWJsZSI6dHJ1ZSwiV2lkdGgiOjAuMCwiSGVpZ2h0IjowLjAsIkJvcmRlclN0eWxlIjp7IiRpZCI6IjQwNSIsIkxpbmVDb2xvciI6bnVsbCwiTGluZVdlaWdodCI6MC4wLCJMaW5lVHlwZSI6MCwiUGFyZW50U3R5bGUiOm51bGx9LCJQYXJlbnRTdHlsZSI6bnVsbH0sIkRhdGVGb3JtYXQiOnsiJGlkIjoiNDA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YsIlNtYXJ0RHVyYXRpb25BY3RpdmF0ZWQiOmZhbHNlLCJEYXRlRm9ybWF0Ijp7IiRyZWYiOiI0MDYifSwiSWQiOiJlOWZlZDBmOS0yYTMwLTQ3MTgtODNkNy1lYjFmN2I5NGYyYzgiLCJJbXBvcnRJZCI6bnVsbCwiVGl0bGUiOiJJbXBsw6ltZW50ZXIgbCdvdXRpbHMgc3VyIGxlIHNlcnZldXIgY2xpZW50IiwiTm90ZSI6bnVsbCwiSHlwZXJsaW5rIjp7IiRpZCI6IjQwNyIsIkFkZHJlc3MiOiIiLCJTdWJBZGRyZXNzIjoiIn0sIklzQ2hhbmdlZCI6ZmFsc2UsIklzTmV3IjpmYWxzZX1dLCJTd2ltbGFuZXMiOltdLCJNc1Byb2plY3RJdGVtc1RyZWUiOnsiJGlkIjoiNDA4IiwiUm9vdCI6eyJJbXBvcnRJZCI6bnVsbCwiSXNJbXBvcnRlZCI6ZmFsc2UsIkNoaWxkcmVuIjpbXX19LCJNZXRhZGF0YSI6eyIkaWQiOiI0MDkiLCJSZWNlbnRDb2xvcnNDb2xsZWN0aW9uIjoiW1wiI0ZGRUQ3RDMxXCIsXCIjRkY3MEFENDdcIixcIiNGRkVBMTYxRVwiXSJ9LCJTZXR0aW5ncyI6eyIkaWQiOiI0MTAiLCJJbXBhT3B0aW9ucyI6eyIkaWQiOiI0MTE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0MTIiLCJVc2VUaW1lIjpmYWxzZSwiV29ya0RheVN0YXJ0IjoiMDA6MDA6MDAiLCJXb3JrRGF5RW5kIjoiMjM6NTk6MDAifSwiTGFzdFVzZWRUZW1wbGF0ZUlkIjoiOTVmYmYwZjctY2E2Yy00YmI5LWFlNzgtMWFhZjJjYTk2MGViIn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w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ZmFsc2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E5MiwiQiI6MH19LCJBcHBlbmRZZWFyT25ZZWFyQ2hhbmdlIjp0cnVlLCJFbGFwc2VkVGltZUZvcm1hdCI6MSwiVG9kYXlNYXJrZXJQb3NpdGlvbiI6MywiUXVpY2tQb3NpdGlvbiI6MiwiQWJzb2x1dGVQb3NpdGlvbiI6NDA1LjAsIk1hcmdpbiI6eyIkaWQiOiI0OSIsIlRvcCI6MCwiTGVmdCI6MTAsIlJpZ2h0IjoxMCwiQm90dG9tIjowfSwiUGFkZGluZyI6eyIkaWQiOiI1MCIsIlRvcCI6MCwiTGVmdCI6MCwiUmlnaHQiOjAsIkJvdHRvbSI6MH0sIkJhY2tncm91bmQiOnsiJGlkIjoiNTEiLCJDb2xvciI6eyIkaWQiOiI1MiIsIkEiOjI1NSwiUiI6MTc4LCJHIjoxNzgsIkIiOjE3OH19LCJJc1Zpc2libGUiOnRydWUsIldpZHRoIjowLjAsIkhlaWdodCI6MC4wLCJCb3JkZXJTdHlsZSI6bnVsbCwiUGFyZW50U3R5bGUiOm51bGx9LCJEZWZhdWx0TWlsZXN0b25lU3R5bGUiOnsiJGlkIjoiNTMiLCJTaGFwZSI6Ny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UG9zaXRpb25PblRhc2siOjA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yIiwiU2hhcGUiOjAsIlNoYXBlVGhpY2tuZXNzIjoyLCJEdXJhdGlvbkZvcm1hdCI6MCwiSW5jbHVkZU5vbldvcmtpbmdEYXlzSW5EdXJhdGlvbiI6ZmFsc2UsIlBlcmNlbnRhZ2VDb21wbGV0ZVN0eWxlIjp7IiRpZCI6IjgzIiwiRm9udFNldHRpbmdzIjp7IiRpZCI6Ijg0IiwiRm9udFNpemUiOjEwLCJGb250TmFtZSI6IkNhbGlicmkiLCJJc0JvbGQiOmZhbHNlLCJJc0l0YWxpYyI6ZmFsc2UsIklzVW5kZXJsaW5lZCI6ZmFsc2UsIlBhcmVudFN0eWxlIjpudWxsfSwiQXV0b1NpemUiOjAsIkZvcmVncm91bmQiOnsiJGlkIjoiODUiLCJDb2xvciI6eyIkaWQiOiI4Ni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x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S4wLCJMaW5lVHlwZSI6MCwiUGFyZW50U3R5bGUiOm51bGx9LCJNYXJnaW4iOm51bGwsIlN0YXJ0RGF0ZVBvc2l0aW9uIjo0LCJFbmREYXRlUG9zaXRpb24iOjQsIkRhdGVJc1Zpc2libGUiOnRydWUsIlRpdGxlUG9zaXRpb24iOjIsIkR1cmF0aW9uUG9zaXRpb24iOjYsIlBlcmNlbnRhZ2VDb21wbGV0ZWRQb3NpdGlvbiI6MiwiU3BhY2luZyI6NSwiSXNCZWxvd1RpbWViYW5kIjpmYWxz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Iy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RHVyYXRpb25Gb3JtYXQiOmZhbHNlLCJEdXJhdGlvblBvc2l0aW9uIjpmYWxzZSwiRW5kRGF0ZVBvc2l0aW9uIjpmYWxzZSwiSXNCZWxvd1RpbWViYW5kIjpmYWxzZSwiUGVyY2VudGFnZUNvbXBsZXRlZFBvc2l0aW9uIjpmYWxzZSwiU2hhcGUiOmZhbHNlLCJTaGFwZVRoaWNrbmVzcyI6ZmFsc2UsIlNwYWNpbmciOmZhbHNlLCJTdGFydERhdGVQb3NpdGlvbiI6ZmFsc2UsIlRpdGxlUG9zaXRpb24iOmZhbHNlLCJEYXRlRm9ybWF0IjpmYWxzZSwiSXNWaXNpYmxlIjpmYWxzZSwiTWFyZ2luIjpmYWxzZX19LCJHcmlkbGluZVBhbmVsU3R5bGUiOnsiJGlkIjoiMTI3IiwiR3JpZGxpbmVTdHlsZSI6eyIkaWQiOiIxMjgiLCJMaW5lQ29sb3IiOnsiJGlkIjoiMTI5IiwiJHR5cGUiOiJOTFJFLkNvbW1vbi5Eb20uU29saWRDb2xvckJydXNoLCBOTFJFLkNvbW1vbiIsIkNvbG9yIjp7IiRpZCI6IjEzMCIsIkEiOjM4LCJSIjo5MSwiRyI6MTU1LCJCIjoyMTN9fSwiTGluZVdlaWdodCI6MS4wLCJMaW5lVHlwZSI6MCwiUGFyZW50U3R5bGUiOm51bGx9LCJNYXJnaW4iOnsiJGlkIjoiMTMxIiwiVG9wIjowLCJMZWZ0IjowLCJSaWdodCI6MCwiQm90dG9tIjowfSwiUGFkZGluZyI6eyIkaWQiOiIxMzIiLCJUb3AiOjAsIkxlZnQiOjAsIlJpZ2h0IjowLCJCb3R0b20iOjB9LCJCYWNrZ3JvdW5kIjpudWxsLCJJc1Zpc2libGUiOnRydWUsIldpZHRoIjowLjAsIkhlaWdodCI6MC4wLCJCb3JkZXJTdHlsZSI6eyIkaWQiOiIxMzMiLCJMaW5lQ29sb3IiOm51bGwsIkxpbmVXZWlnaHQiOjAuMCwiTGluZVR5cGUiOjAsIlBhcmVudFN0eWxlIjpudWxsfSwiUGFyZW50U3R5bGUiOm51bGx9LCJTaG93RWxhcHNlZFRpbWVHcmFkaWVudFN0eWxlIjp0cnVlLCJEZWZhdWx0U3dpbWxhbmVTdHlsZSI6eyIkaWQiOiIxMzQiLCJIZWFkZXJTdHlsZSI6eyIkaWQiOiIxMzUiLCJUZXh0U3R5bGUiOnsiJGlkIjoiMTM2IiwiRm9udFNldHRpbmdzIjp7IiRpZCI6IjEzNyIsIkZvbnRTaXplIjoxMiwiRm9udE5hbWUiOiJDYWxpYnJpIiwiSXNCb2xkIjpmYWxzZSwiSXNJdGFsaWMiOmZhbHNlLCJJc1VuZGVybGluZWQiOmZhbHNlLCJQYXJlbnRTdHlsZSI6bnVsbH0sIkF1dG9TaXplIjowLCJGb3JlZ3JvdW5kIjp7IiRpZCI6IjEzOCIsIkNvbG9yIjp7IiRpZCI6IjEzOSIsIkEiOjI1NSwiUiI6MzIsIkciOjU2LCJCIjoxMDB9fSwiTWF4V2lkdGgiOjAuMCwiTWF4SGVpZ2h0IjowLjAsIlNtYXJ0Rm9yZWdyb3VuZElzQWN0aXZlIjpmYWxzZSwiSG9yaXpvbnRhbEFsaWdubWVudCI6MCwiVmVydGljYWxBbGlnbm1lbnQiOjAsIlNtYXJ0Rm9yZWdyb3VuZCI6bnVsbCwiQmFja2dyb3VuZEZpbGxUeXBlIjowLCJNYXJnaW4iOnsiJGlkIjoiMTQwIiwiVG9wIjowLCJMZWZ0IjowLCJSaWdodCI6MCwiQm90dG9tIjowfSwiUGFkZGluZyI6eyIkaWQiOiIxNDEiLCJUb3AiOjAsIkxlZnQiOjAsIlJpZ2h0IjowLCJCb3R0b20iOjB9LCJCYWNrZ3JvdW5kIjpudWxsLCJJc1Zpc2libGUiOmZhbHNlLCJXaWR0aCI6MC4wLCJIZWlnaHQiOjAuMCwiQm9yZGVyU3R5bGUiOm51bGwsIlBhcmVudFN0eWxlIjpudWxsfSwiUmVjdGFuZ2xlU3R5bGUiOnsiJGlkIjoiMTQyIiwiTWFyZ2luIjp7IiRpZCI6IjE0MyIsIlRvcCI6MCwiTGVmdCI6MCwiUmlnaHQiOjAsIkJvdHRvbSI6MH0sIlBhZGRpbmciOnsiJGlkIjoiMTQ0IiwiVG9wIjowLCJMZWZ0IjowLCJSaWdodCI6MCwiQm90dG9tIjowfSwiQmFja2dyb3VuZCI6eyIkaWQiOiIxNDUiLCJDb2xvciI6eyIkaWQiOiIxNDYiLCJBIjoxMjcsIlIiOjkxLCJHIjoxNTUsIkIiOjIxM319LCJJc1Zpc2libGUiOmZhbHNlLCJXaWR0aCI6MC4wLCJIZWlnaHQiOjAuMCwiQm9yZGVyU3R5bGUiOnsiJGlkIjoiMTQ3IiwiTGluZUNvbG9yIjp7IiRpZCI6IjE0OCIsIiR0eXBlIjoiTkxSRS5Db21tb24uRG9tLlNvbGlkQ29sb3JCcnVzaCwgTkxSRS5Db21tb24iLCJDb2xvciI6eyIkaWQiOiIxNDkiLCJBIjoyNTUsIlIiOjI1NSwiRyI6MCwiQiI6MH19LCJMaW5lV2VpZ2h0IjowLjAsIkxpbmVUeXBlIjowLCJQYXJlbnRTdHlsZSI6bnVsbH0sIlBhcmVudFN0eWxlIjpudWxsfSwiTWFyZ2luIjp7IiRpZCI6IjE1MCIsIlRvcCI6MCwiTGVmdCI6MCwiUmlnaHQiOjAsIkJvdHRvbSI6MH0sIlBhZGRpbmciOnsiJGlkIjoiMTUxIiwiVG9wIjowLCJMZWZ0IjowLCJSaWdodCI6MCwiQm90dG9tIjowfSwiQmFja2dyb3VuZCI6bnVsbCwiSXNWaXNpYmxlIjp0cnVlLCJXaWR0aCI6MC4wLCJIZWlnaHQiOjAuMCwiQm9yZGVyU3R5bGUiOm51bGwsIlBhcmVudFN0eWxlIjpudWxsfSwiQmFja2dyb3VuZFN0eWxlIjp7IiRpZCI6IjE1MiIsIk1hcmdpbiI6eyIkaWQiOiIxNTMiLCJUb3AiOjAsIkxlZnQiOjAsIlJpZ2h0IjowLCJCb3R0b20iOjB9LCJQYWRkaW5nIjp7IiRpZCI6IjE1NCIsIlRvcCI6MCwiTGVmdCI6MCwiUmlnaHQiOjAsIkJvdHRvbSI6MH0sIkJhY2tncm91bmQiOnsiJGlkIjoiMTU1IiwiQ29sb3IiOnsiJGlkIjoiMTU2IiwiQSI6MzgsIlIiOjkxLCJHIjoxNTUsIkIiOjIxM319LCJJc1Zpc2libGUiOnRydWUsIldpZHRoIjowLjAsIkhlaWdodCI6MC4wLCJCb3JkZXJTdHlsZSI6eyIkaWQiOiIxNTciLCJMaW5lQ29sb3IiOnsiJGlkIjoiMTU4IiwiJHR5cGUiOiJOTFJFLkNvbW1vbi5Eb20uU29saWRDb2xvckJydXNoLCBOTFJFLkNvbW1vbiIsIkNvbG9yIjp7IiRpZCI6IjE1OSIsIkEiOjI1NSwiUiI6MjU1LCJHIjowLCJCIjowfX0sIkxpbmVXZWlnaHQiOjAuMCwiTGluZVR5cGUiOjAsIlBhcmVudFN0eWxlIjpudWxsfSwiUGFyZW50U3R5bGUiOm51bGx9LCJJc0Fib3ZlVGltZWJhbmQiOmZhbHNlLCJNYXJnaW4iOnsiJGlkIjoiMTYwIiwiVG9wIjowLCJMZWZ0IjowLCJSaWdodCI6MCwiQm90dG9tIjowfSwiUGFkZGluZyI6eyIkaWQiOiIxNjEiLCJUb3AiOjAsIkxlZnQiOjAsIlJpZ2h0IjowLCJCb3R0b20iOjB9LCJJc1Zpc2libGUiOnRydWUsIldpZHRoIjowLjAsIkhlaWdodCI6MC4wLCJCb3JkZXJTdHlsZSI6bnVsbCwiUGFyZW50U3R5bGUiOm51bGx9fSwiU2NhbGUiOnsiJGlkIjoiMTYyIiwiU3RhcnREYXRlIjoiMDAwMS0wMS0wMVQwMDowMDowMCIsIkVuZERhdGUiOiIyMDIwLTAzLTIwVDIzOjU5OjAwIiwiRm9ybWF0IjoiTU1NIiwiVHlwZSI6MiwiQXV0b0RhdGVSYW5nZSI6dHJ1ZSwiV29ya2luZ0RheXMiOjMxLCJUb2RheU1hcmtlclRleHQiOiJUb2RheSIsIkF1dG9TY2FsZVR5cGUiOnRydWV9LCJNaWxlc3RvbmVzIjpbXSwiVGFza3MiOlt7IiRpZCI6IjE2MyIsIkdyb3VwTmFtZSI6bnVsbCwiU3RhcnREYXRlIjoiMjAxOS0xMS0xMVQwMDowMDowMCIsIkVuZERhdGUiOiIyMDE5LTExLTIyVDIzOjU5OjAwIiwiUGVyY2VudGFnZUNvbXBsZXRlIjoxMDAuMCwiU3R5bGUiOnsiJGlkIjoiMTY0IiwiU2hhcGUiOjAsIlNoYXBlVGhpY2tuZXNzIjoyLCJEdXJhdGlvbkZvcm1hdCI6MCwiSW5jbHVkZU5vbldvcmtpbmdEYXlzSW5EdXJhdGlvbiI6ZmFsc2UsIlBlcmNlbnRhZ2VDb21wbGV0ZVN0eWxlIjp7IiRpZCI6IjE2NSIsIkZvbnRTZXR0aW5ncyI6eyIkaWQiOiIxNj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TY3IiwiVG9wIjowLCJMZWZ0IjowLCJSaWdodCI6MCwiQm90dG9tIjowfSwiUGFkZGluZyI6eyIkaWQiOiIxNjgiLCJUb3AiOjAsIkxlZnQiOjAsIlJpZ2h0IjowLCJCb3R0b20iOjB9LCJCYWNrZ3JvdW5kIjp7IiRyZWYiOiI4OSJ9LCJJc1Zpc2libGUiOnRydWUsIldpZHRoIjowLjAsIkhlaWdodCI6MC4wLCJCb3JkZXJTdHlsZSI6eyIkaWQiOiIxNjkiLCJMaW5lQ29sb3IiOm51bGwsIkxpbmVXZWlnaHQiOjAuMCwiTGluZVR5cGUiOjAsIlBhcmVudFN0eWxlIjpudWxsfSwiUGFyZW50U3R5bGUiOm51bGx9LCJEdXJhdGlvblN0eWxlIjp7IiRpZCI6IjE3MCIsIkZvbnRTZXR0aW5ncyI6eyIkaWQiOiIxNzEiLCJGb250U2l6ZSI6MTAsIkZvbnROYW1lIjoiQ2FsaWJyaSIsIklzQm9sZCI6ZmFsc2UsIklzSXRhbGljIjpmYWxzZSwiSXNVbmRlcmxpbmVkIjpmYWxzZSwiUGFyZW50U3R5bGUiOm51bGx9LCJBdXRvU2l6ZSI6MCwiRm9yZWdyb3VuZCI6eyIkaWQiOiIxNzIiLCJDb2xvciI6eyIkcmVmIjoiOTMifX0sIk1heFdpZHRoIjoyMDAuMCwiTWF4SGVpZ2h0IjoiSW5maW5pdHkiLCJTbWFydEZvcmVncm91bmRJc0FjdGl2ZSI6ZmFsc2UsIkhvcml6b250YWxBbGlnbm1lbnQiOjAsIlZlcnRpY2FsQWxpZ25tZW50IjowLCJTbWFydEZvcmVncm91bmQiOm51bGwsIkJhY2tncm91bmRGaWxsVHlwZSI6MCwiTWFyZ2luIjp7IiRpZCI6IjE3MyIsIlRvcCI6MCwiTGVmdCI6MCwiUmlnaHQiOjAsIkJvdHRvbSI6MH0sIlBhZGRpbmciOnsiJGlkIjoiMTc0IiwiVG9wIjowLCJMZWZ0IjowLCJSaWdodCI6MCwiQm90dG9tIjowfSwiQmFja2dyb3VuZCI6eyIkcmVmIjoiOTYifSwiSXNWaXNpYmxlIjp0cnVlLCJXaWR0aCI6MC4wLCJIZWlnaHQiOjAuMCwiQm9yZGVyU3R5bGUiOnsiJGlkIjoiMTc1IiwiTGluZUNvbG9yIjpudWxsLCJMaW5lV2VpZ2h0IjowLjAsIkxpbmVUeXBlIjowLCJQYXJlbnRTdHlsZSI6bnVsbH0sIlBhcmVudFN0eWxlIjpudWxsfSwiSG9yaXpvbnRhbENvbm5lY3RvclN0eWxlIjp7IiRpZCI6IjE3NiIsIkxpbmVDb2xvciI6eyIkcmVmIjoiOTgifSwiTGluZVdlaWdodCI6MS4wLCJMaW5lVHlwZSI6MCwiUGFyZW50U3R5bGUiOm51bGx9LCJWZXJ0aWNhbENvbm5lY3RvclN0eWxlIjp7IiRpZCI6IjE3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Tc4IiwiTWFyZ2luIjp7IiRpZCI6IjE3OSIsIlRvcCI6MCwiTGVmdCI6NCwiUmlnaHQiOjQsIkJvdHRvbSI6MH0sIlBhZGRpbmciOnsiJGlkIjoiMTgwIiwiVG9wIjowLCJMZWZ0IjowLCJSaWdodCI6MCwiQm90dG9tIjowfSwiQmFja2dyb3VuZCI6eyIkaWQiOiIxODEiLCJDb2xvciI6eyIkaWQiOiIxODIiLCJBIjoyNTUsIlIiOjIzNywiRyI6MTI1LCJCIjo0OX19LCJJc1Zpc2libGUiOnRydWUsIldpZHRoIjowLjAsIkhlaWdodCI6MjIuMCwiQm9yZGVyU3R5bGUiOnsiJGlkIjoiMTgzIiwiTGluZUNvbG9yIjp7IiRyZWYiOiIxMDkifSwiTGluZVdlaWdodCI6MC4wLCJMaW5lVHlwZSI6MCwiUGFyZW50U3R5bGUiOm51bGx9LCJQYXJlbnRTdHlsZSI6bnVsbH0sIlRpdGxlU3R5bGUiOnsiJGlkIjoiMTg0IiwiRm9udFNldHRpbmdzIjp7IiRpZCI6IjE4NSIsIkZvbnRTaXplIjoxMSwiRm9udE5hbWUiOiJDYWxpYnJpIiwiSXNCb2xkIjp0cnVlLCJJc0l0YWxpYyI6ZmFsc2UsIklzVW5kZXJsaW5lZCI6ZmFsc2UsIlBhcmVudFN0eWxlIjpudWxsfSwiQXV0b1NpemUiOjAsIkZvcmVncm91bmQiOnsiJGlkIjoiMTg2IiwiQ29sb3IiOnsiJHJlZiI6IjExNCJ9fSwiTWF4V2lkdGgiOjcyMC4wLCJNYXhIZWlnaHQiOiJJbmZpbml0eSIsIlNtYXJ0Rm9yZWdyb3VuZElzQWN0aXZlIjpmYWxzZSwiSG9yaXpvbnRhbEFsaWdubWVudCI6MiwiVmVydGljYWxBbGlnbm1lbnQiOjAsIlNtYXJ0Rm9yZWdyb3VuZCI6bnVsbCwiQmFja2dyb3VuZEZpbGxUeXBlIjowLCJNYXJnaW4iOnsiJGlkIjoiMTg3IiwiVG9wIjowLCJMZWZ0IjowLCJSaWdodCI6MCwiQm90dG9tIjowfSwiUGFkZGluZyI6eyIkaWQiOiIxODgiLCJUb3AiOjAsIkxlZnQiOjAsIlJpZ2h0IjowLCJCb3R0b20iOjB9LCJCYWNrZ3JvdW5kIjp7IiRyZWYiOiIxMTcifSwiSXNWaXNpYmxlIjp0cnVlLCJXaWR0aCI6MC4wLCJIZWlnaHQiOjAuMCwiQm9yZGVyU3R5bGUiOnsiJGlkIjoiMTg5IiwiTGluZUNvbG9yIjpudWxsLCJMaW5lV2VpZ2h0IjowLjAsIkxpbmVUeXBlIjowLCJQYXJlbnRTdHlsZSI6bnVsbH0sIlBhcmVudFN0eWxlIjpudWxsfSwiRGF0ZVN0eWxlIjp7IiRpZCI6IjE5MCIsIkZvbnRTZXR0aW5ncyI6eyIkaWQiOiIxOTEiLCJGb250U2l6ZSI6MTAsIkZvbnROYW1lIjoiQ2FsaWJyaSIsIklzQm9sZCI6ZmFsc2UsIklzSXRhbGljIjpmYWxzZSwiSXNVbmRlcmxpbmVkIjpmYWxzZSwiUGFyZW50U3R5bGUiOm51bGx9LCJBdXRvU2l6ZSI6MCwiRm9yZWdyb3VuZCI6eyIkaWQiOiIxOTIiLCJDb2xvciI6eyIkcmVmIjoiMTIxIn19LCJNYXhXaWR0aCI6MjAwLjAsIk1heEhlaWdodCI6IkluZmluaXR5IiwiU21hcnRGb3JlZ3JvdW5kSXNBY3RpdmUiOmZhbHNlLCJIb3Jpem9udGFsQWxpZ25tZW50IjowLCJWZXJ0aWNhbEFsaWdubWVudCI6MCwiU21hcnRGb3JlZ3JvdW5kIjpudWxsLCJCYWNrZ3JvdW5kRmlsbFR5cGUiOjAsIk1hcmdpbiI6eyIkaWQiOiIxOTMiLCJUb3AiOjAsIkxlZnQiOjAsIlJpZ2h0IjowLCJCb3R0b20iOjB9LCJQYWRkaW5nIjp7IiRpZCI6IjE5NCIsIlRvcCI6MCwiTGVmdCI6MCwiUmlnaHQiOjAsIkJvdHRvbSI6MH0sIkJhY2tncm91bmQiOnsiJHJlZiI6IjEyNCJ9LCJJc1Zpc2libGUiOnRydWUsIldpZHRoIjowLjAsIkhlaWdodCI6MC4wLCJCb3JkZXJTdHlsZSI6eyIkaWQiOiIxOTUiLCJMaW5lQ29sb3IiOm51bGwsIkxpbmVXZWlnaHQiOjAuMCwiTGluZVR5cGUiOjAsIlBhcmVudFN0eWxlIjpudWxsfSwiUGFyZW50U3R5bGUiOm51bGx9LCJEYXRlRm9ybWF0Ijp7IiRpZCI6IjE5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wLCJTbWFydER1cmF0aW9uQWN0aXZhdGVkIjpmYWxzZSwiRGF0ZUZvcm1hdCI6eyIkcmVmIjoiMTk2In0sIklkIjoiY2UwMTkzMzctZjIzOS00YzNjLTk1NmUtOTU0MzFmNGQxMTdkIiwiSW1wb3J0SWQiOm51bGwsIlRpdGxlIjoiQ29tcHJlbmRyZSBsJ291dGlsIFJPbnRvVG9vbHMiLCJOb3RlIjpudWxsLCJIeXBlcmxpbmsiOnsiJGlkIjoiMTk3IiwiQWRkcmVzcyI6IiIsIlN1YkFkZHJlc3MiOiIifSwiSXNDaGFuZ2VkIjpmYWxzZSwiSXNOZXciOmZhbHNlfSx7IiRpZCI6IjE5OCIsIkdyb3VwTmFtZSI6bnVsbCwiU3RhcnREYXRlIjoiMjAxOS0xMS0xMVQwMDowMDowMCIsIkVuZERhdGUiOiIyMDE5LTEyLTIwVDIzOjU5OjAwIiwiUGVyY2VudGFnZUNvbXBsZXRlIjoyMC4wLCJTdHlsZSI6eyIkaWQiOiIxOTkiLCJTaGFwZSI6MCwiU2hhcGVUaGlja25lc3MiOjIsIkR1cmF0aW9uRm9ybWF0IjowLCJJbmNsdWRlTm9uV29ya2luZ0RheXNJbkR1cmF0aW9uIjpmYWxzZSwiUGVyY2VudGFnZUNvbXBsZXRlU3R5bGUiOnsiJGlkIjoiMjAwIiwiRm9udFNldHRpbmdzIjp7IiRpZCI6IjIwM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yMDIiLCJUb3AiOjAsIkxlZnQiOjAsIlJpZ2h0IjowLCJCb3R0b20iOjB9LCJQYWRkaW5nIjp7IiRpZCI6IjIwMyIsIlRvcCI6MCwiTGVmdCI6MCwiUmlnaHQiOjAsIkJvdHRvbSI6MH0sIkJhY2tncm91bmQiOnsiJHJlZiI6Ijg5In0sIklzVmlzaWJsZSI6dHJ1ZSwiV2lkdGgiOjAuMCwiSGVpZ2h0IjowLjAsIkJvcmRlclN0eWxlIjp7IiRpZCI6IjIwNCIsIkxpbmVDb2xvciI6bnVsbCwiTGluZVdlaWdodCI6MC4wLCJMaW5lVHlwZSI6MCwiUGFyZW50U3R5bGUiOm51bGx9LCJQYXJlbnRTdHlsZSI6bnVsbH0sIkR1cmF0aW9uU3R5bGUiOnsiJGlkIjoiMjA1IiwiRm9udFNldHRpbmdzIjp7IiRpZCI6IjIwNiIsIkZvbnRTaXplIjoxMCwiRm9udE5hbWUiOiJDYWxpYnJpIiwiSXNCb2xkIjpmYWxzZSwiSXNJdGFsaWMiOmZhbHNlLCJJc1VuZGVybGluZWQiOmZhbHNlLCJQYXJlbnRTdHlsZSI6bnVsbH0sIkF1dG9TaXplIjowLCJGb3JlZ3JvdW5kIjp7IiRpZCI6IjIwNyIsIkNvbG9yIjp7IiRyZWYiOiI5MyJ9fSwiTWF4V2lkdGgiOjIwMC4wLCJNYXhIZWlnaHQiOiJJbmZpbml0eSIsIlNtYXJ0Rm9yZWdyb3VuZElzQWN0aXZlIjpmYWxzZSwiSG9yaXpvbnRhbEFsaWdubWVudCI6MCwiVmVydGljYWxBbGlnbm1lbnQiOjAsIlNtYXJ0Rm9yZWdyb3VuZCI6bnVsbCwiQmFja2dyb3VuZEZpbGxUeXBlIjowLCJNYXJnaW4iOnsiJGlkIjoiMjA4IiwiVG9wIjowLCJMZWZ0IjowLCJSaWdodCI6MCwiQm90dG9tIjowfSwiUGFkZGluZyI6eyIkaWQiOiIyMDkiLCJUb3AiOjAsIkxlZnQiOjAsIlJpZ2h0IjowLCJCb3R0b20iOjB9LCJCYWNrZ3JvdW5kIjp7IiRyZWYiOiI5NiJ9LCJJc1Zpc2libGUiOnRydWUsIldpZHRoIjowLjAsIkhlaWdodCI6MC4wLCJCb3JkZXJTdHlsZSI6eyIkaWQiOiIyMTAiLCJMaW5lQ29sb3IiOm51bGwsIkxpbmVXZWlnaHQiOjAuMCwiTGluZVR5cGUiOjAsIlBhcmVudFN0eWxlIjpudWxsfSwiUGFyZW50U3R5bGUiOm51bGx9LCJIb3Jpem9udGFsQ29ubmVjdG9yU3R5bGUiOnsiJGlkIjoiMjExIiwiTGluZUNvbG9yIjp7IiRyZWYiOiI5OCJ9LCJMaW5lV2VpZ2h0IjoxLjAsIkxpbmVUeXBlIjowLCJQYXJlbnRTdHlsZSI6bnVsbH0sIlZlcnRpY2FsQ29ubmVjdG9yU3R5bGUiOnsiJGlkIjoiMjEyIiwiTGluZUNvbG9yIjp7IiRyZWYiOiIxMDEifSwiTGluZVdlaWdodCI6MS4wLCJMaW5lVHlwZSI6MCwiUGFyZW50U3R5bGUiOm51bGx9LCJNYXJnaW4iOm51bGwsIlN0YXJ0RGF0ZVBvc2l0aW9uIjo0LCJFbmREYXRlUG9zaXRpb24iOjQsIkRhdGVJc1Zpc2libGUiOnRydWUsIlRpdGxlUG9zaXRpb24iOjIsIkR1cmF0aW9uUG9zaXRpb24iOjYsIlBlcmNlbnRhZ2VDb21wbGV0ZWRQb3NpdGlvbiI6MiwiU3BhY2luZyI6NSwiSXNCZWxvd1RpbWViYW5kIjpmYWxzZSwiUGVyY2VudGFnZUNvbXBsZXRlU2hhcGVPcGFjaXR5IjozNSwiU2hhcGVTdHlsZSI6eyIkaWQiOiIyMTMiLCJNYXJnaW4iOnsiJGlkIjoiMjE0IiwiVG9wIjowLCJMZWZ0Ijo0LCJSaWdodCI6NCwiQm90dG9tIjowfSwiUGFkZGluZyI6eyIkaWQiOiIyMTUiLCJUb3AiOjAsIkxlZnQiOjAsIlJpZ2h0IjowLCJCb3R0b20iOjB9LCJCYWNrZ3JvdW5kIjp7IiRpZCI6IjIxNiIsIkNvbG9yIjp7IiRpZCI6IjIxNyIsIkEiOjI1NSwiUiI6OTEsIkciOjE1NSwiQiI6MjEzfX0sIklzVmlzaWJsZSI6dHJ1ZSwiV2lkdGgiOjAuMCwiSGVpZ2h0IjoyMi4wLCJCb3JkZXJTdHlsZSI6eyIkaWQiOiIyMTgiLCJMaW5lQ29sb3IiOnsiJHJlZiI6IjEwOSJ9LCJMaW5lV2VpZ2h0IjowLjAsIkxpbmVUeXBlIjowLCJQYXJlbnRTdHlsZSI6bnVsbH0sIlBhcmVudFN0eWxlIjpudWxsfSwiVGl0bGVTdHlsZSI6eyIkaWQiOiIyMTkiLCJGb250U2V0dGluZ3MiOnsiJGlkIjoiMjIwIiwiRm9udFNpemUiOjExLCJGb250TmFtZSI6IkNhbGlicmkiLCJJc0JvbGQiOnRydWUsIklzSXRhbGljIjpmYWxzZSwiSXNVbmRlcmxpbmVkIjpmYWxzZSwiUGFyZW50U3R5bGUiOm51bGx9LCJBdXRvU2l6ZSI6MCwiRm9yZWdyb3VuZCI6eyIkaWQiOiIyMjEiLCJDb2xvciI6eyIkcmVmIjoiMTE0In19LCJNYXhXaWR0aCI6NzIwLjAsIk1heEhlaWdodCI6IkluZmluaXR5IiwiU21hcnRGb3JlZ3JvdW5kSXNBY3RpdmUiOmZhbHNlLCJIb3Jpem9udGFsQWxpZ25tZW50IjoxLCJWZXJ0aWNhbEFsaWdubWVudCI6MCwiU21hcnRGb3JlZ3JvdW5kIjpudWxsLCJCYWNrZ3JvdW5kRmlsbFR5cGUiOjAsIk1hcmdpbiI6eyIkaWQiOiIyMjIiLCJUb3AiOjAsIkxlZnQiOjAsIlJpZ2h0IjowLCJCb3R0b20iOjB9LCJQYWRkaW5nIjp7IiRpZCI6IjIyMyIsIlRvcCI6MCwiTGVmdCI6MCwiUmlnaHQiOjAsIkJvdHRvbSI6MH0sIkJhY2tncm91bmQiOnsiJHJlZiI6IjExNyJ9LCJJc1Zpc2libGUiOnRydWUsIldpZHRoIjowLjAsIkhlaWdodCI6MC4wLCJCb3JkZXJTdHlsZSI6eyIkaWQiOiIyMjQiLCJMaW5lQ29sb3IiOm51bGwsIkxpbmVXZWlnaHQiOjAuMCwiTGluZVR5cGUiOjAsIlBhcmVudFN0eWxlIjpudWxsfSwiUGFyZW50U3R5bGUiOm51bGx9LCJEYXRlU3R5bGUiOnsiJGlkIjoiMjI1IiwiRm9udFNldHRpbmdzIjp7IiRpZCI6IjIyNiIsIkZvbnRTaXplIjoxMCwiRm9udE5hbWUiOiJDYWxpYnJpIiwiSXNCb2xkIjpmYWxzZSwiSXNJdGFsaWMiOmZhbHNlLCJJc1VuZGVybGluZWQiOmZhbHNlLCJQYXJlbnRTdHlsZSI6bnVsbH0sIkF1dG9TaXplIjowLCJGb3JlZ3JvdW5kIjp7IiRpZCI6IjIyNyIsIkNvbG9yIjp7IiRyZWYiOiIxMjEifX0sIk1heFdpZHRoIjoyMDAuMCwiTWF4SGVpZ2h0IjoiSW5maW5pdHkiLCJTbWFydEZvcmVncm91bmRJc0FjdGl2ZSI6ZmFsc2UsIkhvcml6b250YWxBbGlnbm1lbnQiOjAsIlZlcnRpY2FsQWxpZ25tZW50IjowLCJTbWFydEZvcmVncm91bmQiOm51bGwsIkJhY2tncm91bmRGaWxsVHlwZSI6MCwiTWFyZ2luIjp7IiRpZCI6IjIyOCIsIlRvcCI6MCwiTGVmdCI6MCwiUmlnaHQiOjAsIkJvdHRvbSI6MH0sIlBhZGRpbmciOnsiJGlkIjoiMjI5IiwiVG9wIjowLCJMZWZ0IjowLCJSaWdodCI6MCwiQm90dG9tIjowfSwiQmFja2dyb3VuZCI6eyIkcmVmIjoiMTI0In0sIklzVmlzaWJsZSI6dHJ1ZSwiV2lkdGgiOjAuMCwiSGVpZ2h0IjowLjAsIkJvcmRlclN0eWxlIjp7IiRpZCI6IjIzMCIsIkxpbmVDb2xvciI6bnVsbCwiTGluZVdlaWdodCI6MC4wLCJMaW5lVHlwZSI6MCwiUGFyZW50U3R5bGUiOm51bGx9LCJQYXJlbnRTdHlsZSI6bnVsbH0sIkRhdGVGb3JtYXQiOnsiJGlkIjoiMjM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sIlNtYXJ0RHVyYXRpb25BY3RpdmF0ZWQiOmZhbHNlLCJEYXRlRm9ybWF0Ijp7IiRyZWYiOiIyMzEifSwiSWQiOiIxNjg0MmYzMi1lYmQzLTQxM2UtYTBiZS05YTEwYmUzZTdlZTkiLCJJbXBvcnRJZCI6bnVsbCwiVGl0bGUiOiJDcsOpZXIgbCdpbnRlcmZhY2Ugd2ViIiwiTm90ZSI6bnVsbCwiSHlwZXJsaW5rIjp7IiRpZCI6IjIzMiIsIkFkZHJlc3MiOiIiLCJTdWJBZGRyZXNzIjoiIn0sIklzQ2hhbmdlZCI6ZmFsc2UsIklzTmV3IjpmYWxzZX0seyIkaWQiOiIyMzMiLCJHcm91cE5hbWUiOm51bGwsIlN0YXJ0RGF0ZSI6IjIwMTktMTEtMTFUMDA6MDA6MDAiLCJFbmREYXRlIjoiMjAxOS0xMS0yMlQyMzo1OTowMCIsIlBlcmNlbnRhZ2VDb21wbGV0ZSI6MTAwLjAsIlN0eWxlIjp7IiRpZCI6IjIzNCIsIlNoYXBlIjowLCJTaGFwZVRoaWNrbmVzcyI6MiwiRHVyYXRpb25Gb3JtYXQiOjAsIkluY2x1ZGVOb25Xb3JraW5nRGF5c0luRHVyYXRpb24iOmZhbHNlLCJQZXJjZW50YWdlQ29tcGxldGVTdHlsZSI6eyIkaWQiOiIyMzUiLCJGb250U2V0dGluZ3MiOnsiJGlkIjoiMjM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zNyIsIlRvcCI6MCwiTGVmdCI6MCwiUmlnaHQiOjAsIkJvdHRvbSI6MH0sIlBhZGRpbmciOnsiJGlkIjoiMjM4IiwiVG9wIjowLCJMZWZ0IjowLCJSaWdodCI6MCwiQm90dG9tIjowfSwiQmFja2dyb3VuZCI6eyIkcmVmIjoiODkifSwiSXNWaXNpYmxlIjp0cnVlLCJXaWR0aCI6MC4wLCJIZWlnaHQiOjAuMCwiQm9yZGVyU3R5bGUiOnsiJGlkIjoiMjM5IiwiTGluZUNvbG9yIjpudWxsLCJMaW5lV2VpZ2h0IjowLjAsIkxpbmVUeXBlIjowLCJQYXJlbnRTdHlsZSI6bnVsbH0sIlBhcmVudFN0eWxlIjpudWxsfSwiRHVyYXRpb25TdHlsZSI6eyIkaWQiOiIyNDAiLCJGb250U2V0dGluZ3MiOnsiJGlkIjoiMjQxIiwiRm9udFNpemUiOjEwLCJGb250TmFtZSI6IkNhbGlicmkiLCJJc0JvbGQiOmZhbHNlLCJJc0l0YWxpYyI6ZmFsc2UsIklzVW5kZXJsaW5lZCI6ZmFsc2UsIlBhcmVudFN0eWxlIjpudWxsfSwiQXV0b1NpemUiOjAsIkZvcmVncm91bmQiOnsiJGlkIjoiMjQyIiwiQ29sb3IiOnsiJHJlZiI6IjkzIn19LCJNYXhXaWR0aCI6MjAwLjAsIk1heEhlaWdodCI6IkluZmluaXR5IiwiU21hcnRGb3JlZ3JvdW5kSXNBY3RpdmUiOmZhbHNlLCJIb3Jpem9udGFsQWxpZ25tZW50IjowLCJWZXJ0aWNhbEFsaWdubWVudCI6MCwiU21hcnRGb3JlZ3JvdW5kIjpudWxsLCJCYWNrZ3JvdW5kRmlsbFR5cGUiOjAsIk1hcmdpbiI6eyIkaWQiOiIyNDMiLCJUb3AiOjAsIkxlZnQiOjAsIlJpZ2h0IjowLCJCb3R0b20iOjB9LCJQYWRkaW5nIjp7IiRpZCI6IjI0NCIsIlRvcCI6MCwiTGVmdCI6MCwiUmlnaHQiOjAsIkJvdHRvbSI6MH0sIkJhY2tncm91bmQiOnsiJHJlZiI6Ijk2In0sIklzVmlzaWJsZSI6dHJ1ZSwiV2lkdGgiOjAuMCwiSGVpZ2h0IjowLjAsIkJvcmRlclN0eWxlIjp7IiRpZCI6IjI0NSIsIkxpbmVDb2xvciI6bnVsbCwiTGluZVdlaWdodCI6MC4wLCJMaW5lVHlwZSI6MCwiUGFyZW50U3R5bGUiOm51bGx9LCJQYXJlbnRTdHlsZSI6bnVsbH0sIkhvcml6b250YWxDb25uZWN0b3JTdHlsZSI6eyIkaWQiOiIyNDYiLCJMaW5lQ29sb3IiOnsiJHJlZiI6Ijk4In0sIkxpbmVXZWlnaHQiOjEuMCwiTGluZVR5cGUiOjAsIlBhcmVudFN0eWxlIjpudWxsfSwiVmVydGljYWxDb25uZWN0b3JTdHlsZSI6eyIkaWQiOiIyNDc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yLCJTcGFjaW5nIjo1LCJJc0JlbG93VGltZWJhbmQiOmZhbHNlLCJQZXJjZW50YWdlQ29tcGxldGVTaGFwZU9wYWNpdHkiOjM1LCJTaGFwZVN0eWxlIjp7IiRpZCI6IjI0OCIsIk1hcmdpbiI6eyIkaWQiOiIyNDkiLCJUb3AiOjAsIkxlZnQiOjQsIlJpZ2h0Ijo0LCJCb3R0b20iOjB9LCJQYWRkaW5nIjp7IiRpZCI6IjI1MCIsIlRvcCI6MCwiTGVmdCI6MCwiUmlnaHQiOjAsIkJvdHRvbSI6MH0sIkJhY2tncm91bmQiOnsiJGlkIjoiMjUxIiwiQ29sb3IiOnsiJGlkIjoiMjUyIiwiQSI6MjU1LCJSIjoyMzcsIkciOjEyNSwiQiI6NDl9fSwiSXNWaXNpYmxlIjp0cnVlLCJXaWR0aCI6MC4wLCJIZWlnaHQiOjIyLjAsIkJvcmRlclN0eWxlIjp7IiRpZCI6IjI1MyIsIkxpbmVDb2xvciI6eyIkcmVmIjoiMTA5In0sIkxpbmVXZWlnaHQiOjAuMCwiTGluZVR5cGUiOjAsIlBhcmVudFN0eWxlIjpudWxsfSwiUGFyZW50U3R5bGUiOm51bGx9LCJUaXRsZVN0eWxlIjp7IiRpZCI6IjI1NCIsIkZvbnRTZXR0aW5ncyI6eyIkaWQiOiIyNTUiLCJGb250U2l6ZSI6MTEsIkZvbnROYW1lIjoiQ2FsaWJyaSIsIklzQm9sZCI6dHJ1ZSwiSXNJdGFsaWMiOmZhbHNlLCJJc1VuZGVybGluZWQiOmZhbHNlLCJQYXJlbnRTdHlsZSI6bnVsbH0sIkF1dG9TaXplIjowLCJGb3JlZ3JvdW5kIjp7IiRpZCI6IjI1NiIsIkNvbG9yIjp7IiRyZWYiOiIxMTQifX0sIk1heFdpZHRoIjo3MjAuMCwiTWF4SGVpZ2h0IjoiSW5maW5pdHkiLCJTbWFydEZvcmVncm91bmRJc0FjdGl2ZSI6ZmFsc2UsIkhvcml6b250YWxBbGlnbm1lbnQiOjIsIlZlcnRpY2FsQWxpZ25tZW50IjowLCJTbWFydEZvcmVncm91bmQiOm51bGwsIkJhY2tncm91bmRGaWxsVHlwZSI6MCwiTWFyZ2luIjp7IiRpZCI6IjI1NyIsIlRvcCI6MCwiTGVmdCI6MCwiUmlnaHQiOjAsIkJvdHRvbSI6MH0sIlBhZGRpbmciOnsiJGlkIjoiMjU4IiwiVG9wIjowLCJMZWZ0IjowLCJSaWdodCI6MCwiQm90dG9tIjowfSwiQmFja2dyb3VuZCI6eyIkcmVmIjoiMTE3In0sIklzVmlzaWJsZSI6dHJ1ZSwiV2lkdGgiOjAuMCwiSGVpZ2h0IjowLjAsIkJvcmRlclN0eWxlIjp7IiRpZCI6IjI1OSIsIkxpbmVDb2xvciI6bnVsbCwiTGluZVdlaWdodCI6MC4wLCJMaW5lVHlwZSI6MCwiUGFyZW50U3R5bGUiOm51bGx9LCJQYXJlbnRTdHlsZSI6bnVsbH0sIkRhdGVTdHlsZSI6eyIkaWQiOiIyNjAiLCJGb250U2V0dGluZ3MiOnsiJGlkIjoiMjYxIiwiRm9udFNpemUiOjEwLCJGb250TmFtZSI6IkNhbGlicmkiLCJJc0JvbGQiOmZhbHNlLCJJc0l0YWxpYyI6ZmFsc2UsIklzVW5kZXJsaW5lZCI6ZmFsc2UsIlBhcmVudFN0eWxlIjpudWxsfSwiQXV0b1NpemUiOjAsIkZvcmVncm91bmQiOnsiJGlkIjoiMjYyIiwiQ29sb3IiOnsiJHJlZiI6IjEyMSJ9fSwiTWF4V2lkdGgiOjIwMC4wLCJNYXhIZWlnaHQiOiJJbmZpbml0eSIsIlNtYXJ0Rm9yZWdyb3VuZElzQWN0aXZlIjpmYWxzZSwiSG9yaXpvbnRhbEFsaWdubWVudCI6MCwiVmVydGljYWxBbGlnbm1lbnQiOjAsIlNtYXJ0Rm9yZWdyb3VuZCI6bnVsbCwiQmFja2dyb3VuZEZpbGxUeXBlIjowLCJNYXJnaW4iOnsiJGlkIjoiMjYzIiwiVG9wIjowLCJMZWZ0IjowLCJSaWdodCI6MCwiQm90dG9tIjowfSwiUGFkZGluZyI6eyIkaWQiOiIyNjQiLCJUb3AiOjAsIkxlZnQiOjAsIlJpZ2h0IjowLCJCb3R0b20iOjB9LCJCYWNrZ3JvdW5kIjp7IiRyZWYiOiIxMjQifSwiSXNWaXNpYmxlIjp0cnVlLCJXaWR0aCI6MC4wLCJIZWlnaHQiOjAuMCwiQm9yZGVyU3R5bGUiOnsiJGlkIjoiMjY1IiwiTGluZUNvbG9yIjpudWxsLCJMaW5lV2VpZ2h0IjowLjAsIkxpbmVUeXBlIjowLCJQYXJlbnRTdHlsZSI6bnVsbH0sIlBhcmVudFN0eWxlIjpudWxsfSwiRGF0ZUZvcm1hdCI6eyIkaWQiOiIyNj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iwiU21hcnREdXJhdGlvbkFjdGl2YXRlZCI6ZmFsc2UsIkRhdGVGb3JtYXQiOnsiJHJlZiI6IjI2NiJ9LCJJZCI6IjQ2MzRlZmZkLTEwM2YtNDRiMC04NjI2LTVlOWQ1NjM1NjM0MCIsIkltcG9ydElkIjpudWxsLCJUaXRsZSI6IsOJY3JpcmUgbGVzIGRpZmbDqXJlbnRzIHNjcmlwdCBmb25jdGlvbm5lbHMgIiwiTm90ZSI6ImUxeHlkR1l4WEdGdWMybGNZVzV6YVdOd1p6RXlOVEpjZFdNeFhHaDBiV0YxZEhOd1hHUmxabVl5ZTF4bWIyNTBkR0pzZTF4bU1GeG1ZMmhoY25ObGREQWdWR2x0WlhNZ1RtVjNJRkp2YldGdU8zMTdYR1l5WEdaamFHRnljMlYwTUNCVFpXZHZaU0JWU1R0OWZYdGNZMjlzYjNKMFlteGNjbVZrTUZ4bmNtVmxiakJjWW14MVpUQTdYSEpsWkRJMU5WeG5jbVZsYmpJMU5WeGliSFZsTWpVMU8xeHlaV1ExTVZ4bmNtVmxialV4WEdKc2RXVTFNVHQ5WEd4dlkyaGNhR2xqYUZ4a1ltTm9YSEJoY21SY2NHeGhhVzVjYkhSeWNHRnlYR2wwWVhBd2UxeHNZVzVuTVRBek0xeG1jekU0WEdZeVhHTm1NaUJjWTJZeVhIRnNlMXhtTWlCN1hHeGhibWN4TURNMlhHeDBjbU5vSURJZ2MyVnRZV2x1WlhOOVhHeHBNRnh5YVRCY2MyRXdYSE5pTUZ4bWFUQmNjV3hjY0dGeWZRMEtmUTBLZlE9PSIsIkh5cGVybGluayI6eyIkaWQiOiIyNjciLCJBZGRyZXNzIjoiIiwiU3ViQWRkcmVzcyI6IiJ9LCJJc0NoYW5nZWQiOmZhbHNlLCJJc05ldyI6ZmFsc2V9LHsiJGlkIjoiMjY4IiwiR3JvdXBOYW1lIjpudWxsLCJTdGFydERhdGUiOiIyMDE5LTEyLTA5VDAwOjAwOjAwWiIsIkVuZERhdGUiOiIyMDE5LTEyLTIwVDIzOjU5OjAwIiwiUGVyY2VudGFnZUNvbXBsZXRlIjpudWxsLCJTdHlsZSI6eyIkaWQiOiIyNjkiLCJTaGFwZSI6MCwiU2hhcGVUaGlja25lc3MiOjIsIkR1cmF0aW9uRm9ybWF0IjowLCJJbmNsdWRlTm9uV29ya2luZ0RheXNJbkR1cmF0aW9uIjpmYWxzZSwiUGVyY2VudGFnZUNvbXBsZXRlU3R5bGUiOnsiJGlkIjoiMjcwIiwiRm9udFNldHRpbmdzIjp7IiRpZCI6IjI3M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yNzIiLCJUb3AiOjAsIkxlZnQiOjAsIlJpZ2h0IjowLCJCb3R0b20iOjB9LCJQYWRkaW5nIjp7IiRpZCI6IjI3MyIsIlRvcCI6MCwiTGVmdCI6MCwiUmlnaHQiOjAsIkJvdHRvbSI6MH0sIkJhY2tncm91bmQiOnsiJHJlZiI6Ijg5In0sIklzVmlzaWJsZSI6dHJ1ZSwiV2lkdGgiOjAuMCwiSGVpZ2h0IjowLjAsIkJvcmRlclN0eWxlIjp7IiRpZCI6IjI3NCIsIkxpbmVDb2xvciI6bnVsbCwiTGluZVdlaWdodCI6MC4wLCJMaW5lVHlwZSI6MCwiUGFyZW50U3R5bGUiOm51bGx9LCJQYXJlbnRTdHlsZSI6bnVsbH0sIkR1cmF0aW9uU3R5bGUiOnsiJGlkIjoiMjc1IiwiRm9udFNldHRpbmdzIjp7IiRpZCI6IjI3NiIsIkZvbnRTaXplIjoxMCwiRm9udE5hbWUiOiJDYWxpYnJpIiwiSXNCb2xkIjpmYWxzZSwiSXNJdGFsaWMiOmZhbHNlLCJJc1VuZGVybGluZWQiOmZhbHNlLCJQYXJlbnRTdHlsZSI6bnVsbH0sIkF1dG9TaXplIjowLCJGb3JlZ3JvdW5kIjp7IiRpZCI6IjI3NyIsIkNvbG9yIjp7IiRyZWYiOiI5MyJ9fSwiTWF4V2lkdGgiOjIwMC4wLCJNYXhIZWlnaHQiOiJJbmZpbml0eSIsIlNtYXJ0Rm9yZWdyb3VuZElzQWN0aXZlIjpmYWxzZSwiSG9yaXpvbnRhbEFsaWdubWVudCI6MCwiVmVydGljYWxBbGlnbm1lbnQiOjAsIlNtYXJ0Rm9yZWdyb3VuZCI6bnVsbCwiQmFja2dyb3VuZEZpbGxUeXBlIjowLCJNYXJnaW4iOnsiJGlkIjoiMjc4IiwiVG9wIjowLCJMZWZ0IjowLCJSaWdodCI6MCwiQm90dG9tIjowfSwiUGFkZGluZyI6eyIkaWQiOiIyNzkiLCJUb3AiOjAsIkxlZnQiOjAsIlJpZ2h0IjowLCJCb3R0b20iOjB9LCJCYWNrZ3JvdW5kIjp7IiRyZWYiOiI5NiJ9LCJJc1Zpc2libGUiOnRydWUsIldpZHRoIjowLjAsIkhlaWdodCI6MC4wLCJCb3JkZXJTdHlsZSI6eyIkaWQiOiIyODAiLCJMaW5lQ29sb3IiOm51bGwsIkxpbmVXZWlnaHQiOjAuMCwiTGluZVR5cGUiOjAsIlBhcmVudFN0eWxlIjpudWxsfSwiUGFyZW50U3R5bGUiOm51bGx9LCJIb3Jpem9udGFsQ29ubmVjdG9yU3R5bGUiOnsiJGlkIjoiMjgxIiwiTGluZUNvbG9yIjp7IiRyZWYiOiI5OCJ9LCJMaW5lV2VpZ2h0IjoxLjAsIkxpbmVUeXBlIjowLCJQYXJlbnRTdHlsZSI6bnVsbH0sIlZlcnRpY2FsQ29ubmVjdG9yU3R5bGUiOnsiJGlkIjoiMjgy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yODMiLCJNYXJnaW4iOnsiJGlkIjoiMjg0IiwiVG9wIjowLCJMZWZ0Ijo0LCJSaWdodCI6NCwiQm90dG9tIjowfSwiUGFkZGluZyI6eyIkaWQiOiIyODUiLCJUb3AiOjAsIkxlZnQiOjAsIlJpZ2h0IjowLCJCb3R0b20iOjB9LCJCYWNrZ3JvdW5kIjp7IiRpZCI6IjI4NiIsIkNvbG9yIjp7IiRpZCI6IjI4NyIsIkEiOjI1NSwiUiI6MjM3LCJHIjoxMjUsIkIiOjQ5fX0sIklzVmlzaWJsZSI6dHJ1ZSwiV2lkdGgiOjAuMCwiSGVpZ2h0IjoyMi4wLCJCb3JkZXJTdHlsZSI6eyIkaWQiOiIyODgiLCJMaW5lQ29sb3IiOnsiJHJlZiI6IjEwOSJ9LCJMaW5lV2VpZ2h0IjowLjAsIkxpbmVUeXBlIjowLCJQYXJlbnRTdHlsZSI6bnVsbH0sIlBhcmVudFN0eWxlIjpudWxsfSwiVGl0bGVTdHlsZSI6eyIkaWQiOiIyODkiLCJGb250U2V0dGluZ3MiOnsiJGlkIjoiMjkwIiwiRm9udFNpemUiOjExLCJGb250TmFtZSI6IkNhbGlicmkiLCJJc0JvbGQiOnRydWUsIklzSXRhbGljIjpmYWxzZSwiSXNVbmRlcmxpbmVkIjpmYWxzZSwiUGFyZW50U3R5bGUiOm51bGx9LCJBdXRvU2l6ZSI6MCwiRm9yZWdyb3VuZCI6eyIkaWQiOiIyOTEiLCJDb2xvciI6eyIkcmVmIjoiMTE0In19LCJNYXhXaWR0aCI6NzIwLjAsIk1heEhlaWdodCI6IkluZmluaXR5IiwiU21hcnRGb3JlZ3JvdW5kSXNBY3RpdmUiOmZhbHNlLCJIb3Jpem9udGFsQWxpZ25tZW50IjoyLCJWZXJ0aWNhbEFsaWdubWVudCI6MCwiU21hcnRGb3JlZ3JvdW5kIjpudWxsLCJCYWNrZ3JvdW5kRmlsbFR5cGUiOjAsIk1hcmdpbiI6eyIkaWQiOiIyOTIiLCJUb3AiOjAsIkxlZnQiOjAsIlJpZ2h0IjowLCJCb3R0b20iOjB9LCJQYWRkaW5nIjp7IiRpZCI6IjI5MyIsIlRvcCI6MCwiTGVmdCI6MCwiUmlnaHQiOjAsIkJvdHRvbSI6MH0sIkJhY2tncm91bmQiOnsiJHJlZiI6IjExNyJ9LCJJc1Zpc2libGUiOnRydWUsIldpZHRoIjowLjAsIkhlaWdodCI6MC4wLCJCb3JkZXJTdHlsZSI6eyIkaWQiOiIyOTQiLCJMaW5lQ29sb3IiOm51bGwsIkxpbmVXZWlnaHQiOjAuMCwiTGluZVR5cGUiOjAsIlBhcmVudFN0eWxlIjpudWxsfSwiUGFyZW50U3R5bGUiOm51bGx9LCJEYXRlU3R5bGUiOnsiJGlkIjoiMjk1IiwiRm9udFNldHRpbmdzIjp7IiRpZCI6IjI5NiIsIkZvbnRTaXplIjoxMCwiRm9udE5hbWUiOiJDYWxpYnJpIiwiSXNCb2xkIjpmYWxzZSwiSXNJdGFsaWMiOmZhbHNlLCJJc1VuZGVybGluZWQiOmZhbHNlLCJQYXJlbnRTdHlsZSI6bnVsbH0sIkF1dG9TaXplIjowLCJGb3JlZ3JvdW5kIjp7IiRpZCI6IjI5NyIsIkNvbG9yIjp7IiRyZWYiOiIxMjEifX0sIk1heFdpZHRoIjoyMDAuMCwiTWF4SGVpZ2h0IjoiSW5maW5pdHkiLCJTbWFydEZvcmVncm91bmRJc0FjdGl2ZSI6ZmFsc2UsIkhvcml6b250YWxBbGlnbm1lbnQiOjAsIlZlcnRpY2FsQWxpZ25tZW50IjowLCJTbWFydEZvcmVncm91bmQiOm51bGwsIkJhY2tncm91bmRGaWxsVHlwZSI6MCwiTWFyZ2luIjp7IiRpZCI6IjI5OCIsIlRvcCI6MCwiTGVmdCI6MCwiUmlnaHQiOjAsIkJvdHRvbSI6MH0sIlBhZGRpbmciOnsiJGlkIjoiMjk5IiwiVG9wIjowLCJMZWZ0IjowLCJSaWdodCI6MCwiQm90dG9tIjowfSwiQmFja2dyb3VuZCI6eyIkcmVmIjoiMTI0In0sIklzVmlzaWJsZSI6dHJ1ZSwiV2lkdGgiOjAuMCwiSGVpZ2h0IjowLjAsIkJvcmRlclN0eWxlIjp7IiRpZCI6IjMwMCIsIkxpbmVDb2xvciI6bnVsbCwiTGluZVdlaWdodCI6MC4wLCJMaW5lVHlwZSI6MCwiUGFyZW50U3R5bGUiOm51bGx9LCJQYXJlbnRTdHlsZSI6bnVsbH0sIkRhdGVGb3JtYXQiOnsiJGlkIjoiMzA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MsIlNtYXJ0RHVyYXRpb25BY3RpdmF0ZWQiOmZhbHNlLCJEYXRlRm9ybWF0Ijp7IiRyZWYiOiIzMDEifSwiSWQiOiJlYWVhOGFiMy1kN2I4LTRlYzAtOTMzYi00Nzg5ZTBjNWRjZTMiLCJJbXBvcnRJZCI6bnVsbCwiVGl0bGUiOiJSw6l1bmlyIGxlcyBzY3JpcHRzIGVuIHVuIHNldWwgIiwiTm90ZSI6bnVsbCwiSHlwZXJsaW5rIjp7IiRpZCI6IjMwMiIsIkFkZHJlc3MiOiIiLCJTdWJBZGRyZXNzIjoiIn0sIklzQ2hhbmdlZCI6ZmFsc2UsIklzTmV3IjpmYWxzZX0seyIkaWQiOiIzMDMiLCJHcm91cE5hbWUiOm51bGwsIlN0YXJ0RGF0ZSI6IjIwMjAtMDEtMTNUMDA6MDA6MDBaIiwiRW5kRGF0ZSI6IjIwMjAtMDItMjFUMjM6NTk6MDAiLCJQZXJjZW50YWdlQ29tcGxldGUiOm51bGwsIlN0eWxlIjp7IiRpZCI6IjMwNCIsIlNoYXBlIjowLCJTaGFwZVRoaWNrbmVzcyI6MiwiRHVyYXRpb25Gb3JtYXQiOjAsIkluY2x1ZGVOb25Xb3JraW5nRGF5c0luRHVyYXRpb24iOmZhbHNlLCJQZXJjZW50YWdlQ29tcGxldGVTdHlsZSI6eyIkaWQiOiIzMDUiLCJGb250U2V0dGluZ3MiOnsiJGlkIjoiMzA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wNyIsIlRvcCI6MCwiTGVmdCI6MCwiUmlnaHQiOjAsIkJvdHRvbSI6MH0sIlBhZGRpbmciOnsiJGlkIjoiMzA4IiwiVG9wIjowLCJMZWZ0IjowLCJSaWdodCI6MCwiQm90dG9tIjowfSwiQmFja2dyb3VuZCI6eyIkcmVmIjoiODkifSwiSXNWaXNpYmxlIjp0cnVlLCJXaWR0aCI6MC4wLCJIZWlnaHQiOjAuMCwiQm9yZGVyU3R5bGUiOnsiJGlkIjoiMzA5IiwiTGluZUNvbG9yIjpudWxsLCJMaW5lV2VpZ2h0IjowLjAsIkxpbmVUeXBlIjowLCJQYXJlbnRTdHlsZSI6bnVsbH0sIlBhcmVudFN0eWxlIjpudWxsfSwiRHVyYXRpb25TdHlsZSI6eyIkaWQiOiIzMTAiLCJGb250U2V0dGluZ3MiOnsiJGlkIjoiMzExIiwiRm9udFNpemUiOjEwLCJGb250TmFtZSI6IkNhbGlicmkiLCJJc0JvbGQiOmZhbHNlLCJJc0l0YWxpYyI6ZmFsc2UsIklzVW5kZXJsaW5lZCI6ZmFsc2UsIlBhcmVudFN0eWxlIjpudWxsfSwiQXV0b1NpemUiOjAsIkZvcmVncm91bmQiOnsiJGlkIjoiMzEyIiwiQ29sb3IiOnsiJHJlZiI6IjkzIn19LCJNYXhXaWR0aCI6MjAwLjAsIk1heEhlaWdodCI6IkluZmluaXR5IiwiU21hcnRGb3JlZ3JvdW5kSXNBY3RpdmUiOmZhbHNlLCJIb3Jpem9udGFsQWxpZ25tZW50IjowLCJWZXJ0aWNhbEFsaWdubWVudCI6MCwiU21hcnRGb3JlZ3JvdW5kIjpudWxsLCJCYWNrZ3JvdW5kRmlsbFR5cGUiOjAsIk1hcmdpbiI6eyIkaWQiOiIzMTMiLCJUb3AiOjAsIkxlZnQiOjAsIlJpZ2h0IjowLCJCb3R0b20iOjB9LCJQYWRkaW5nIjp7IiRpZCI6IjMxNCIsIlRvcCI6MCwiTGVmdCI6MCwiUmlnaHQiOjAsIkJvdHRvbSI6MH0sIkJhY2tncm91bmQiOnsiJHJlZiI6Ijk2In0sIklzVmlzaWJsZSI6dHJ1ZSwiV2lkdGgiOjAuMCwiSGVpZ2h0IjowLjAsIkJvcmRlclN0eWxlIjp7IiRpZCI6IjMxNSIsIkxpbmVDb2xvciI6bnVsbCwiTGluZVdlaWdodCI6MC4wLCJMaW5lVHlwZSI6MCwiUGFyZW50U3R5bGUiOm51bGx9LCJQYXJlbnRTdHlsZSI6bnVsbH0sIkhvcml6b250YWxDb25uZWN0b3JTdHlsZSI6eyIkaWQiOiIzMTYiLCJMaW5lQ29sb3IiOnsiJHJlZiI6Ijk4In0sIkxpbmVXZWlnaHQiOjEuMCwiTGluZVR5cGUiOjAsIlBhcmVudFN0eWxlIjpudWxsfSwiVmVydGljYWxDb25uZWN0b3JTdHlsZSI6eyIkaWQiOiIzMTc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MxOCIsIk1hcmdpbiI6eyIkaWQiOiIzMTkiLCJUb3AiOjAsIkxlZnQiOjQsIlJpZ2h0Ijo0LCJCb3R0b20iOjB9LCJQYWRkaW5nIjp7IiRpZCI6IjMyMCIsIlRvcCI6MCwiTGVmdCI6MCwiUmlnaHQiOjAsIkJvdHRvbSI6MH0sIkJhY2tncm91bmQiOnsiJGlkIjoiMzIxIiwiQ29sb3IiOnsiJGlkIjoiMzIyIiwiQSI6MjU1LCJSIjoxMTIsIkciOjE3MywiQiI6NzF9fSwiSXNWaXNpYmxlIjp0cnVlLCJXaWR0aCI6MC4wLCJIZWlnaHQiOjIyLjAsIkJvcmRlclN0eWxlIjp7IiRpZCI6IjMyMyIsIkxpbmVDb2xvciI6eyIkcmVmIjoiMTA5In0sIkxpbmVXZWlnaHQiOjAuMCwiTGluZVR5cGUiOjAsIlBhcmVudFN0eWxlIjpudWxsfSwiUGFyZW50U3R5bGUiOm51bGx9LCJUaXRsZVN0eWxlIjp7IiRpZCI6IjMyNCIsIkZvbnRTZXR0aW5ncyI6eyIkaWQiOiIzMjUiLCJGb250U2l6ZSI6MTEsIkZvbnROYW1lIjoiQ2FsaWJyaSIsIklzQm9sZCI6dHJ1ZSwiSXNJdGFsaWMiOmZhbHNlLCJJc1VuZGVybGluZWQiOmZhbHNlLCJQYXJlbnRTdHlsZSI6bnVsbH0sIkF1dG9TaXplIjowLCJGb3JlZ3JvdW5kIjp7IiRpZCI6IjMyNiIsIkNvbG9yIjp7IiRyZWYiOiIxMTQifX0sIk1heFdpZHRoIjo3MjAuMCwiTWF4SGVpZ2h0IjoiSW5maW5pdHkiLCJTbWFydEZvcmVncm91bmRJc0FjdGl2ZSI6ZmFsc2UsIkhvcml6b250YWxBbGlnbm1lbnQiOjIsIlZlcnRpY2FsQWxpZ25tZW50IjowLCJTbWFydEZvcmVncm91bmQiOm51bGwsIkJhY2tncm91bmRGaWxsVHlwZSI6MCwiTWFyZ2luIjp7IiRpZCI6IjMyNyIsIlRvcCI6MCwiTGVmdCI6MCwiUmlnaHQiOjAsIkJvdHRvbSI6MH0sIlBhZGRpbmciOnsiJGlkIjoiMzI4IiwiVG9wIjowLCJMZWZ0IjowLCJSaWdodCI6MCwiQm90dG9tIjowfSwiQmFja2dyb3VuZCI6eyIkcmVmIjoiMTE3In0sIklzVmlzaWJsZSI6dHJ1ZSwiV2lkdGgiOjAuMCwiSGVpZ2h0IjowLjAsIkJvcmRlclN0eWxlIjp7IiRpZCI6IjMyOSIsIkxpbmVDb2xvciI6bnVsbCwiTGluZVdlaWdodCI6MC4wLCJMaW5lVHlwZSI6MCwiUGFyZW50U3R5bGUiOm51bGx9LCJQYXJlbnRTdHlsZSI6bnVsbH0sIkRhdGVTdHlsZSI6eyIkaWQiOiIzMzAiLCJGb250U2V0dGluZ3MiOnsiJGlkIjoiMzMxIiwiRm9udFNpemUiOjEwLCJGb250TmFtZSI6IkNhbGlicmkiLCJJc0JvbGQiOmZhbHNlLCJJc0l0YWxpYyI6ZmFsc2UsIklzVW5kZXJsaW5lZCI6ZmFsc2UsIlBhcmVudFN0eWxlIjpudWxsfSwiQXV0b1NpemUiOjAsIkZvcmVncm91bmQiOnsiJGlkIjoiMzMyIiwiQ29sb3IiOnsiJHJlZiI6IjEyMSJ9fSwiTWF4V2lkdGgiOjIwMC4wLCJNYXhIZWlnaHQiOiJJbmZpbml0eSIsIlNtYXJ0Rm9yZWdyb3VuZElzQWN0aXZlIjpmYWxzZSwiSG9yaXpvbnRhbEFsaWdubWVudCI6MCwiVmVydGljYWxBbGlnbm1lbnQiOjAsIlNtYXJ0Rm9yZWdyb3VuZCI6bnVsbCwiQmFja2dyb3VuZEZpbGxUeXBlIjowLCJNYXJnaW4iOnsiJGlkIjoiMzMzIiwiVG9wIjowLCJMZWZ0IjowLCJSaWdodCI6MCwiQm90dG9tIjowfSwiUGFkZGluZyI6eyIkaWQiOiIzMzQiLCJUb3AiOjAsIkxlZnQiOjAsIlJpZ2h0IjowLCJCb3R0b20iOjB9LCJCYWNrZ3JvdW5kIjp7IiRyZWYiOiIxMjQifSwiSXNWaXNpYmxlIjp0cnVlLCJXaWR0aCI6MC4wLCJIZWlnaHQiOjAuMCwiQm9yZGVyU3R5bGUiOnsiJGlkIjoiMzM1IiwiTGluZUNvbG9yIjpudWxsLCJMaW5lV2VpZ2h0IjowLjAsIkxpbmVUeXBlIjowLCJQYXJlbnRTdHlsZSI6bnVsbH0sIlBhcmVudFN0eWxlIjpudWxsfSwiRGF0ZUZvcm1hdCI6eyIkaWQiOiIzMz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CwiU21hcnREdXJhdGlvbkFjdGl2YXRlZCI6ZmFsc2UsIkRhdGVGb3JtYXQiOnsiJHJlZiI6IjMzNiJ9LCJJZCI6IjY0NGE1Yzc4LWExODItNGNhNS1iYTc5LTNjZTRjZmI3YjMyMCIsIkltcG9ydElkIjpudWxsLCJUaXRsZSI6IkZhaXJlIGxlIGxpZW4gZW50cmUgbCdpbnRlcmZhY2Ugd2ViIGV0IGxlcyBzY3JpcHRzIFIgIiwiTm90ZSI6bnVsbCwiSHlwZXJsaW5rIjp7IiRpZCI6IjMzNyIsIkFkZHJlc3MiOiIiLCJTdWJBZGRyZXNzIjoiIn0sIklzQ2hhbmdlZCI6ZmFsc2UsIklzTmV3IjpmYWxzZX0seyIkaWQiOiIzMzgiLCJHcm91cE5hbWUiOm51bGwsIlN0YXJ0RGF0ZSI6IjIwMjAtMDEtMTNUMDA6MDA6MDBaIiwiRW5kRGF0ZSI6IjIwMjAtMDItMjFUMjM6NTk6MDAiLCJQZXJjZW50YWdlQ29tcGxldGUiOm51bGwsIlN0eWxlIjp7IiRpZCI6IjMzOSIsIlNoYXBlIjowLCJTaGFwZVRoaWNrbmVzcyI6MiwiRHVyYXRpb25Gb3JtYXQiOjAsIkluY2x1ZGVOb25Xb3JraW5nRGF5c0luRHVyYXRpb24iOmZhbHNlLCJQZXJjZW50YWdlQ29tcGxldGVTdHlsZSI6eyIkaWQiOiIzNDAiLCJGb250U2V0dGluZ3MiOnsiJGlkIjoiMzQ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0MiIsIlRvcCI6MCwiTGVmdCI6MCwiUmlnaHQiOjAsIkJvdHRvbSI6MH0sIlBhZGRpbmciOnsiJGlkIjoiMzQzIiwiVG9wIjowLCJMZWZ0IjowLCJSaWdodCI6MCwiQm90dG9tIjowfSwiQmFja2dyb3VuZCI6eyIkcmVmIjoiODkifSwiSXNWaXNpYmxlIjp0cnVlLCJXaWR0aCI6MC4wLCJIZWlnaHQiOjAuMCwiQm9yZGVyU3R5bGUiOnsiJGlkIjoiMzQ0IiwiTGluZUNvbG9yIjpudWxsLCJMaW5lV2VpZ2h0IjowLjAsIkxpbmVUeXBlIjowLCJQYXJlbnRTdHlsZSI6bnVsbH0sIlBhcmVudFN0eWxlIjpudWxsfSwiRHVyYXRpb25TdHlsZSI6eyIkaWQiOiIzNDUiLCJGb250U2V0dGluZ3MiOnsiJGlkIjoiMzQ2IiwiRm9udFNpemUiOjEwLCJGb250TmFtZSI6IkNhbGlicmkiLCJJc0JvbGQiOmZhbHNlLCJJc0l0YWxpYyI6ZmFsc2UsIklzVW5kZXJsaW5lZCI6ZmFsc2UsIlBhcmVudFN0eWxlIjpudWxsfSwiQXV0b1NpemUiOjAsIkZvcmVncm91bmQiOnsiJGlkIjoiMzQ3IiwiQ29sb3IiOnsiJHJlZiI6IjkzIn19LCJNYXhXaWR0aCI6MjAwLjAsIk1heEhlaWdodCI6IkluZmluaXR5IiwiU21hcnRGb3JlZ3JvdW5kSXNBY3RpdmUiOmZhbHNlLCJIb3Jpem9udGFsQWxpZ25tZW50IjowLCJWZXJ0aWNhbEFsaWdubWVudCI6MCwiU21hcnRGb3JlZ3JvdW5kIjpudWxsLCJCYWNrZ3JvdW5kRmlsbFR5cGUiOjAsIk1hcmdpbiI6eyIkaWQiOiIzNDgiLCJUb3AiOjAsIkxlZnQiOjAsIlJpZ2h0IjowLCJCb3R0b20iOjB9LCJQYWRkaW5nIjp7IiRpZCI6IjM0OSIsIlRvcCI6MCwiTGVmdCI6MCwiUmlnaHQiOjAsIkJvdHRvbSI6MH0sIkJhY2tncm91bmQiOnsiJHJlZiI6Ijk2In0sIklzVmlzaWJsZSI6dHJ1ZSwiV2lkdGgiOjAuMCwiSGVpZ2h0IjowLjAsIkJvcmRlclN0eWxlIjp7IiRpZCI6IjM1MCIsIkxpbmVDb2xvciI6bnVsbCwiTGluZVdlaWdodCI6MC4wLCJMaW5lVHlwZSI6MCwiUGFyZW50U3R5bGUiOm51bGx9LCJQYXJlbnRTdHlsZSI6bnVsbH0sIkhvcml6b250YWxDb25uZWN0b3JTdHlsZSI6eyIkaWQiOiIzNTEiLCJMaW5lQ29sb3IiOnsiJHJlZiI6Ijk4In0sIkxpbmVXZWlnaHQiOjEuMCwiTGluZVR5cGUiOjAsIlBhcmVudFN0eWxlIjpudWxsfSwiVmVydGljYWxDb25uZWN0b3JTdHlsZSI6eyIkaWQiOiIzNTI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M1MyIsIk1hcmdpbiI6eyIkaWQiOiIzNTQiLCJUb3AiOjAsIkxlZnQiOjQsIlJpZ2h0Ijo0LCJCb3R0b20iOjB9LCJQYWRkaW5nIjp7IiRpZCI6IjM1NSIsIlRvcCI6MCwiTGVmdCI6MCwiUmlnaHQiOjAsIkJvdHRvbSI6MH0sIkJhY2tncm91bmQiOnsiJGlkIjoiMzU2IiwiQ29sb3IiOnsiJGlkIjoiMzU3IiwiQSI6MjU1LCJSIjo5MSwiRyI6MTU1LCJCIjoyMTN9fSwiSXNWaXNpYmxlIjp0cnVlLCJXaWR0aCI6MC4wLCJIZWlnaHQiOjIyLjAsIkJvcmRlclN0eWxlIjp7IiRpZCI6IjM1OCIsIkxpbmVDb2xvciI6eyIkcmVmIjoiMTA5In0sIkxpbmVXZWlnaHQiOjAuMCwiTGluZVR5cGUiOjAsIlBhcmVudFN0eWxlIjpudWxsfSwiUGFyZW50U3R5bGUiOm51bGx9LCJUaXRsZVN0eWxlIjp7IiRpZCI6IjM1OSIsIkZvbnRTZXR0aW5ncyI6eyIkaWQiOiIzNjAiLCJGb250U2l6ZSI6MTEsIkZvbnROYW1lIjoiQ2FsaWJyaSIsIklzQm9sZCI6dHJ1ZSwiSXNJdGFsaWMiOmZhbHNlLCJJc1VuZGVybGluZWQiOmZhbHNlLCJQYXJlbnRTdHlsZSI6bnVsbH0sIkF1dG9TaXplIjowLCJGb3JlZ3JvdW5kIjp7IiRpZCI6IjM2MSIsIkNvbG9yIjp7IiRyZWYiOiIxMTQifX0sIk1heFdpZHRoIjo3MjAuMCwiTWF4SGVpZ2h0IjoiSW5maW5pdHkiLCJTbWFydEZvcmVncm91bmRJc0FjdGl2ZSI6ZmFsc2UsIkhvcml6b250YWxBbGlnbm1lbnQiOjEsIlZlcnRpY2FsQWxpZ25tZW50IjowLCJTbWFydEZvcmVncm91bmQiOm51bGwsIkJhY2tncm91bmRGaWxsVHlwZSI6MCwiTWFyZ2luIjp7IiRpZCI6IjM2MiIsIlRvcCI6MCwiTGVmdCI6MCwiUmlnaHQiOjAsIkJvdHRvbSI6MH0sIlBhZGRpbmciOnsiJGlkIjoiMzYzIiwiVG9wIjowLCJMZWZ0IjowLCJSaWdodCI6MCwiQm90dG9tIjowfSwiQmFja2dyb3VuZCI6eyIkcmVmIjoiMTE3In0sIklzVmlzaWJsZSI6dHJ1ZSwiV2lkdGgiOjAuMCwiSGVpZ2h0IjowLjAsIkJvcmRlclN0eWxlIjp7IiRpZCI6IjM2NCIsIkxpbmVDb2xvciI6bnVsbCwiTGluZVdlaWdodCI6MC4wLCJMaW5lVHlwZSI6MCwiUGFyZW50U3R5bGUiOm51bGx9LCJQYXJlbnRTdHlsZSI6bnVsbH0sIkRhdGVTdHlsZSI6eyIkaWQiOiIzNjUiLCJGb250U2V0dGluZ3MiOnsiJGlkIjoiMzY2IiwiRm9udFNpemUiOjEwLCJGb250TmFtZSI6IkNhbGlicmkiLCJJc0JvbGQiOmZhbHNlLCJJc0l0YWxpYyI6ZmFsc2UsIklzVW5kZXJsaW5lZCI6ZmFsc2UsIlBhcmVudFN0eWxlIjpudWxsfSwiQXV0b1NpemUiOjAsIkZvcmVncm91bmQiOnsiJGlkIjoiMzY3IiwiQ29sb3IiOnsiJHJlZiI6IjEyMSJ9fSwiTWF4V2lkdGgiOjIwMC4wLCJNYXhIZWlnaHQiOiJJbmZpbml0eSIsIlNtYXJ0Rm9yZWdyb3VuZElzQWN0aXZlIjpmYWxzZSwiSG9yaXpvbnRhbEFsaWdubWVudCI6MCwiVmVydGljYWxBbGlnbm1lbnQiOjAsIlNtYXJ0Rm9yZWdyb3VuZCI6bnVsbCwiQmFja2dyb3VuZEZpbGxUeXBlIjowLCJNYXJnaW4iOnsiJGlkIjoiMzY4IiwiVG9wIjowLCJMZWZ0IjowLCJSaWdodCI6MCwiQm90dG9tIjowfSwiUGFkZGluZyI6eyIkaWQiOiIzNjkiLCJUb3AiOjAsIkxlZnQiOjAsIlJpZ2h0IjowLCJCb3R0b20iOjB9LCJCYWNrZ3JvdW5kIjp7IiRyZWYiOiIxMjQifSwiSXNWaXNpYmxlIjp0cnVlLCJXaWR0aCI6MC4wLCJIZWlnaHQiOjAuMCwiQm9yZGVyU3R5bGUiOnsiJGlkIjoiMzcwIiwiTGluZUNvbG9yIjpudWxsLCJMaW5lV2VpZ2h0IjowLjAsIkxpbmVUeXBlIjowLCJQYXJlbnRTdHlsZSI6bnVsbH0sIlBhcmVudFN0eWxlIjpudWxsfSwiRGF0ZUZvcm1hdCI6eyIkaWQiOiIzN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SwiU21hcnREdXJhdGlvbkFjdGl2YXRlZCI6ZmFsc2UsIkRhdGVGb3JtYXQiOnsiJHJlZiI6IjM3MSJ9LCJJZCI6ImY1Y2UyZTJjLTZhYTUtNDI1My04NTAwLWUzMzljOGY4NGNmNSIsIkltcG9ydElkIjpudWxsLCJUaXRsZSI6IkFqb3V0ZXIgZGVzIHZvaWVzIG5vbi1jYW5vbmlxdWVzICIsIk5vdGUiOm51bGwsIkh5cGVybGluayI6eyIkaWQiOiIzNzIiLCJBZGRyZXNzIjoiIiwiU3ViQWRkcmVzcyI6IiJ9LCJJc0NoYW5nZWQiOmZhbHNlLCJJc05ldyI6ZmFsc2V9LHsiJGlkIjoiMzczIiwiR3JvdXBOYW1lIjpudWxsLCJTdGFydERhdGUiOiIyMDIwLTAzLTA5VDAwOjAwOjAwWiIsIkVuZERhdGUiOiIyMDIwLTAzLTIwVDIzOjU5OjAwIiwiUGVyY2VudGFnZUNvbXBsZXRlIjpudWxsLCJTdHlsZSI6eyIkaWQiOiIzNzQiLCJTaGFwZSI6MCwiU2hhcGVUaGlja25lc3MiOjIsIkR1cmF0aW9uRm9ybWF0IjowLCJJbmNsdWRlTm9uV29ya2luZ0RheXNJbkR1cmF0aW9uIjpmYWxzZSwiUGVyY2VudGFnZUNvbXBsZXRlU3R5bGUiOnsiJGlkIjoiMzc1IiwiRm9udFNldHRpbmdzIjp7IiRpZCI6IjM3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zNzciLCJUb3AiOjAsIkxlZnQiOjAsIlJpZ2h0IjowLCJCb3R0b20iOjB9LCJQYWRkaW5nIjp7IiRpZCI6IjM3OCIsIlRvcCI6MCwiTGVmdCI6MCwiUmlnaHQiOjAsIkJvdHRvbSI6MH0sIkJhY2tncm91bmQiOnsiJHJlZiI6Ijg5In0sIklzVmlzaWJsZSI6dHJ1ZSwiV2lkdGgiOjAuMCwiSGVpZ2h0IjowLjAsIkJvcmRlclN0eWxlIjp7IiRpZCI6IjM3OSIsIkxpbmVDb2xvciI6bnVsbCwiTGluZVdlaWdodCI6MC4wLCJMaW5lVHlwZSI6MCwiUGFyZW50U3R5bGUiOm51bGx9LCJQYXJlbnRTdHlsZSI6bnVsbH0sIkR1cmF0aW9uU3R5bGUiOnsiJGlkIjoiMzgwIiwiRm9udFNldHRpbmdzIjp7IiRpZCI6IjM4MSIsIkZvbnRTaXplIjoxMCwiRm9udE5hbWUiOiJDYWxpYnJpIiwiSXNCb2xkIjpmYWxzZSwiSXNJdGFsaWMiOmZhbHNlLCJJc1VuZGVybGluZWQiOmZhbHNlLCJQYXJlbnRTdHlsZSI6bnVsbH0sIkF1dG9TaXplIjowLCJGb3JlZ3JvdW5kIjp7IiRpZCI6IjM4MiIsIkNvbG9yIjp7IiRyZWYiOiI5MyJ9fSwiTWF4V2lkdGgiOjIwMC4wLCJNYXhIZWlnaHQiOiJJbmZpbml0eSIsIlNtYXJ0Rm9yZWdyb3VuZElzQWN0aXZlIjpmYWxzZSwiSG9yaXpvbnRhbEFsaWdubWVudCI6MCwiVmVydGljYWxBbGlnbm1lbnQiOjAsIlNtYXJ0Rm9yZWdyb3VuZCI6bnVsbCwiQmFja2dyb3VuZEZpbGxUeXBlIjowLCJNYXJnaW4iOnsiJGlkIjoiMzgzIiwiVG9wIjowLCJMZWZ0IjowLCJSaWdodCI6MCwiQm90dG9tIjowfSwiUGFkZGluZyI6eyIkaWQiOiIzODQiLCJUb3AiOjAsIkxlZnQiOjAsIlJpZ2h0IjowLCJCb3R0b20iOjB9LCJCYWNrZ3JvdW5kIjp7IiRyZWYiOiI5NiJ9LCJJc1Zpc2libGUiOnRydWUsIldpZHRoIjowLjAsIkhlaWdodCI6MC4wLCJCb3JkZXJTdHlsZSI6eyIkaWQiOiIzODUiLCJMaW5lQ29sb3IiOm51bGwsIkxpbmVXZWlnaHQiOjAuMCwiTGluZVR5cGUiOjAsIlBhcmVudFN0eWxlIjpudWxsfSwiUGFyZW50U3R5bGUiOm51bGx9LCJIb3Jpem9udGFsQ29ubmVjdG9yU3R5bGUiOnsiJGlkIjoiMzg2IiwiTGluZUNvbG9yIjp7IiRyZWYiOiI5OCJ9LCJMaW5lV2VpZ2h0IjoxLjAsIkxpbmVUeXBlIjowLCJQYXJlbnRTdHlsZSI6bnVsbH0sIlZlcnRpY2FsQ29ubmVjdG9yU3R5bGUiOnsiJGlkIjoiMzg3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zODgiLCJNYXJnaW4iOnsiJGlkIjoiMzg5IiwiVG9wIjowLCJMZWZ0Ijo0LCJSaWdodCI6NCwiQm90dG9tIjowfSwiUGFkZGluZyI6eyIkaWQiOiIzOTAiLCJUb3AiOjAsIkxlZnQiOjAsIlJpZ2h0IjowLCJCb3R0b20iOjB9LCJCYWNrZ3JvdW5kIjp7IiRpZCI6IjM5MSIsIkNvbG9yIjp7IiRpZCI6IjM5MiIsIkEiOjI1NSwiUiI6OTEsIkciOjE1NSwiQiI6MjEzfX0sIklzVmlzaWJsZSI6dHJ1ZSwiV2lkdGgiOjAuMCwiSGVpZ2h0IjoyMi4wLCJCb3JkZXJTdHlsZSI6eyIkaWQiOiIzOTMiLCJMaW5lQ29sb3IiOnsiJHJlZiI6IjEwOSJ9LCJMaW5lV2VpZ2h0IjowLjAsIkxpbmVUeXBlIjowLCJQYXJlbnRTdHlsZSI6bnVsbH0sIlBhcmVudFN0eWxlIjpudWxsfSwiVGl0bGVTdHlsZSI6eyIkaWQiOiIzOTQiLCJGb250U2V0dGluZ3MiOnsiJGlkIjoiMzk1IiwiRm9udFNpemUiOjExLCJGb250TmFtZSI6IkNhbGlicmkiLCJJc0JvbGQiOnRydWUsIklzSXRhbGljIjpmYWxzZSwiSXNVbmRlcmxpbmVkIjpmYWxzZSwiUGFyZW50U3R5bGUiOm51bGx9LCJBdXRvU2l6ZSI6MCwiRm9yZWdyb3VuZCI6eyIkaWQiOiIzOTYiLCJDb2xvciI6eyIkcmVmIjoiMTE0In19LCJNYXhXaWR0aCI6NzIwLjAsIk1heEhlaWdodCI6IkluZmluaXR5IiwiU21hcnRGb3JlZ3JvdW5kSXNBY3RpdmUiOmZhbHNlLCJIb3Jpem9udGFsQWxpZ25tZW50IjoyLCJWZXJ0aWNhbEFsaWdubWVudCI6MCwiU21hcnRGb3JlZ3JvdW5kIjpudWxsLCJCYWNrZ3JvdW5kRmlsbFR5cGUiOjAsIk1hcmdpbiI6eyIkaWQiOiIzOTciLCJUb3AiOjAsIkxlZnQiOjAsIlJpZ2h0IjowLCJCb3R0b20iOjB9LCJQYWRkaW5nIjp7IiRpZCI6IjM5OCIsIlRvcCI6MCwiTGVmdCI6MCwiUmlnaHQiOjAsIkJvdHRvbSI6MH0sIkJhY2tncm91bmQiOnsiJHJlZiI6IjExNyJ9LCJJc1Zpc2libGUiOnRydWUsIldpZHRoIjowLjAsIkhlaWdodCI6MC4wLCJCb3JkZXJTdHlsZSI6eyIkaWQiOiIzOTkiLCJMaW5lQ29sb3IiOm51bGwsIkxpbmVXZWlnaHQiOjAuMCwiTGluZVR5cGUiOjAsIlBhcmVudFN0eWxlIjpudWxsfSwiUGFyZW50U3R5bGUiOm51bGx9LCJEYXRlU3R5bGUiOnsiJGlkIjoiNDAwIiwiRm9udFNldHRpbmdzIjp7IiRpZCI6IjQwMSIsIkZvbnRTaXplIjoxMCwiRm9udE5hbWUiOiJDYWxpYnJpIiwiSXNCb2xkIjpmYWxzZSwiSXNJdGFsaWMiOmZhbHNlLCJJc1VuZGVybGluZWQiOmZhbHNlLCJQYXJlbnRTdHlsZSI6bnVsbH0sIkF1dG9TaXplIjowLCJGb3JlZ3JvdW5kIjp7IiRpZCI6IjQwMiIsIkNvbG9yIjp7IiRyZWYiOiIxMjEifX0sIk1heFdpZHRoIjoyMDAuMCwiTWF4SGVpZ2h0IjoiSW5maW5pdHkiLCJTbWFydEZvcmVncm91bmRJc0FjdGl2ZSI6ZmFsc2UsIkhvcml6b250YWxBbGlnbm1lbnQiOjAsIlZlcnRpY2FsQWxpZ25tZW50IjowLCJTbWFydEZvcmVncm91bmQiOm51bGwsIkJhY2tncm91bmRGaWxsVHlwZSI6MCwiTWFyZ2luIjp7IiRpZCI6IjQwMyIsIlRvcCI6MCwiTGVmdCI6MCwiUmlnaHQiOjAsIkJvdHRvbSI6MH0sIlBhZGRpbmciOnsiJGlkIjoiNDA0IiwiVG9wIjowLCJMZWZ0IjowLCJSaWdodCI6MCwiQm90dG9tIjowfSwiQmFja2dyb3VuZCI6eyIkcmVmIjoiMTI0In0sIklzVmlzaWJsZSI6dHJ1ZSwiV2lkdGgiOjAuMCwiSGVpZ2h0IjowLjAsIkJvcmRlclN0eWxlIjp7IiRpZCI6IjQwNSIsIkxpbmVDb2xvciI6bnVsbCwiTGluZVdlaWdodCI6MC4wLCJMaW5lVHlwZSI6MCwiUGFyZW50U3R5bGUiOm51bGx9LCJQYXJlbnRTdHlsZSI6bnVsbH0sIkRhdGVGb3JtYXQiOnsiJGlkIjoiNDA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YsIlNtYXJ0RHVyYXRpb25BY3RpdmF0ZWQiOmZhbHNlLCJEYXRlRm9ybWF0Ijp7IiRyZWYiOiI0MDYifSwiSWQiOiJlOWZlZDBmOS0yYTMwLTQ3MTgtODNkNy1lYjFmN2I5NGYyYzgiLCJJbXBvcnRJZCI6bnVsbCwiVGl0bGUiOiJJbXBsw6ltZW50ZXIgbCdvdXRpbHMgc3VyIGxlIHNlcnZldXIgY2xpZW50IiwiTm90ZSI6bnVsbCwiSHlwZXJsaW5rIjp7IiRpZCI6IjQwNyIsIkFkZHJlc3MiOiIiLCJTdWJBZGRyZXNzIjoiIn0sIklzQ2hhbmdlZCI6ZmFsc2UsIklzTmV3IjpmYWxzZX1dLCJTd2ltbGFuZXMiOltdLCJNc1Byb2plY3RJdGVtc1RyZWUiOnsiJGlkIjoiNDA4IiwiUm9vdCI6eyJJbXBvcnRJZCI6bnVsbCwiSXNJbXBvcnRlZCI6ZmFsc2UsIkNoaWxkcmVuIjpbXX19LCJNZXRhZGF0YSI6eyIkaWQiOiI0MDkiLCJSZWNlbnRDb2xvcnNDb2xsZWN0aW9uIjoiW1wiI0ZGRUQ3RDMxXCIsXCIjRkY3MEFENDdcIixcIiNGRkVBMTYxRVwiXSJ9LCJTZXR0aW5ncyI6eyIkaWQiOiI0MTAiLCJJbXBhT3B0aW9ucyI6eyIkaWQiOiI0MTE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0MTIiLCJVc2VUaW1lIjpmYWxzZSwiV29ya0RheVN0YXJ0IjoiMDA6MDA6MDAiLCJXb3JrRGF5RW5kIjoiMjM6NTk6MDAifSwiTGFzdFVzZWRUZW1wbGF0ZUlkIjoiOTVmYmYwZjctY2E2Yy00YmI5LWFlNzgtMWFhZjJjYTk2MGViIn0="/>
  <p:tag name="__MASTER" val="__part_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412</Words>
  <Application>Microsoft Office PowerPoint</Application>
  <PresentationFormat>Widescreen</PresentationFormat>
  <Paragraphs>136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Metabolic Pathway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Metabolic Pathway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yohan lefol</dc:creator>
  <cp:lastModifiedBy>yohan lefol</cp:lastModifiedBy>
  <cp:revision>51</cp:revision>
  <dcterms:created xsi:type="dcterms:W3CDTF">2019-11-20T07:40:40Z</dcterms:created>
  <dcterms:modified xsi:type="dcterms:W3CDTF">2019-12-09T07:23:45Z</dcterms:modified>
</cp:coreProperties>
</file>