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42" Type="http://schemas.openxmlformats.org/officeDocument/2006/relationships/tags" Target="../tags/tag140.xml"/><Relationship Id="rId47" Type="http://schemas.openxmlformats.org/officeDocument/2006/relationships/tags" Target="../tags/tag145.xml"/><Relationship Id="rId50" Type="http://schemas.openxmlformats.org/officeDocument/2006/relationships/tags" Target="../tags/tag148.xml"/><Relationship Id="rId55" Type="http://schemas.openxmlformats.org/officeDocument/2006/relationships/tags" Target="../tags/tag153.xml"/><Relationship Id="rId63" Type="http://schemas.openxmlformats.org/officeDocument/2006/relationships/tags" Target="../tags/tag161.xml"/><Relationship Id="rId68" Type="http://schemas.openxmlformats.org/officeDocument/2006/relationships/tags" Target="../tags/tag166.xml"/><Relationship Id="rId76" Type="http://schemas.openxmlformats.org/officeDocument/2006/relationships/tags" Target="../tags/tag174.xml"/><Relationship Id="rId84" Type="http://schemas.openxmlformats.org/officeDocument/2006/relationships/tags" Target="../tags/tag182.xml"/><Relationship Id="rId89" Type="http://schemas.openxmlformats.org/officeDocument/2006/relationships/tags" Target="../tags/tag187.xml"/><Relationship Id="rId97" Type="http://schemas.openxmlformats.org/officeDocument/2006/relationships/tags" Target="../tags/tag195.xml"/><Relationship Id="rId7" Type="http://schemas.openxmlformats.org/officeDocument/2006/relationships/tags" Target="../tags/tag105.xml"/><Relationship Id="rId71" Type="http://schemas.openxmlformats.org/officeDocument/2006/relationships/tags" Target="../tags/tag169.xml"/><Relationship Id="rId92" Type="http://schemas.openxmlformats.org/officeDocument/2006/relationships/tags" Target="../tags/tag190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9" Type="http://schemas.openxmlformats.org/officeDocument/2006/relationships/tags" Target="../tags/tag127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tags" Target="../tags/tag138.xml"/><Relationship Id="rId45" Type="http://schemas.openxmlformats.org/officeDocument/2006/relationships/tags" Target="../tags/tag143.xml"/><Relationship Id="rId53" Type="http://schemas.openxmlformats.org/officeDocument/2006/relationships/tags" Target="../tags/tag151.xml"/><Relationship Id="rId58" Type="http://schemas.openxmlformats.org/officeDocument/2006/relationships/tags" Target="../tags/tag156.xml"/><Relationship Id="rId66" Type="http://schemas.openxmlformats.org/officeDocument/2006/relationships/tags" Target="../tags/tag164.xml"/><Relationship Id="rId74" Type="http://schemas.openxmlformats.org/officeDocument/2006/relationships/tags" Target="../tags/tag172.xml"/><Relationship Id="rId79" Type="http://schemas.openxmlformats.org/officeDocument/2006/relationships/tags" Target="../tags/tag177.xml"/><Relationship Id="rId87" Type="http://schemas.openxmlformats.org/officeDocument/2006/relationships/tags" Target="../tags/tag185.xml"/><Relationship Id="rId5" Type="http://schemas.openxmlformats.org/officeDocument/2006/relationships/tags" Target="../tags/tag103.xml"/><Relationship Id="rId61" Type="http://schemas.openxmlformats.org/officeDocument/2006/relationships/tags" Target="../tags/tag159.xml"/><Relationship Id="rId82" Type="http://schemas.openxmlformats.org/officeDocument/2006/relationships/tags" Target="../tags/tag180.xml"/><Relationship Id="rId90" Type="http://schemas.openxmlformats.org/officeDocument/2006/relationships/tags" Target="../tags/tag188.xml"/><Relationship Id="rId95" Type="http://schemas.openxmlformats.org/officeDocument/2006/relationships/tags" Target="../tags/tag193.xml"/><Relationship Id="rId19" Type="http://schemas.openxmlformats.org/officeDocument/2006/relationships/tags" Target="../tags/tag11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Relationship Id="rId43" Type="http://schemas.openxmlformats.org/officeDocument/2006/relationships/tags" Target="../tags/tag141.xml"/><Relationship Id="rId48" Type="http://schemas.openxmlformats.org/officeDocument/2006/relationships/tags" Target="../tags/tag146.xml"/><Relationship Id="rId56" Type="http://schemas.openxmlformats.org/officeDocument/2006/relationships/tags" Target="../tags/tag154.xml"/><Relationship Id="rId64" Type="http://schemas.openxmlformats.org/officeDocument/2006/relationships/tags" Target="../tags/tag162.xml"/><Relationship Id="rId69" Type="http://schemas.openxmlformats.org/officeDocument/2006/relationships/tags" Target="../tags/tag167.xml"/><Relationship Id="rId77" Type="http://schemas.openxmlformats.org/officeDocument/2006/relationships/tags" Target="../tags/tag175.xml"/><Relationship Id="rId8" Type="http://schemas.openxmlformats.org/officeDocument/2006/relationships/tags" Target="../tags/tag106.xml"/><Relationship Id="rId51" Type="http://schemas.openxmlformats.org/officeDocument/2006/relationships/tags" Target="../tags/tag149.xml"/><Relationship Id="rId72" Type="http://schemas.openxmlformats.org/officeDocument/2006/relationships/tags" Target="../tags/tag170.xml"/><Relationship Id="rId80" Type="http://schemas.openxmlformats.org/officeDocument/2006/relationships/tags" Target="../tags/tag178.xml"/><Relationship Id="rId85" Type="http://schemas.openxmlformats.org/officeDocument/2006/relationships/tags" Target="../tags/tag183.xml"/><Relationship Id="rId93" Type="http://schemas.openxmlformats.org/officeDocument/2006/relationships/tags" Target="../tags/tag191.xml"/><Relationship Id="rId98" Type="http://schemas.openxmlformats.org/officeDocument/2006/relationships/tags" Target="../tags/tag196.xml"/><Relationship Id="rId3" Type="http://schemas.openxmlformats.org/officeDocument/2006/relationships/tags" Target="../tags/tag101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46" Type="http://schemas.openxmlformats.org/officeDocument/2006/relationships/tags" Target="../tags/tag144.xml"/><Relationship Id="rId59" Type="http://schemas.openxmlformats.org/officeDocument/2006/relationships/tags" Target="../tags/tag157.xml"/><Relationship Id="rId67" Type="http://schemas.openxmlformats.org/officeDocument/2006/relationships/tags" Target="../tags/tag165.xml"/><Relationship Id="rId20" Type="http://schemas.openxmlformats.org/officeDocument/2006/relationships/tags" Target="../tags/tag118.xml"/><Relationship Id="rId41" Type="http://schemas.openxmlformats.org/officeDocument/2006/relationships/tags" Target="../tags/tag139.xml"/><Relationship Id="rId54" Type="http://schemas.openxmlformats.org/officeDocument/2006/relationships/tags" Target="../tags/tag152.xml"/><Relationship Id="rId62" Type="http://schemas.openxmlformats.org/officeDocument/2006/relationships/tags" Target="../tags/tag160.xml"/><Relationship Id="rId70" Type="http://schemas.openxmlformats.org/officeDocument/2006/relationships/tags" Target="../tags/tag168.xml"/><Relationship Id="rId75" Type="http://schemas.openxmlformats.org/officeDocument/2006/relationships/tags" Target="../tags/tag173.xml"/><Relationship Id="rId83" Type="http://schemas.openxmlformats.org/officeDocument/2006/relationships/tags" Target="../tags/tag181.xml"/><Relationship Id="rId88" Type="http://schemas.openxmlformats.org/officeDocument/2006/relationships/tags" Target="../tags/tag186.xml"/><Relationship Id="rId91" Type="http://schemas.openxmlformats.org/officeDocument/2006/relationships/tags" Target="../tags/tag189.xml"/><Relationship Id="rId96" Type="http://schemas.openxmlformats.org/officeDocument/2006/relationships/tags" Target="../tags/tag19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49" Type="http://schemas.openxmlformats.org/officeDocument/2006/relationships/tags" Target="../tags/tag147.xml"/><Relationship Id="rId57" Type="http://schemas.openxmlformats.org/officeDocument/2006/relationships/tags" Target="../tags/tag155.xml"/><Relationship Id="rId10" Type="http://schemas.openxmlformats.org/officeDocument/2006/relationships/tags" Target="../tags/tag108.xml"/><Relationship Id="rId31" Type="http://schemas.openxmlformats.org/officeDocument/2006/relationships/tags" Target="../tags/tag129.xml"/><Relationship Id="rId44" Type="http://schemas.openxmlformats.org/officeDocument/2006/relationships/tags" Target="../tags/tag142.xml"/><Relationship Id="rId52" Type="http://schemas.openxmlformats.org/officeDocument/2006/relationships/tags" Target="../tags/tag150.xml"/><Relationship Id="rId60" Type="http://schemas.openxmlformats.org/officeDocument/2006/relationships/tags" Target="../tags/tag158.xml"/><Relationship Id="rId65" Type="http://schemas.openxmlformats.org/officeDocument/2006/relationships/tags" Target="../tags/tag163.xml"/><Relationship Id="rId73" Type="http://schemas.openxmlformats.org/officeDocument/2006/relationships/tags" Target="../tags/tag171.xml"/><Relationship Id="rId78" Type="http://schemas.openxmlformats.org/officeDocument/2006/relationships/tags" Target="../tags/tag176.xml"/><Relationship Id="rId81" Type="http://schemas.openxmlformats.org/officeDocument/2006/relationships/tags" Target="../tags/tag179.xml"/><Relationship Id="rId86" Type="http://schemas.openxmlformats.org/officeDocument/2006/relationships/tags" Target="../tags/tag184.xml"/><Relationship Id="rId94" Type="http://schemas.openxmlformats.org/officeDocument/2006/relationships/tags" Target="../tags/tag192.xml"/><Relationship Id="rId99" Type="http://schemas.openxmlformats.org/officeDocument/2006/relationships/slideLayout" Target="../slideLayouts/slideLayout3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39" Type="http://schemas.openxmlformats.org/officeDocument/2006/relationships/tags" Target="../tags/tag1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9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82446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DESeq2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304715" y="2855186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8905"/>
            <a:ext cx="14986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the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various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R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Unify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of the script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the web interface and the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631323"/>
            <a:ext cx="2349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on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68085" y="4363381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102" name="OTLSHAPE_T_16842f32ebd3413ea0be9a10be3e7ee9_ShapePercentage"/>
          <p:cNvSpPr/>
          <p:nvPr>
            <p:custDataLst>
              <p:tags r:id="rId98"/>
            </p:custDataLst>
          </p:nvPr>
        </p:nvSpPr>
        <p:spPr>
          <a:xfrm>
            <a:off x="3277368" y="2881189"/>
            <a:ext cx="234097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smtClean="0"/>
              <a:t>Complete the </a:t>
            </a:r>
            <a:r>
              <a:rPr lang="fr-FR" sz="2000" dirty="0" err="1" smtClean="0"/>
              <a:t>Rshiney</a:t>
            </a:r>
            <a:r>
              <a:rPr lang="fr-FR" sz="2000" dirty="0" smtClean="0"/>
              <a:t>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486368" y="5686782"/>
            <a:ext cx="299307" cy="310393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856957" y="6073210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008087" y="4102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89104" y="4514208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85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8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82914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3856175" y="4364694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102" name="OTLSHAPE_T_16842f32ebd3413ea0be9a10be3e7ee9_ShapePercentage"/>
          <p:cNvSpPr/>
          <p:nvPr>
            <p:custDataLst>
              <p:tags r:id="rId98"/>
            </p:custDataLst>
          </p:nvPr>
        </p:nvSpPr>
        <p:spPr>
          <a:xfrm>
            <a:off x="3276293" y="2880712"/>
            <a:ext cx="245331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Finir l’application </a:t>
            </a:r>
            <a:r>
              <a:rPr lang="fr-FR" sz="2000" dirty="0" err="1" smtClean="0"/>
              <a:t>Rshiny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731240" y="5685932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20484" y="40958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199328" y="6110625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2" y="4474046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521</Words>
  <Application>Microsoft Office PowerPoint</Application>
  <PresentationFormat>Widescreen</PresentationFormat>
  <Paragraphs>172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58</cp:revision>
  <dcterms:created xsi:type="dcterms:W3CDTF">2019-11-20T07:40:40Z</dcterms:created>
  <dcterms:modified xsi:type="dcterms:W3CDTF">2019-12-12T13:30:08Z</dcterms:modified>
</cp:coreProperties>
</file>