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31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5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Deadlines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Understand</a:t>
            </a:r>
            <a:r>
              <a:rPr lang="fr-FR" sz="2000" dirty="0" smtClean="0"/>
              <a:t> </a:t>
            </a:r>
            <a:r>
              <a:rPr lang="fr-FR" sz="2000" dirty="0" err="1" smtClean="0"/>
              <a:t>ROntoTools</a:t>
            </a:r>
            <a:r>
              <a:rPr lang="fr-FR" sz="2000" dirty="0" smtClean="0"/>
              <a:t> package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November</a:t>
            </a:r>
            <a:r>
              <a:rPr lang="fr-FR" sz="2000" dirty="0" smtClean="0">
                <a:sym typeface="Wingdings" panose="05000000000000000000" pitchFamily="2" charset="2"/>
              </a:rPr>
              <a:t> 22nd,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smtClean="0">
                <a:sym typeface="Wingdings" panose="05000000000000000000" pitchFamily="2" charset="2"/>
              </a:rPr>
              <a:t>Write the </a:t>
            </a:r>
            <a:r>
              <a:rPr lang="fr-FR" sz="2000" dirty="0" err="1" smtClean="0">
                <a:sym typeface="Wingdings" panose="05000000000000000000" pitchFamily="2" charset="2"/>
              </a:rPr>
              <a:t>tool’s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functional</a:t>
            </a:r>
            <a:r>
              <a:rPr lang="fr-FR" sz="2000" dirty="0" smtClean="0">
                <a:sym typeface="Wingdings" panose="05000000000000000000" pitchFamily="2" charset="2"/>
              </a:rPr>
              <a:t> script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December</a:t>
            </a:r>
            <a:r>
              <a:rPr lang="fr-FR" sz="2000" dirty="0" smtClean="0">
                <a:sym typeface="Wingdings" panose="05000000000000000000" pitchFamily="2" charset="2"/>
              </a:rPr>
              <a:t> 20th,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err="1" smtClean="0">
                <a:sym typeface="Wingdings" panose="05000000000000000000" pitchFamily="2" charset="2"/>
              </a:rPr>
              <a:t>Create</a:t>
            </a:r>
            <a:r>
              <a:rPr lang="fr-FR" sz="2000" dirty="0" smtClean="0">
                <a:sym typeface="Wingdings" panose="05000000000000000000" pitchFamily="2" charset="2"/>
              </a:rPr>
              <a:t> web interface  </a:t>
            </a:r>
            <a:r>
              <a:rPr lang="fr-FR" sz="2000" dirty="0" err="1" smtClean="0">
                <a:sym typeface="Wingdings" panose="05000000000000000000" pitchFamily="2" charset="2"/>
              </a:rPr>
              <a:t>December</a:t>
            </a:r>
            <a:r>
              <a:rPr lang="fr-FR" sz="2000" dirty="0" smtClean="0">
                <a:sym typeface="Wingdings" panose="05000000000000000000" pitchFamily="2" charset="2"/>
              </a:rPr>
              <a:t> 20th,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smtClean="0">
                <a:sym typeface="Wingdings" panose="05000000000000000000" pitchFamily="2" charset="2"/>
              </a:rPr>
              <a:t>Link the web interface and the </a:t>
            </a:r>
            <a:r>
              <a:rPr lang="fr-FR" sz="2000" dirty="0" err="1" smtClean="0">
                <a:sym typeface="Wingdings" panose="05000000000000000000" pitchFamily="2" charset="2"/>
              </a:rPr>
              <a:t>functional</a:t>
            </a:r>
            <a:r>
              <a:rPr lang="fr-FR" sz="2000" dirty="0" smtClean="0">
                <a:sym typeface="Wingdings" panose="05000000000000000000" pitchFamily="2" charset="2"/>
              </a:rPr>
              <a:t> R script  </a:t>
            </a:r>
            <a:r>
              <a:rPr lang="fr-FR" sz="2000" dirty="0" err="1" smtClean="0">
                <a:sym typeface="Wingdings" panose="05000000000000000000" pitchFamily="2" charset="2"/>
              </a:rPr>
              <a:t>February</a:t>
            </a:r>
            <a:r>
              <a:rPr lang="fr-FR" sz="2000" dirty="0" smtClean="0">
                <a:sym typeface="Wingdings" panose="05000000000000000000" pitchFamily="2" charset="2"/>
              </a:rPr>
              <a:t> 21st, </a:t>
            </a:r>
            <a:r>
              <a:rPr lang="fr-FR" sz="2000" dirty="0">
                <a:sym typeface="Wingdings" panose="05000000000000000000" pitchFamily="2" charset="2"/>
              </a:rPr>
              <a:t>2020</a:t>
            </a:r>
          </a:p>
          <a:p>
            <a:pPr algn="just"/>
            <a:r>
              <a:rPr lang="fr-FR" sz="2000" dirty="0" err="1" smtClean="0">
                <a:sym typeface="Wingdings" panose="05000000000000000000" pitchFamily="2" charset="2"/>
              </a:rPr>
              <a:t>Implement</a:t>
            </a:r>
            <a:r>
              <a:rPr lang="fr-FR" sz="2000" dirty="0" smtClean="0">
                <a:sym typeface="Wingdings" panose="05000000000000000000" pitchFamily="2" charset="2"/>
              </a:rPr>
              <a:t> the </a:t>
            </a:r>
            <a:r>
              <a:rPr lang="fr-FR" sz="2000" dirty="0" err="1" smtClean="0">
                <a:sym typeface="Wingdings" panose="05000000000000000000" pitchFamily="2" charset="2"/>
              </a:rPr>
              <a:t>tool</a:t>
            </a:r>
            <a:r>
              <a:rPr lang="fr-FR" sz="2000" dirty="0" smtClean="0">
                <a:sym typeface="Wingdings" panose="05000000000000000000" pitchFamily="2" charset="2"/>
              </a:rPr>
              <a:t> on </a:t>
            </a:r>
            <a:r>
              <a:rPr lang="fr-FR" sz="2000" dirty="0" err="1" smtClean="0">
                <a:sym typeface="Wingdings" panose="05000000000000000000" pitchFamily="2" charset="2"/>
              </a:rPr>
              <a:t>Cellomet’s</a:t>
            </a:r>
            <a:r>
              <a:rPr lang="fr-FR" sz="2000" dirty="0" smtClean="0">
                <a:sym typeface="Wingdings" panose="05000000000000000000" pitchFamily="2" charset="2"/>
              </a:rPr>
              <a:t> server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ym typeface="Wingdings" panose="05000000000000000000" pitchFamily="2" charset="2"/>
              </a:rPr>
              <a:t>March 20th, </a:t>
            </a:r>
            <a:r>
              <a:rPr lang="fr-FR" sz="2000" dirty="0">
                <a:sym typeface="Wingdings" panose="05000000000000000000" pitchFamily="2" charset="2"/>
              </a:rPr>
              <a:t>2020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If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the time</a:t>
            </a:r>
          </a:p>
          <a:p>
            <a:pPr lvl="1" algn="just"/>
            <a:r>
              <a:rPr lang="fr-FR" sz="1600" dirty="0" err="1" smtClean="0"/>
              <a:t>Understand</a:t>
            </a:r>
            <a:r>
              <a:rPr lang="fr-FR" sz="1600" dirty="0" smtClean="0"/>
              <a:t> and </a:t>
            </a:r>
            <a:r>
              <a:rPr lang="fr-FR" sz="1600" dirty="0" err="1" smtClean="0"/>
              <a:t>define</a:t>
            </a:r>
            <a:r>
              <a:rPr lang="fr-FR" sz="1600" dirty="0" smtClean="0"/>
              <a:t> non-canonical </a:t>
            </a:r>
            <a:r>
              <a:rPr lang="fr-FR" sz="1600" dirty="0" err="1" smtClean="0"/>
              <a:t>pathways</a:t>
            </a:r>
            <a:endParaRPr lang="fr-FR" sz="16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the </a:t>
            </a:r>
            <a:r>
              <a:rPr lang="fr-FR" sz="1600" dirty="0" err="1" smtClean="0"/>
              <a:t>possibility</a:t>
            </a:r>
            <a:r>
              <a:rPr lang="fr-FR" sz="1600" dirty="0" smtClean="0"/>
              <a:t> to </a:t>
            </a:r>
            <a:r>
              <a:rPr lang="fr-FR" sz="1600" dirty="0" err="1" smtClean="0"/>
              <a:t>analyze</a:t>
            </a:r>
            <a:r>
              <a:rPr lang="fr-FR" sz="1600" dirty="0" smtClean="0"/>
              <a:t> non-canonical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 to the </a:t>
            </a:r>
            <a:r>
              <a:rPr lang="fr-FR" sz="1600" dirty="0" err="1" smtClean="0"/>
              <a:t>tool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02020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Progress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 smtClean="0"/>
              <a:t>was</a:t>
            </a:r>
            <a:r>
              <a:rPr lang="fr-FR" sz="2000" dirty="0" smtClean="0"/>
              <a:t> set up and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</a:t>
            </a:r>
            <a:r>
              <a:rPr lang="fr-FR" sz="2000" dirty="0" err="1" smtClean="0"/>
              <a:t>functional</a:t>
            </a:r>
            <a:r>
              <a:rPr lang="fr-FR" sz="2000" dirty="0" smtClean="0"/>
              <a:t> R scripts have been </a:t>
            </a:r>
            <a:r>
              <a:rPr lang="fr-FR" sz="2000" dirty="0" err="1" smtClean="0"/>
              <a:t>written</a:t>
            </a:r>
            <a:r>
              <a:rPr lang="fr-FR" sz="2000" dirty="0" smtClean="0"/>
              <a:t> and </a:t>
            </a:r>
            <a:r>
              <a:rPr lang="fr-FR" sz="2000" dirty="0" err="1" smtClean="0"/>
              <a:t>tested</a:t>
            </a:r>
            <a:endParaRPr lang="fr-FR" sz="2000" dirty="0"/>
          </a:p>
          <a:p>
            <a:pPr algn="just"/>
            <a:r>
              <a:rPr lang="fr-FR" sz="2000" dirty="0"/>
              <a:t>W</a:t>
            </a:r>
            <a:r>
              <a:rPr lang="fr-FR" sz="2000" dirty="0" smtClean="0"/>
              <a:t>eb interface </a:t>
            </a:r>
            <a:r>
              <a:rPr lang="fr-FR" sz="2000" dirty="0" err="1" smtClean="0"/>
              <a:t>creation</a:t>
            </a:r>
            <a:r>
              <a:rPr lang="fr-FR" sz="2000" dirty="0" smtClean="0"/>
              <a:t> has </a:t>
            </a:r>
            <a:r>
              <a:rPr lang="fr-FR" sz="2000" dirty="0" err="1" smtClean="0"/>
              <a:t>begun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Convert</a:t>
            </a:r>
            <a:r>
              <a:rPr lang="fr-FR" sz="2000" dirty="0" smtClean="0"/>
              <a:t> the 4 R scripts in one script</a:t>
            </a:r>
            <a:endParaRPr lang="fr-FR" sz="2000" dirty="0"/>
          </a:p>
          <a:p>
            <a:pPr algn="just"/>
            <a:r>
              <a:rPr lang="fr-FR" sz="2000" dirty="0" smtClean="0"/>
              <a:t>Finish the web </a:t>
            </a:r>
            <a:r>
              <a:rPr lang="fr-FR" sz="2000" dirty="0"/>
              <a:t>interface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90436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120746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898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813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303564" y="4858158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30703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Aucun outil existe pour les voies non-canoniques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Non-canoniques </a:t>
            </a:r>
            <a:r>
              <a:rPr lang="fr-FR" sz="2000" dirty="0" smtClean="0">
                <a:sym typeface="Wingdings" panose="05000000000000000000" pitchFamily="2" charset="2"/>
              </a:rPr>
              <a:t> Voies métabolique non standard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Exemple : La glycolyse + cycle de Krebs</a:t>
            </a:r>
            <a:endParaRPr lang="fr-FR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Glycolyse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Pyruvate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Krebs</a:t>
            </a:r>
            <a:endParaRPr lang="fr-FR" dirty="0"/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Créer un outils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</a:t>
            </a:r>
            <a:r>
              <a:rPr lang="fr-FR" sz="2000" dirty="0" smtClean="0"/>
              <a:t>ésultats </a:t>
            </a:r>
            <a:r>
              <a:rPr lang="fr-FR" sz="2000" dirty="0"/>
              <a:t>parlants et publiables dans des articles </a:t>
            </a:r>
            <a:r>
              <a:rPr lang="fr-FR" sz="2000" dirty="0" smtClean="0"/>
              <a:t>scientifiques.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Analyse ‘Topographique</a:t>
            </a:r>
            <a:r>
              <a:rPr lang="fr-FR" sz="2000" dirty="0"/>
              <a:t>’ pour </a:t>
            </a:r>
            <a:r>
              <a:rPr lang="fr-FR" sz="2000" dirty="0" smtClean="0"/>
              <a:t>les voies canoniques</a:t>
            </a:r>
            <a:r>
              <a:rPr lang="fr-FR" sz="2000" dirty="0"/>
              <a:t>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Sur le site du client (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)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smtClean="0"/>
              <a:t>Travail collaboratif</a:t>
            </a:r>
          </a:p>
          <a:p>
            <a:pPr marL="0" indent="0" algn="just">
              <a:buNone/>
            </a:pPr>
            <a:endParaRPr lang="fr-FR" sz="1600" dirty="0" smtClean="0"/>
          </a:p>
          <a:p>
            <a:pPr marL="0" indent="0" algn="just">
              <a:buNone/>
            </a:pPr>
            <a:endParaRPr lang="fr-FR" sz="1600" dirty="0" smtClean="0"/>
          </a:p>
          <a:p>
            <a:pPr marL="0" indent="0" algn="just">
              <a:buNone/>
            </a:pPr>
            <a:r>
              <a:rPr lang="fr-FR" sz="2400" dirty="0" smtClean="0"/>
              <a:t>Langage de programmation pour faire des analyses statistique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 smtClean="0"/>
              <a:t>Packages : </a:t>
            </a:r>
          </a:p>
          <a:p>
            <a:pPr marL="0" indent="0" algn="just">
              <a:buNone/>
            </a:pPr>
            <a:r>
              <a:rPr lang="fr-FR" sz="2000" dirty="0" smtClean="0"/>
              <a:t>	- </a:t>
            </a:r>
            <a:r>
              <a:rPr lang="fr-FR" sz="2000" dirty="0" err="1" smtClean="0"/>
              <a:t>ROntoTools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 smtClean="0"/>
              <a:t>	- DESeq2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fr-FR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14351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14351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2221142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2095443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  <a:endParaRPr lang="fr-FR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  <a:endParaRPr lang="fr-FR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  <a:endParaRPr lang="fr-FR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  <a:endParaRPr lang="fr-FR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smtClean="0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  <a:endParaRPr lang="fr-FR" sz="1000" spc="-8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82839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smtClean="0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  <a:endParaRPr lang="fr-FR" sz="1000" spc="-8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  <a:endParaRPr lang="fr-FR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  <a:endParaRPr lang="fr-FR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 smtClean="0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  <a:endParaRPr lang="fr-FR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3835282" y="4361115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Gantt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Nowadays</a:t>
            </a:r>
            <a:r>
              <a:rPr lang="fr-FR" sz="2000" dirty="0" smtClean="0"/>
              <a:t>, </a:t>
            </a:r>
            <a:r>
              <a:rPr lang="fr-FR" sz="2000" dirty="0" err="1" smtClean="0"/>
              <a:t>there</a:t>
            </a:r>
            <a:r>
              <a:rPr lang="fr-FR" sz="2000" dirty="0" smtClean="0"/>
              <a:t> are no </a:t>
            </a:r>
            <a:r>
              <a:rPr lang="fr-FR" sz="2000" dirty="0" err="1" smtClean="0"/>
              <a:t>tools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analyze</a:t>
            </a:r>
            <a:r>
              <a:rPr lang="fr-FR" sz="2000" dirty="0" smtClean="0"/>
              <a:t> a </a:t>
            </a:r>
            <a:r>
              <a:rPr lang="fr-FR" sz="2000" dirty="0" err="1" smtClean="0"/>
              <a:t>genome</a:t>
            </a:r>
            <a:r>
              <a:rPr lang="fr-FR" sz="2000" dirty="0" smtClean="0"/>
              <a:t> to </a:t>
            </a:r>
            <a:r>
              <a:rPr lang="fr-FR" sz="2000" dirty="0" err="1" smtClean="0"/>
              <a:t>find</a:t>
            </a:r>
            <a:r>
              <a:rPr lang="fr-FR" sz="2000" dirty="0" smtClean="0"/>
              <a:t> 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are over or </a:t>
            </a:r>
            <a:r>
              <a:rPr lang="fr-FR" sz="2000" dirty="0" err="1" smtClean="0"/>
              <a:t>under-regulated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represent</a:t>
            </a:r>
            <a:r>
              <a:rPr lang="fr-FR" sz="2000" dirty="0" smtClean="0"/>
              <a:t> non-standard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, </a:t>
            </a:r>
            <a:r>
              <a:rPr lang="fr-FR" sz="2000" dirty="0" err="1" smtClean="0"/>
              <a:t>which</a:t>
            </a:r>
            <a:r>
              <a:rPr lang="fr-FR" sz="2000" dirty="0" smtClean="0"/>
              <a:t> </a:t>
            </a:r>
            <a:r>
              <a:rPr lang="fr-FR" sz="2000" dirty="0" err="1" smtClean="0"/>
              <a:t>represents</a:t>
            </a:r>
            <a:r>
              <a:rPr lang="fr-FR" sz="2000" dirty="0" smtClean="0"/>
              <a:t>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use components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or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are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through</a:t>
            </a:r>
            <a:r>
              <a:rPr lang="fr-FR" sz="2000" dirty="0" smtClean="0"/>
              <a:t> an over-production of a </a:t>
            </a:r>
            <a:r>
              <a:rPr lang="fr-FR" sz="2000" dirty="0" err="1" smtClean="0"/>
              <a:t>molecule</a:t>
            </a:r>
            <a:r>
              <a:rPr lang="fr-FR" sz="2000" dirty="0" smtClean="0"/>
              <a:t>.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For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, the </a:t>
            </a:r>
            <a:r>
              <a:rPr lang="fr-FR" sz="2000" dirty="0" err="1" smtClean="0"/>
              <a:t>overexpression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</a:t>
            </a:r>
            <a:r>
              <a:rPr lang="fr-FR" sz="2000" dirty="0" smtClean="0"/>
              <a:t> (production of pyruvate)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interpreted</a:t>
            </a:r>
            <a:r>
              <a:rPr lang="fr-FR" sz="2000" dirty="0" smtClean="0"/>
              <a:t> as an augmentation of </a:t>
            </a:r>
            <a:r>
              <a:rPr lang="fr-FR" sz="2000" dirty="0" err="1" smtClean="0"/>
              <a:t>acetyl-CoA</a:t>
            </a:r>
            <a:r>
              <a:rPr lang="fr-FR" sz="2000" dirty="0" smtClean="0"/>
              <a:t> </a:t>
            </a:r>
            <a:r>
              <a:rPr lang="fr-FR" sz="2000" dirty="0" err="1" smtClean="0"/>
              <a:t>metabolisation</a:t>
            </a:r>
            <a:r>
              <a:rPr lang="fr-FR" sz="2000" dirty="0" smtClean="0"/>
              <a:t> as the Krebs cycle uses pyruvate and </a:t>
            </a:r>
            <a:r>
              <a:rPr lang="fr-FR" sz="2000" dirty="0" err="1" smtClean="0"/>
              <a:t>creates</a:t>
            </a:r>
            <a:r>
              <a:rPr lang="fr-FR" sz="2000" dirty="0" smtClean="0"/>
              <a:t> </a:t>
            </a:r>
            <a:r>
              <a:rPr lang="fr-FR" sz="2000" dirty="0" err="1" smtClean="0"/>
              <a:t>acectyl-CoA</a:t>
            </a:r>
            <a:r>
              <a:rPr lang="fr-F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51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Goal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Develop</a:t>
            </a:r>
            <a:r>
              <a:rPr lang="fr-FR" sz="2000" dirty="0" smtClean="0"/>
              <a:t> an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r>
              <a:rPr lang="fr-FR" sz="2000" dirty="0" smtClean="0"/>
              <a:t> for canonical and 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. This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available</a:t>
            </a:r>
            <a:r>
              <a:rPr lang="fr-FR" sz="2000" dirty="0" smtClean="0"/>
              <a:t> for all </a:t>
            </a:r>
            <a:r>
              <a:rPr lang="fr-FR" sz="2000" dirty="0" err="1" smtClean="0"/>
              <a:t>researchers</a:t>
            </a:r>
            <a:r>
              <a:rPr lang="fr-FR" sz="2000" dirty="0" smtClean="0"/>
              <a:t> and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usable </a:t>
            </a:r>
            <a:r>
              <a:rPr lang="fr-FR" sz="2000" dirty="0" err="1" smtClean="0"/>
              <a:t>without</a:t>
            </a:r>
            <a:r>
              <a:rPr lang="fr-FR" sz="2000" dirty="0" smtClean="0"/>
              <a:t> </a:t>
            </a:r>
            <a:r>
              <a:rPr lang="fr-FR" sz="2000" dirty="0" err="1" smtClean="0"/>
              <a:t>any</a:t>
            </a:r>
            <a:r>
              <a:rPr lang="fr-FR" sz="2000" dirty="0" smtClean="0"/>
              <a:t> </a:t>
            </a:r>
            <a:r>
              <a:rPr lang="fr-FR" sz="2000" dirty="0" err="1" smtClean="0"/>
              <a:t>knowledge</a:t>
            </a:r>
            <a:r>
              <a:rPr lang="fr-FR" sz="2000" dirty="0" smtClean="0"/>
              <a:t> in computer science.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produce</a:t>
            </a:r>
            <a:r>
              <a:rPr lang="fr-FR" sz="2000" dirty="0" smtClean="0"/>
              <a:t> </a:t>
            </a:r>
            <a:r>
              <a:rPr lang="fr-FR" sz="2000" dirty="0" err="1" smtClean="0"/>
              <a:t>results</a:t>
            </a:r>
            <a:r>
              <a:rPr lang="fr-FR" sz="2000" dirty="0" smtClean="0"/>
              <a:t> and graphs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in </a:t>
            </a:r>
            <a:r>
              <a:rPr lang="fr-FR" sz="2000" dirty="0" err="1" smtClean="0"/>
              <a:t>scientific</a:t>
            </a:r>
            <a:r>
              <a:rPr lang="fr-FR" sz="2000" dirty="0" smtClean="0"/>
              <a:t> publications.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use a ‘</a:t>
            </a:r>
            <a:r>
              <a:rPr lang="fr-FR" sz="2000" dirty="0" err="1" smtClean="0"/>
              <a:t>Topography</a:t>
            </a:r>
            <a:r>
              <a:rPr lang="fr-FR" sz="2000" dirty="0" smtClean="0"/>
              <a:t>-base’ type of </a:t>
            </a:r>
            <a:r>
              <a:rPr lang="fr-FR" sz="2000" dirty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/>
              <a:t>for </a:t>
            </a:r>
            <a:r>
              <a:rPr lang="fr-FR" sz="2000" dirty="0" smtClean="0"/>
              <a:t>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.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uploaded</a:t>
            </a:r>
            <a:r>
              <a:rPr lang="fr-FR" sz="2000" dirty="0" smtClean="0"/>
              <a:t> on the </a:t>
            </a:r>
            <a:r>
              <a:rPr lang="fr-FR" sz="2000" dirty="0" err="1" smtClean="0"/>
              <a:t>client’s</a:t>
            </a:r>
            <a:r>
              <a:rPr lang="fr-FR" sz="2000" dirty="0" smtClean="0"/>
              <a:t> server (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).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480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GitHub</a:t>
            </a:r>
            <a:r>
              <a:rPr lang="fr-FR" sz="2000" dirty="0"/>
              <a:t>/</a:t>
            </a:r>
            <a:r>
              <a:rPr lang="fr-FR" sz="2000" dirty="0" err="1"/>
              <a:t>GitKraken</a:t>
            </a:r>
            <a:endParaRPr lang="fr-FR" sz="2000" dirty="0"/>
          </a:p>
          <a:p>
            <a:pPr lvl="1" algn="just"/>
            <a:r>
              <a:rPr lang="fr-FR" sz="1600" dirty="0" err="1" smtClean="0"/>
              <a:t>Allows</a:t>
            </a:r>
            <a:r>
              <a:rPr lang="fr-FR" sz="1600" dirty="0" smtClean="0"/>
              <a:t> the team to </a:t>
            </a:r>
            <a:r>
              <a:rPr lang="fr-FR" sz="1600" dirty="0" err="1" smtClean="0"/>
              <a:t>work</a:t>
            </a:r>
            <a:r>
              <a:rPr lang="fr-FR" sz="1600" dirty="0" smtClean="0"/>
              <a:t> as group for </a:t>
            </a:r>
            <a:r>
              <a:rPr lang="fr-FR" sz="1600" dirty="0" err="1" smtClean="0"/>
              <a:t>different</a:t>
            </a:r>
            <a:r>
              <a:rPr lang="fr-FR" sz="1600" dirty="0" smtClean="0"/>
              <a:t> scripts in the </a:t>
            </a:r>
            <a:r>
              <a:rPr lang="fr-FR" sz="1600" dirty="0" err="1" smtClean="0"/>
              <a:t>project</a:t>
            </a:r>
            <a:endParaRPr lang="fr-FR" sz="1600" dirty="0" smtClean="0"/>
          </a:p>
          <a:p>
            <a:pPr algn="just"/>
            <a:r>
              <a:rPr lang="fr-FR" sz="2000" dirty="0" smtClean="0"/>
              <a:t>R/R </a:t>
            </a:r>
            <a:r>
              <a:rPr lang="fr-FR" sz="2000" dirty="0"/>
              <a:t>studio</a:t>
            </a:r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the main </a:t>
            </a:r>
            <a:r>
              <a:rPr lang="fr-FR" sz="1600" dirty="0" err="1" smtClean="0"/>
              <a:t>tool</a:t>
            </a:r>
            <a:r>
              <a:rPr lang="fr-FR" sz="1600" dirty="0"/>
              <a:t> </a:t>
            </a:r>
            <a:r>
              <a:rPr lang="fr-FR" sz="1600" dirty="0" smtClean="0"/>
              <a:t>for the </a:t>
            </a:r>
            <a:r>
              <a:rPr lang="fr-FR" sz="1600" dirty="0" err="1" smtClean="0"/>
              <a:t>project</a:t>
            </a:r>
            <a:r>
              <a:rPr lang="fr-FR" sz="1600" dirty="0" smtClean="0"/>
              <a:t>. </a:t>
            </a:r>
            <a:r>
              <a:rPr lang="fr-FR" sz="1600" dirty="0" err="1" smtClean="0"/>
              <a:t>Allows</a:t>
            </a:r>
            <a:r>
              <a:rPr lang="fr-FR" sz="1600" dirty="0" smtClean="0"/>
              <a:t> us to use </a:t>
            </a:r>
            <a:r>
              <a:rPr lang="fr-FR" sz="1600" dirty="0" err="1" smtClean="0"/>
              <a:t>different</a:t>
            </a:r>
            <a:r>
              <a:rPr lang="fr-FR" sz="1600" dirty="0" smtClean="0"/>
              <a:t> R packages for </a:t>
            </a:r>
            <a:r>
              <a:rPr lang="fr-FR" sz="1600" dirty="0" err="1" smtClean="0"/>
              <a:t>specific</a:t>
            </a:r>
            <a:r>
              <a:rPr lang="fr-FR" sz="1600" dirty="0" smtClean="0"/>
              <a:t> </a:t>
            </a:r>
            <a:r>
              <a:rPr lang="fr-FR" sz="1600" dirty="0" err="1" smtClean="0"/>
              <a:t>analysis</a:t>
            </a:r>
            <a:r>
              <a:rPr lang="fr-FR" sz="1600" dirty="0" smtClean="0"/>
              <a:t>.</a:t>
            </a:r>
          </a:p>
          <a:p>
            <a:pPr algn="just"/>
            <a:r>
              <a:rPr lang="fr-FR" sz="2000" dirty="0" err="1" smtClean="0"/>
              <a:t>ROntoTools</a:t>
            </a:r>
            <a:endParaRPr lang="fr-FR" sz="2000" dirty="0"/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an R package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analyzes</a:t>
            </a:r>
            <a:r>
              <a:rPr lang="fr-FR" sz="1600" dirty="0" smtClean="0"/>
              <a:t> </a:t>
            </a:r>
            <a:r>
              <a:rPr lang="fr-FR" sz="1600" dirty="0" err="1" smtClean="0"/>
              <a:t>metabolic</a:t>
            </a:r>
            <a:r>
              <a:rPr lang="fr-FR" sz="1600" dirty="0" smtClean="0"/>
              <a:t>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 via a ‘</a:t>
            </a:r>
            <a:r>
              <a:rPr lang="fr-FR" sz="1600" dirty="0" err="1" smtClean="0"/>
              <a:t>Topography-based</a:t>
            </a:r>
            <a:r>
              <a:rPr lang="fr-FR" sz="1600" dirty="0" smtClean="0"/>
              <a:t>’.</a:t>
            </a:r>
          </a:p>
          <a:p>
            <a:pPr algn="just"/>
            <a:r>
              <a:rPr lang="fr-FR" sz="2000" dirty="0" smtClean="0"/>
              <a:t>DESeq2</a:t>
            </a:r>
            <a:endParaRPr lang="fr-FR" sz="2000" dirty="0"/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an R package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/>
              <a:t> </a:t>
            </a:r>
            <a:r>
              <a:rPr lang="fr-FR" sz="1600" dirty="0" err="1" smtClean="0"/>
              <a:t>filter</a:t>
            </a:r>
            <a:r>
              <a:rPr lang="fr-FR" sz="1600" dirty="0" smtClean="0"/>
              <a:t> and </a:t>
            </a:r>
            <a:r>
              <a:rPr lang="fr-FR" sz="1600" dirty="0" err="1" smtClean="0"/>
              <a:t>pre-process</a:t>
            </a:r>
            <a:r>
              <a:rPr lang="fr-FR" sz="1600" dirty="0" smtClean="0"/>
              <a:t> data </a:t>
            </a:r>
            <a:r>
              <a:rPr lang="fr-FR" sz="1600" dirty="0" err="1" smtClean="0"/>
              <a:t>before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the </a:t>
            </a:r>
            <a:r>
              <a:rPr lang="fr-FR" sz="1600" dirty="0" err="1" smtClean="0"/>
              <a:t>ROntoTools</a:t>
            </a:r>
            <a:r>
              <a:rPr lang="fr-FR" sz="1600" dirty="0" smtClean="0"/>
              <a:t> package;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HTML5/Sublime </a:t>
            </a:r>
            <a:r>
              <a:rPr lang="fr-FR" sz="2000" dirty="0" err="1"/>
              <a:t>Text</a:t>
            </a:r>
            <a:endParaRPr lang="fr-FR" sz="2000" dirty="0"/>
          </a:p>
          <a:p>
            <a:pPr lvl="1" algn="just"/>
            <a:r>
              <a:rPr lang="fr-FR" sz="1600" dirty="0" smtClean="0"/>
              <a:t>A </a:t>
            </a:r>
            <a:r>
              <a:rPr lang="fr-FR" sz="1600" dirty="0" err="1"/>
              <a:t>l</a:t>
            </a:r>
            <a:r>
              <a:rPr lang="fr-FR" sz="1600" dirty="0" err="1" smtClean="0"/>
              <a:t>anguage</a:t>
            </a:r>
            <a:r>
              <a:rPr lang="fr-FR" sz="1600" dirty="0" smtClean="0"/>
              <a:t> and </a:t>
            </a:r>
            <a:r>
              <a:rPr lang="fr-FR" sz="1600" dirty="0" err="1" smtClean="0"/>
              <a:t>text</a:t>
            </a:r>
            <a:r>
              <a:rPr lang="fr-FR" sz="1600" dirty="0" smtClean="0"/>
              <a:t> editor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to </a:t>
            </a:r>
            <a:r>
              <a:rPr lang="fr-FR" sz="1600" dirty="0" err="1" smtClean="0"/>
              <a:t>create</a:t>
            </a:r>
            <a:r>
              <a:rPr lang="fr-FR" sz="1600" dirty="0" smtClean="0"/>
              <a:t> the </a:t>
            </a:r>
            <a:r>
              <a:rPr lang="fr-FR" sz="1600" dirty="0" err="1" smtClean="0"/>
              <a:t>tool’s</a:t>
            </a:r>
            <a:r>
              <a:rPr lang="fr-FR" sz="1600" dirty="0" smtClean="0"/>
              <a:t> interface and store </a:t>
            </a:r>
            <a:r>
              <a:rPr lang="fr-FR" sz="1600" dirty="0" err="1" smtClean="0"/>
              <a:t>it</a:t>
            </a:r>
            <a:r>
              <a:rPr lang="fr-FR" sz="1600" dirty="0" smtClean="0"/>
              <a:t> on </a:t>
            </a:r>
            <a:r>
              <a:rPr lang="fr-FR" sz="1600" dirty="0" err="1" smtClean="0"/>
              <a:t>client’s</a:t>
            </a:r>
            <a:r>
              <a:rPr lang="fr-FR" sz="1600" dirty="0" smtClean="0"/>
              <a:t> server;</a:t>
            </a:r>
          </a:p>
          <a:p>
            <a:pPr algn="just"/>
            <a:r>
              <a:rPr lang="fr-FR" sz="2000" dirty="0" err="1" smtClean="0"/>
              <a:t>Odoo</a:t>
            </a:r>
            <a:endParaRPr lang="fr-FR" sz="2000" dirty="0"/>
          </a:p>
          <a:p>
            <a:pPr lvl="1" algn="just"/>
            <a:r>
              <a:rPr lang="fr-FR" sz="1600" dirty="0" smtClean="0"/>
              <a:t>Project management </a:t>
            </a:r>
            <a:r>
              <a:rPr lang="fr-FR" sz="1600" dirty="0" err="1" smtClean="0"/>
              <a:t>tool</a:t>
            </a:r>
            <a:r>
              <a:rPr lang="fr-FR" sz="1600" dirty="0" smtClean="0"/>
              <a:t>,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allows</a:t>
            </a:r>
            <a:r>
              <a:rPr lang="fr-FR" sz="1600" dirty="0" smtClean="0"/>
              <a:t> us to use a KANBAN </a:t>
            </a:r>
            <a:r>
              <a:rPr lang="fr-FR" sz="1600" dirty="0" err="1" smtClean="0"/>
              <a:t>method</a:t>
            </a:r>
            <a:r>
              <a:rPr lang="fr-FR" sz="1600" dirty="0" smtClean="0"/>
              <a:t> for </a:t>
            </a:r>
            <a:r>
              <a:rPr lang="fr-FR" sz="1600" dirty="0" err="1" smtClean="0"/>
              <a:t>our</a:t>
            </a:r>
            <a:r>
              <a:rPr lang="fr-FR" sz="1600" dirty="0" smtClean="0"/>
              <a:t> </a:t>
            </a:r>
            <a:r>
              <a:rPr lang="fr-FR" sz="1600" dirty="0" err="1" smtClean="0"/>
              <a:t>project</a:t>
            </a:r>
            <a:r>
              <a:rPr lang="fr-FR" sz="1600" dirty="0" smtClean="0"/>
              <a:t> management.</a:t>
            </a:r>
          </a:p>
          <a:p>
            <a:pPr algn="just"/>
            <a:r>
              <a:rPr lang="fr-FR" sz="2000" dirty="0" smtClean="0"/>
              <a:t>Google </a:t>
            </a:r>
            <a:r>
              <a:rPr lang="fr-FR" sz="2000" dirty="0" err="1"/>
              <a:t>Scholar</a:t>
            </a:r>
            <a:endParaRPr lang="fr-FR" sz="2000" dirty="0"/>
          </a:p>
          <a:p>
            <a:pPr lvl="1" algn="just"/>
            <a:r>
              <a:rPr lang="fr-FR" sz="1600" dirty="0" smtClean="0"/>
              <a:t>A </a:t>
            </a:r>
            <a:r>
              <a:rPr lang="fr-FR" sz="1600" dirty="0" err="1" smtClean="0"/>
              <a:t>research</a:t>
            </a:r>
            <a:r>
              <a:rPr lang="fr-FR" sz="1600" dirty="0" smtClean="0"/>
              <a:t> </a:t>
            </a:r>
            <a:r>
              <a:rPr lang="fr-FR" sz="1600" dirty="0" err="1" smtClean="0"/>
              <a:t>tool</a:t>
            </a:r>
            <a:r>
              <a:rPr lang="fr-FR" sz="1600" dirty="0" smtClean="0"/>
              <a:t>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filters</a:t>
            </a:r>
            <a:r>
              <a:rPr lang="fr-FR" sz="1600" dirty="0" smtClean="0"/>
              <a:t> </a:t>
            </a:r>
            <a:r>
              <a:rPr lang="fr-FR" sz="1600" dirty="0" err="1" smtClean="0"/>
              <a:t>search</a:t>
            </a:r>
            <a:r>
              <a:rPr lang="fr-FR" sz="1600" dirty="0" smtClean="0"/>
              <a:t> </a:t>
            </a:r>
            <a:r>
              <a:rPr lang="fr-FR" sz="1600" dirty="0" err="1" smtClean="0"/>
              <a:t>results</a:t>
            </a:r>
            <a:r>
              <a:rPr lang="fr-FR" sz="1600" dirty="0" smtClean="0"/>
              <a:t> to </a:t>
            </a:r>
            <a:r>
              <a:rPr lang="fr-FR" sz="1600" dirty="0" err="1" smtClean="0"/>
              <a:t>obtain</a:t>
            </a:r>
            <a:r>
              <a:rPr lang="fr-FR" sz="1600" dirty="0" smtClean="0"/>
              <a:t> </a:t>
            </a:r>
            <a:r>
              <a:rPr lang="fr-FR" sz="1600" dirty="0" err="1" smtClean="0"/>
              <a:t>scientific</a:t>
            </a:r>
            <a:r>
              <a:rPr lang="fr-FR" sz="1600" dirty="0" smtClean="0"/>
              <a:t> articles.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 smtClean="0"/>
              <a:t> do </a:t>
            </a:r>
            <a:r>
              <a:rPr lang="fr-FR" sz="1600" dirty="0" err="1" smtClean="0"/>
              <a:t>research</a:t>
            </a:r>
            <a:r>
              <a:rPr lang="fr-FR" sz="1600" dirty="0" smtClean="0"/>
              <a:t> on non-canonical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81021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0cnV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IwVDIzOjU5OjAwIiwiRm9ybWF0IjoiTU1NIiwiVHlwZSI6MiwiQXV0b0RhdGVSYW5nZSI6dHJ1ZSwiV29ya2luZ0RheXMiOjMxLCJUb2RheU1hcmtlclRleHQiOiJUb2RheSIsIkF1dG9TY2FsZVR5cGUiOnRydWV9LCJNaWxlc3RvbmVzIjpbXSwiVGFza3MiOlt7IiRpZCI6IjE2MyIsIkdyb3VwTmFtZSI6bnVsbCwiU3RhcnREYXRlIjoiMjAxOS0xMS0xMVQwMDowMDowMCIsIkVuZERhdGUiOiIyMDE5LTExLTIyVDIzOjU5OjAwIiwiUGVyY2VudGFnZUNvbXBsZXRlIjoxMDAuMCwiU3R5bGUiOnsiJGlkIjoiMTY0IiwiU2hhcGUiOjAsIlNoYXBlVGhpY2tuZXNzIjoy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TY3IiwiVG9wIjowLCJMZWZ0IjowLCJSaWdodCI6MCwiQm90dG9tIjowfSwiUGFkZGluZyI6eyIkaWQiOiIxNjgiLCJUb3AiOjAsIkxlZnQiOjAsIlJpZ2h0IjowLCJCb3R0b20iOjB9LCJCYWNrZ3JvdW5kIjp7IiRyZWYiOiI4OSJ9LCJJc1Zpc2libGUiOnRydWUsIldpZHRoIjowLjAsIkhlaWdodCI6MC4wLCJCb3JkZXJTdHlsZSI6eyIkaWQiOiIxNjkiLCJMaW5lQ29sb3IiOm51bGwsIkxpbmVXZWlnaHQiOjAuMCwiTGluZVR5cGUiOjAsIlBhcmVudFN0eWxlIjpudWxsfSwiUGFyZW50U3R5bGUiOm51bGx9LCJEdXJhdGlvblN0eWxlIjp7IiRpZCI6IjE3MCIsIkZvbnRTZXR0aW5ncyI6eyIkaWQiOiIxNzEiLCJGb250U2l6ZSI6MTAsIkZvbnROYW1lIjoiQ2FsaWJyaSIsIklzQm9sZCI6ZmFsc2UsIklzSXRhbGljIjpmYWxzZSwiSXNVbmRlcmxpbmVkIjpmYWxzZSwiUGFyZW50U3R5bGUiOm51bGx9LCJBdXRvU2l6ZSI6MCwiRm9yZWdyb3VuZCI6eyIkaWQiOiIxNzIiLCJDb2xvciI6eyIkcmVmIjoiOTMifX0sIk1heFdpZHRoIjoyMDAuMCwiTWF4SGVpZ2h0IjoiSW5maW5pdHki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eyIkcmVmIjoiOTYifSwiSXNWaXNpYmxlIjp0cnVlLCJXaWR0aCI6MC4wLCJIZWlnaHQiOjAuMCwiQm9yZGVyU3R5bGUiOnsiJGlkIjoiMTc1IiwiTGluZUNvbG9yIjpudWxsLCJMaW5lV2VpZ2h0IjowLjAsIkxpbmVUeXBlIjowLCJQYXJlbnRTdHlsZSI6bnVsbH0sIlBhcmVudFN0eWxlIjpudWxsfSwiSG9yaXpvbnRhbENvbm5lY3RvclN0eWxlIjp7IiRpZCI6IjE3NiIsIkxpbmVDb2xvciI6eyIkcmVmIjoiOTgifSwiTGluZVdlaWdodCI6MS4wLCJMaW5lVHlwZSI6MCwiUGFyZW50U3R5bGUiOm51bGx9LCJWZXJ0aWNhbENvbm5lY3RvclN0eWxlIjp7IiRpZCI6IjE3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Tc4IiwiTWFyZ2luIjp7IiRpZCI6IjE3OSIsIlRvcCI6MCwiTGVmdCI6NCwiUmlnaHQiOjQsIkJvdHRvbSI6MH0sIlBhZGRpbmciOnsiJGlkIjoiMTgwIiwiVG9wIjowLCJMZWZ0IjowLCJSaWdodCI6MCwiQm90dG9tIjowfSwiQmFja2dyb3VuZCI6eyIkaWQiOiIxODEiLCJDb2xvciI6eyIkaWQiOiIxODIiLCJBIjoyNTUsIlIiOjIzNywiRyI6MTI1LCJCIjo0OX19LCJJc1Zpc2libGUiOnRydWUsIldpZHRoIjowLjAsIkhlaWdodCI6MjIuMCwiQm9yZGVyU3R5bGUiOnsiJGlkIjoiMTgzIiwiTGluZUNvbG9yIjp7IiRyZWYiOiIxMDkifSwiTGluZVdlaWdodCI6MC4wLCJMaW5lVHlwZSI6MCwiUGFyZW50U3R5bGUiOm51bGx9LCJQYXJlbnRTdHlsZSI6bnVsbH0sIlRpdGxlU3R5bGUiOnsiJGlkIjoiMTg0IiwiRm9udFNldHRpbmdzIjp7IiRpZCI6IjE4NSIsIkZvbnRTaXplIjoxMSwiRm9udE5hbWUiOiJDYWxpYnJpIiwiSXNCb2xkIjp0cnVlLCJJc0l0YWxpYyI6ZmFsc2UsIklzVW5kZXJsaW5lZCI6ZmFsc2UsIlBhcmVudFN0eWxlIjpudWxsfSwiQXV0b1NpemUiOjAsIkZvcmVncm91bmQiOnsiJGlkIjoiMTg2IiwiQ29sb3IiOnsiJHJlZiI6IjExNCJ9fSwiTWF4V2lkdGgiOjcyMC4wLCJNYXhIZWlnaHQiOiJJbmZpbml0eSIsIlNtYXJ0Rm9yZWdyb3VuZElzQWN0aXZlIjpmYWxzZSwiSG9yaXpvbnRhbEFsaWdubWVudCI6Mi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xMTcifSwiSXNWaXNpYmxlIjp0cnVlLCJXaWR0aCI6MC4wLCJIZWlnaHQiOjAuMCwiQm9yZGVyU3R5bGUiOnsiJGlkIjoiMTg5IiwiTGluZUNvbG9yIjpudWxsLCJMaW5lV2VpZ2h0IjowLjAsIkxpbmVUeXBlIjowLCJQYXJlbnRTdHlsZSI6bnVsbH0sIlBhcmVudFN0eWxlIjpudWxsfSwiRGF0ZVN0eWxlIjp7IiRpZCI6IjE5MCIsIkZvbnRTZXR0aW5ncyI6eyIkaWQiOiIxOTEiLCJGb250U2l6ZSI6MTAsIkZvbnROYW1lIjoiQ2FsaWJyaSIsIklzQm9sZCI6ZmFsc2UsIklzSXRhbGljIjpmYWxzZSwiSXNVbmRlcmxpbmVkIjpmYWxzZSwiUGFyZW50U3R5bGUiOm51bGx9LCJBdXRvU2l6ZSI6MCwiRm9yZWdyb3VuZCI6eyIkaWQiOiIxOTIiLCJDb2xvciI6eyIkcmVmIjoiMTIxIn19LCJNYXhXaWR0aCI6MjAwLjAsIk1heEhlaWdodCI6IkluZmluaXR5IiwiU21hcnRGb3JlZ3JvdW5kSXNBY3RpdmUiOmZhbHNlLCJIb3Jpem9udGFsQWxpZ25tZW50IjowLCJWZXJ0aWNhbEFsaWdubWVudCI6MCwiU21hcnRGb3JlZ3JvdW5kIjpudWxsLCJCYWNrZ3JvdW5kRmlsbFR5cGUiOjAsIk1hcmdpbiI6eyIkaWQiOiIxOTMiLCJUb3AiOjAsIkxlZnQiOjAsIlJpZ2h0IjowLCJCb3R0b20iOjB9LCJQYWRkaW5nIjp7IiRpZCI6IjE5NCIsIlRvcCI6MCwiTGVmdCI6MCwiUmlnaHQiOjAsIkJvdHRvbSI6MH0sIkJhY2tncm91bmQiOnsiJHJlZiI6IjEyNCJ9LCJJc1Zpc2libGUiOnRydWUsIldpZHRoIjowLjAsIkhlaWdodCI6MC4wLCJCb3JkZXJTdHlsZSI6eyIkaWQiOiIxOTUiLCJMaW5lQ29sb3IiOm51bGwsIkxpbmVXZWlnaHQiOjAuMCwiTGluZVR5cGUiOjAsIlBhcmVudFN0eWxlIjpudWxsfSwiUGFyZW50U3R5bGUiOm51bGx9LCJEYXRlRm9ybWF0Ijp7IiRpZCI6IjE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Tk2In0sIklkIjoiY2UwMTkzMzctZjIzOS00YzNjLTk1NmUtOTU0MzFmNGQxMTdkIiwiSW1wb3J0SWQiOm51bGwsIlRpdGxlIjoiQ29tcHJlbmRyZSBsJ291dGlsIFJPbnRvVG9vbHMiLCJOb3RlIjpudWxsLCJIeXBlcmxpbmsiOnsiJGlkIjoiMTk3IiwiQWRkcmVzcyI6IiIsIlN1YkFkZHJlc3MiOiIifSwiSXNDaGFuZ2VkIjpmYWxzZSwiSXNOZXciOmZhbHNlfSx7IiRpZCI6IjE5OCIsIkdyb3VwTmFtZSI6bnVsbCwiU3RhcnREYXRlIjoiMjAxOS0xMS0xMVQwMDowMDowMCIsIkVuZERhdGUiOiIyMDE5LTEyLTIwVDIzOjU5OjAwIiwiUGVyY2VudGFnZUNvbXBsZXRlIjoyMC4wLCJTdHlsZSI6eyIkaWQiOiIxOTkiLCJTaGFwZSI6MCwiU2hhcGVUaGlja25lc3MiOjI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MDIiLCJUb3AiOjAsIkxlZnQiOjAsIlJpZ2h0IjowLCJCb3R0b20iOjB9LCJQYWRkaW5nIjp7IiRpZCI6IjIwMyIsIlRvcCI6MCwiTGVmdCI6MCwiUmlnaHQiOjAsIkJvdHRvbSI6MH0sIkJhY2tncm91bmQiOnsiJHJlZiI6Ijg5In0sIklzVmlzaWJsZSI6dHJ1ZSwiV2lkdGgiOjAuMCwiSGVpZ2h0IjowLjAsIkJvcmRlclN0eWxlIjp7IiRpZCI6IjIwNCIsIkxpbmVDb2xvciI6bnVsbCwiTGluZVdlaWdodCI6MC4wLCJMaW5lVHlwZSI6MCwiUGFyZW50U3R5bGUiOm51bGx9LCJQYXJlbnRTdHlsZSI6bnVsbH0sIkR1cmF0aW9uU3R5bGUiOnsiJGlkIjoiMjA1IiwiRm9udFNldHRpbmdzIjp7IiRpZCI6IjIwNiIsIkZvbnRTaXplIjoxMCwiRm9udE5hbWUiOiJDYWxpYnJpIiwiSXNCb2xkIjpmYWxzZSwiSXNJdGFsaWMiOmZhbHNlLCJJc1VuZGVybGluZWQiOmZhbHNlLCJQYXJlbnRTdHlsZSI6bnVsbH0sIkF1dG9TaXplIjowLCJGb3JlZ3JvdW5kIjp7IiRpZCI6IjIwNyIsIkNvbG9yIjp7IiRyZWYiOiI5MyJ9fSwiTWF4V2lkdGgiOjIwMC4wLCJNYXhIZWlnaHQiOiJJbmZpbml0eSIsIlNtYXJ0Rm9yZWdyb3VuZElzQWN0aXZlIjpmYWxzZSwiSG9yaXpvbnRhbEFsaWdubWVudCI6MCwiVmVydGljYWxBbGlnbm1lbnQiOjAsIlNtYXJ0Rm9yZWdyb3VuZCI6bnVsbCwiQmFja2dyb3VuZEZpbGxUeXBlIjowLCJNYXJnaW4iOnsiJGlkIjoiMjA4IiwiVG9wIjowLCJMZWZ0IjowLCJSaWdodCI6MCwiQm90dG9tIjowfSwiUGFkZGluZyI6eyIkaWQiOiIyMDkiLCJUb3AiOjAsIkxlZnQiOjAsIlJpZ2h0IjowLCJCb3R0b20iOjB9LCJCYWNrZ3JvdW5kIjp7IiRyZWYiOiI5NiJ9LCJJc1Zpc2libGUiOnRydWUsIldpZHRoIjowLjAsIkhlaWdodCI6MC4wLCJCb3JkZXJTdHlsZSI6eyIkaWQiOiIyMTAiLCJMaW5lQ29sb3IiOm51bGwsIkxpbmVXZWlnaHQiOjAuMCwiTGluZVR5cGUiOjAsIlBhcmVudFN0eWxlIjpudWxsfSwiUGFyZW50U3R5bGUiOm51bGx9LCJIb3Jpem9udGFsQ29ubmVjdG9yU3R5bGUiOnsiJGlkIjoiMjExIiwiTGluZUNvbG9yIjp7IiRyZWYiOiI5OCJ9LCJMaW5lV2VpZ2h0IjoxLjAsIkxpbmVUeXBlIjowLCJQYXJlbnRTdHlsZSI6bnVsbH0sIlZlcnRpY2FsQ29ubmVjdG9yU3R5bGUiOnsiJGlkIjoiMjE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yMTMiLCJNYXJnaW4iOnsiJGlkIjoiMjE0IiwiVG9wIjowLCJMZWZ0Ijo0LCJSaWdodCI6NCwiQm90dG9tIjowfSwiUGFkZGluZyI6eyIkaWQiOiIyMTUiLCJUb3AiOjAsIkxlZnQiOjAsIlJpZ2h0IjowLCJCb3R0b20iOjB9LCJCYWNrZ3JvdW5kIjp7IiRpZCI6IjIxNiIsIkNvbG9yIjp7IiRpZCI6IjIxNyIsIkEiOjI1NSwiUiI6OTEsIkciOjE1NSwiQiI6MjEzfX0sIklzVmlzaWJsZSI6dHJ1ZSwiV2lkdGgiOjAuMCwiSGVpZ2h0IjoyMi4wLCJCb3JkZXJTdHlsZSI6eyIkaWQiOiIyMTgiLCJMaW5lQ29sb3IiOnsiJHJlZiI6IjEwOSJ9LCJMaW5lV2VpZ2h0IjowLjAsIkxpbmVUeXBlIjowLCJQYXJlbnRTdHlsZSI6bnVsbH0sIlBhcmVudFN0eWxlIjpudWxsfSwiVGl0bGVTdHlsZSI6eyIkaWQiOiIyMTkiLCJGb250U2V0dGluZ3MiOnsiJGlkIjoiMjIwIiwiRm9udFNpemUiOjExLCJGb250TmFtZSI6IkNhbGlicmkiLCJJc0JvbGQiOnRydWUsIklzSXRhbGljIjpmYWxzZSwiSXNVbmRlcmxpbmVkIjpmYWxzZSwiUGFyZW50U3R5bGUiOm51bGx9LCJBdXRvU2l6ZSI6MCwiRm9yZWdyb3VuZCI6eyIkaWQiOiIyMjEiLCJDb2xvciI6eyIkcmVmIjoiMTE0In19LCJNYXhXaWR0aCI6NzIwLjAsIk1heEhlaWdodCI6IkluZmluaXR5IiwiU21hcnRGb3JlZ3JvdW5kSXNBY3RpdmUiOmZhbHNlLCJIb3Jpem9udGFsQWxpZ25tZW50IjoxLCJWZXJ0aWNhbEFsaWdubWVudCI6MCwiU21hcnRGb3JlZ3JvdW5kIjpudWxsLCJCYWNrZ3JvdW5kRmlsbFR5cGUiOjAsIk1hcmdpbiI6eyIkaWQiOiIyMjIiLCJUb3AiOjAsIkxlZnQiOjAsIlJpZ2h0IjowLCJCb3R0b20iOjB9LCJQYWRkaW5nIjp7IiRpZCI6IjIyMyIsIlRvcCI6MCwiTGVmdCI6MCwiUmlnaHQiOjAsIkJvdHRvbSI6MH0sIkJhY2tncm91bmQiOnsiJHJlZiI6IjExNyJ9LCJJc1Zpc2libGUiOnRydWUsIldpZHRoIjowLjAsIkhlaWdodCI6MC4wLCJCb3JkZXJTdHlsZSI6eyIkaWQiOiIyMjQiLCJMaW5lQ29sb3IiOm51bGwsIkxpbmVXZWlnaHQiOjAuMCwiTGluZVR5cGUiOjAsIlBhcmVudFN0eWxlIjpudWxsfSwiUGFyZW50U3R5bGUiOm51bGx9LCJEYXRlU3R5bGUiOnsiJGlkIjoiMjI1IiwiRm9udFNldHRpbmdzIjp7IiRpZCI6IjIyNiIsIkZvbnRTaXplIjoxMCwiRm9udE5hbWUiOiJDYWxpYnJpIiwiSXNCb2xkIjpmYWxzZSwiSXNJdGFsaWMiOmZhbHNlLCJJc1VuZGVybGluZWQiOmZhbHNlLCJQYXJlbnRTdHlsZSI6bnVsbH0sIkF1dG9TaXplIjowLCJGb3JlZ3JvdW5kIjp7IiRpZCI6IjIyNyIsIkNvbG9yIjp7IiRyZWYiOiIxMjEi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cmVmIjoiMTI0In0sIklzVmlzaWJsZSI6dHJ1ZSwiV2lkdGgiOjAuMCwiSGVpZ2h0IjowLjAsIkJvcmRlclN0eWxlIjp7IiRpZCI6IjIzMCIsIkxpbmVDb2xvciI6bnVsbCwiTGluZVdlaWdodCI6MC4wLCJMaW5lVHlwZSI6MCwiUGFyZW50U3R5bGUiOm51bGx9LCJQYXJlbnRTdHlsZSI6bnVsbH0sIkRhdGVGb3JtYXQiOnsiJGlkIjoi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zEifSwiSWQiOiIxNjg0MmYzMi1lYmQzLTQxM2UtYTBiZS05YTEwYmUzZTdlZTkiLCJJbXBvcnRJZCI6bnVsbCwiVGl0bGUiOiJDcsOpZXIgbCdpbnRlcmZhY2Ugd2ViIiwiTm90ZSI6bnVsbCwiSHlwZXJsaW5rIjp7IiRpZCI6IjIzMiIsIkFkZHJlc3MiOiIiLCJTdWJBZGRyZXNzIjoiIn0sIklzQ2hhbmdlZCI6ZmFsc2UsIklzTmV3IjpmYWxzZX0seyIkaWQiOiIyMzMiLCJHcm91cE5hbWUiOm51bGwsIlN0YXJ0RGF0ZSI6IjIwMTktMTEtMTFUMDA6MDA6MDAiLCJFbmREYXRlIjoiMjAxOS0xMS0yMlQyMzo1OTowMCIsIlBlcmNlbnRhZ2VDb21wbGV0ZSI6MTAwLjAsIlN0eWxlIjp7IiRpZCI6IjIzNCIsIlNoYXBlIjowLCJTaGFwZVRoaWNrbmVzcyI6Mi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zNyIsIlRvcCI6MCwiTGVmdCI6MCwiUmlnaHQiOjAsIkJvdHRvbSI6MH0sIlBhZGRpbmciOnsiJGlkIjoiMjM4IiwiVG9wIjowLCJMZWZ0IjowLCJSaWdodCI6MCwiQm90dG9tIjow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k2In0sIklzVmlzaWJsZSI6dHJ1ZSwiV2lkdGgiOjAuMCwiSGVpZ2h0IjowLjAsIkJvcmRlclN0eWxlIjp7IiRpZCI6IjI0NSIsIkxpbmVDb2xvciI6bnVsbCwiTGluZVdlaWdodCI6MC4wLCJMaW5lVHlwZSI6MCwiUGFyZW50U3R5bGUiOm51bGx9LCJQYXJlbnRTdHlsZSI6bnVsbH0sIkhvcml6b250YWxDb25uZWN0b3JTdHlsZSI6eyIkaWQiOiIyNDYiLCJMaW5lQ29sb3IiOnsiJHJlZiI6Ijk4In0sIkxpbmVXZWlnaHQiOjEuMCwiTGluZVR5cGUiOjAsIlBhcmVudFN0eWxlIjpudWxsfSwiVmVydGljYWxDb25uZWN0b3JTdHlsZSI6eyIkaWQiOiIyN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0OCIsIk1hcmdpbiI6eyIkaWQiOiIyNDkiLCJUb3AiOjAsIkxlZnQiOjQsIlJpZ2h0Ijo0LCJCb3R0b20iOjB9LCJQYWRkaW5nIjp7IiRpZCI6IjI1MCIsIlRvcCI6MCwiTGVmdCI6MCwiUmlnaHQiOjAsIkJvdHRvbSI6MH0sIkJhY2tncm91bmQiOnsiJGlkIjoiMjUxIiwiQ29sb3IiOnsiJGlkIjoiMjUyIiwiQSI6MjU1LCJSIjoyMzcsIkciOjEyNSwiQiI6NDl9fSwiSXNWaXNpYmxlIjp0cnVlLCJXaWR0aCI6MC4wLCJIZWlnaHQiOjIyLjAsIkJvcmRlclN0eWxlIjp7IiRpZCI6IjI1MyIsIkxpbmVDb2xvciI6eyIkcmVmIjoiMTA5In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pZCI6IjI1NiIsIkNvbG9yIjp7IiRyZWYiOiIxMTQifX0sIk1heFdpZHRoIjo3MjAuMCwiTWF4SGVpZ2h0IjoiSW5maW5pdHkiLCJTbWFydEZvcmVncm91bmRJc0FjdGl2ZSI6ZmFsc2UsIkhvcml6b250YWxBbGlnbm1lbnQiOjI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TE3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EyMSJ9fSwiTWF4V2lkdGgiOjIwMC4wLCJNYXhIZWlnaHQiOiJJbmZpbml0eSIsIlNtYXJ0Rm9yZWdyb3VuZElzQWN0aXZlIjpmYWxzZSwiSG9yaXpvbnRhbEFsaWdubWVudCI6MCwiVmVydGljYWxBbGlnbm1lbnQiOjAsIlNtYXJ0Rm9yZWdyb3VuZCI6bnVsbCwiQmFja2dyb3VuZEZpbGxUeXBlIjowLCJNYXJnaW4iOnsiJGlkIjoiMjYzIiwiVG9wIjowLCJMZWZ0IjowLCJSaWdodCI6MCwiQm90dG9tIjowfSwiUGFkZGluZyI6eyIkaWQiOiIyNjQiLCJUb3AiOjAsIkxlZnQiOjAsIlJpZ2h0IjowLCJCb3R0b20iOjB9LCJCYWNrZ3JvdW5kIjp7IiRyZWYiOiIxMjQifSwiSXNWaXNpYmxlIjp0cnVlLCJXaWR0aCI6MC4wLCJIZWlnaHQiOjAuMCwiQm9yZGVyU3R5bGUiOnsiJGlkIjoiMjY1IiwiTGluZUNvbG9yIjpudWxsLCJMaW5lV2VpZ2h0IjowLjAsIkxpbmVUeXBlIjowLCJQYXJlbnRTdHlsZSI6bnVsbH0sIlBhcmVudFN0eWxlIjpudWxsfSwiRGF0ZUZvcm1hdCI6eyIkaWQiOiIy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2NiJ9LCJJZCI6IjQ2MzRlZmZkLTEwM2YtNDRiMC04NjI2LTVlOWQ1NjM1NjM0MCIsIkltcG9ydElkIjpudWxsLCJUaXRsZSI6IsOJY3JpcmUgbGVzIGRpZmbDqXJlbnRzIHNjcmlwdCBmb25jdGlvbm5lbHMg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jciLCJBZGRyZXNzIjoiIiwiU3ViQWRkcmVzcyI6IiJ9LCJJc0NoYW5nZWQiOmZhbHNlLCJJc05ldyI6ZmFsc2V9LHsiJGlkIjoiMjY4IiwiR3JvdXBOYW1lIjpudWxsLCJTdGFydERhdGUiOiIyMDE5LTEyLTA5VDAwOjAwOjAwWiIsIkVuZERhdGUiOiIyMDE5LTEyLTIwVDIzOjU5OjAwIiwiUGVyY2VudGFnZUNvbXBsZXRlIjpudWxsLCJTdHlsZSI6eyIkaWQiOiIyNjkiLCJTaGFwZSI6MCwiU2hhcGVUaGlja25lc3MiOjI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g5In0sIklzVmlzaWJsZSI6dHJ1ZSwiV2lkdGgiOjAuMCwiSGVpZ2h0IjowLjAsIkJvcmRlclN0eWxlIjp7IiRpZCI6IjI3NCIsIkxpbmVDb2xvciI6bnVsbCwiTGluZVdlaWdodCI6MC4wLCJMaW5lVHlwZSI6MCwiUGFyZW50U3R5bGUiOm51bGx9LCJQYXJlbnRTdHlsZSI6bnVsbH0sIkR1cmF0aW9uU3R5bGUiOnsiJGlkIjoiMjc1IiwiRm9udFNldHRpbmdzIjp7IiRpZCI6IjI3NiIsIkZvbnRTaXplIjoxMCwiRm9udE5hbWUiOiJDYWxpYnJpIiwiSXNCb2xkIjpmYWxzZSwiSXNJdGFsaWMiOmZhbHNlLCJJc1VuZGVybGluZWQiOmZhbHNlLCJQYXJlbnRTdHlsZSI6bnVsbH0sIkF1dG9TaXplIjowLCJGb3JlZ3JvdW5kIjp7IiRpZCI6IjI3NyIsIkNvbG9yIjp7IiRyZWYiOiI5MyJ9fSwiTWF4V2lkdGgiOjIwMC4wLCJNYXhIZWlnaHQiOiJJbmZpbml0eSIsIlNtYXJ0Rm9yZWdyb3VuZElzQWN0aXZlIjpmYWxzZSwiSG9yaXpvbnRhbEFsaWdubWVudCI6MC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5NiJ9LCJJc1Zpc2libGUiOnRydWUsIldpZHRoIjowLjAsIkhlaWdodCI6MC4wLCJCb3JkZXJTdHlsZSI6eyIkaWQiOiIyODAiLCJMaW5lQ29sb3IiOm51bGwsIkxpbmVXZWlnaHQiOjAuMCwiTGluZVR5cGUiOjAsIlBhcmVudFN0eWxlIjpudWxsfSwiUGFyZW50U3R5bGUiOm51bGx9LCJIb3Jpem9udGFsQ29ubmVjdG9yU3R5bGUiOnsiJGlkIjoiMjgxIiwiTGluZUNvbG9yIjp7IiRyZWYiOiI5OCJ9LCJMaW5lV2VpZ2h0IjoxLjAsIkxpbmVUeXBlIjowLCJQYXJlbnRTdHlsZSI6bnVsbH0sIlZlcnRpY2FsQ29ubmVjdG9yU3R5bGUiOnsiJGlkIjoiMjgy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ODMiLCJNYXJnaW4iOnsiJGlkIjoiMjg0IiwiVG9wIjowLCJMZWZ0Ijo0LCJSaWdodCI6NCwiQm90dG9tIjowfSwiUGFkZGluZyI6eyIkaWQiOiIyODUiLCJUb3AiOjAsIkxlZnQiOjAsIlJpZ2h0IjowLCJCb3R0b20iOjB9LCJCYWNrZ3JvdW5kIjp7IiRpZCI6IjI4NiIsIkNvbG9yIjp7IiRpZCI6IjI4NyIsIkEiOjI1NSwiUiI6MjM3LCJHIjoxMjUsIkIiOjQ5fX0sIklzVmlzaWJsZSI6dHJ1ZSwiV2lkdGgiOjAuMCwiSGVpZ2h0IjoyMi4wLCJCb3JkZXJTdHlsZSI6eyIkaWQiOiIyODgiLCJMaW5lQ29sb3IiOnsiJHJlZiI6IjEwOSJ9LCJMaW5lV2VpZ2h0IjowLjAsIkxpbmVUeXBlIjowLCJQYXJlbnRTdHlsZSI6bnVsbH0sIlBhcmVudFN0eWxlIjpudWxsfSwiVGl0bGVTdHlsZSI6eyIkaWQiOiIyODkiLCJGb250U2V0dGluZ3MiOnsiJGlkIjoiMjkwIiwiRm9udFNpemUiOjExLCJGb250TmFtZSI6IkNhbGlicmkiLCJJc0JvbGQiOnRydWUsIklzSXRhbGljIjpmYWxzZSwiSXNVbmRlcmxpbmVkIjpmYWxzZSwiUGFyZW50U3R5bGUiOm51bGx9LCJBdXRvU2l6ZSI6MCwiRm9yZWdyb3VuZCI6eyIkaWQiOiIyOTEiLCJDb2xvciI6eyIkcmVmIjoiMTE0In19LCJNYXhXaWR0aCI6NzIwLjAsIk1heEhlaWdodCI6IkluZmluaXR5IiwiU21hcnRGb3JlZ3JvdW5kSXNBY3RpdmUiOmZhbHNlLCJIb3Jpem9udGFsQWxpZ25tZW50IjoyLCJWZXJ0aWNhbEFsaWdubWVudCI6MCwiU21hcnRGb3JlZ3JvdW5kIjpudWxsLCJCYWNrZ3JvdW5kRmlsbFR5cGUiOjAsIk1hcmdpbiI6eyIkaWQiOiIyOTIiLCJUb3AiOjAsIkxlZnQiOjAsIlJpZ2h0IjowLCJCb3R0b20iOjB9LCJQYWRkaW5nIjp7IiRpZCI6IjI5MyIsIlRvcCI6MCwiTGVmdCI6MCwiUmlnaHQiOjAsIkJvdHRvbSI6MH0sIkJhY2tncm91bmQiOnsiJHJlZiI6IjExNyJ9LCJJc1Zpc2libGUiOnRydWUsIldpZHRoIjowLjAsIkhlaWdodCI6MC4wLCJCb3JkZXJTdHlsZSI6eyIkaWQiOiIyOTQiLCJMaW5lQ29sb3IiOm51bGwsIkxpbmVXZWlnaHQiOjAuMCwiTGluZVR5cGUiOjAsIlBhcmVudFN0eWxlIjpudWxsfSwiUGFyZW50U3R5bGUiOm51bGx9LCJEYXRlU3R5bGUiOnsiJGlkIjoiMjk1IiwiRm9udFNldHRpbmdzIjp7IiRpZCI6IjI5NiIsIkZvbnRTaXplIjoxMCwiRm9udE5hbWUiOiJDYWxpYnJpIiwiSXNCb2xkIjpmYWxzZSwiSXNJdGFsaWMiOmZhbHNlLCJJc1VuZGVybGluZWQiOmZhbHNlLCJQYXJlbnRTdHlsZSI6bnVsbH0sIkF1dG9TaXplIjowLCJGb3JlZ3JvdW5kIjp7IiRpZCI6IjI5NyIsIkNvbG9yIjp7IiRyZWYiOiIxMjEi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cmVmIjoiMTI0In0sIklzVmlzaWJsZSI6dHJ1ZSwiV2lkdGgiOjAuMCwiSGVpZ2h0IjowLjAsIkJvcmRlclN0eWxlIjp7IiRpZCI6IjMwMCIsIkxpbmVDb2xvciI6bnVsbCwiTGluZVdlaWdodCI6MC4wLCJMaW5lVHlwZSI6MCwiUGFyZW50U3R5bGUiOm51bGx9LCJQYXJlbnRTdHlsZSI6bnVsbH0sIkRhdGVGb3JtYXQiOnsiJGlkIjoiMz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zMDEifSwiSWQiOiJlYWVhOGFiMy1kN2I4LTRlYzAtOTMzYi00Nzg5ZTBjNWRjZTMiLCJJbXBvcnRJZCI6bnVsbCwiVGl0bGUiOiJSw6l1bmlyIGxlcyBzY3JpcHRzIGVuIHVuIHNldWwgIiwiTm90ZSI6bnVsbCwiSHlwZXJsaW5rIjp7IiRpZCI6IjMwMiIsIkFkZHJlc3MiOiIiLCJTdWJBZGRyZXNzIjoiIn0sIklzQ2hhbmdlZCI6ZmFsc2UsIklzTmV3IjpmYWxzZX0seyIkaWQiOiIzMDMiLCJHcm91cE5hbWUiOm51bGwsIlN0YXJ0RGF0ZSI6IjIwMjAtMDEtMTNUMDA6MDA6MDBaIiwiRW5kRGF0ZSI6IjIwMjAtMDItMjFUMjM6NTk6MDAiLCJQZXJjZW50YWdlQ29tcGxldGUiOm51bGwsIlN0eWxlIjp7IiRpZCI6IjMwNCIsIlNoYXBlIjowLCJTaGFwZVRoaWNrbmVzcyI6Mi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cmVmIjoiODkifSwiSXNWaXNpYmxlIjp0cnVlLCJXaWR0aCI6MC4wLCJIZWlnaHQiOjAuMCwiQm9yZGVyU3R5bGUiOnsiJGlkIjoiMzA5IiwiTGluZUNvbG9yIjpudWxsLCJMaW5lV2VpZ2h0IjowLjAsIkxpbmVUeXBlIjowLCJQYXJlbnRTdHlsZSI6bnVsbH0sIlBhcmVudFN0eWxlIjpudWxsfSwiRHVyYXRpb25TdHlsZSI6eyIkaWQiOiIzMTAiLCJGb250U2V0dGluZ3MiOnsiJGlkIjoiMzExIiwiRm9udFNpemUiOjEwLCJGb250TmFtZSI6IkNhbGlicmkiLCJJc0JvbGQiOmZhbHNlLCJJc0l0YWxpYyI6ZmFsc2UsIklzVW5kZXJsaW5lZCI6ZmFsc2UsIlBhcmVudFN0eWxlIjpudWxsfSwiQXV0b1NpemUiOjAsIkZvcmVncm91bmQiOnsiJGlkIjoiMzEyIiwiQ29sb3IiOnsiJHJlZiI6IjkzIn19LCJNYXhXaWR0aCI6MjAwLjAsIk1heEhlaWdodCI6IkluZmluaXR5IiwiU21hcnRGb3JlZ3JvdW5kSXNBY3RpdmUiOmZhbHNlLCJIb3Jpem9udGFsQWxpZ25tZW50Ijow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k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k4In0sIkxpbmVXZWlnaHQiOjEuMCwiTGluZVR5cGUiOjAsIlBhcmVudFN0eWxlIjpudWxsfSwiVmVydGljYWxDb25uZWN0b3JTdHlsZSI6eyIkaWQiOiIzMT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xOCIsIk1hcmdpbiI6eyIkaWQiOiIzMTkiLCJUb3AiOjAsIkxlZnQiOjQsIlJpZ2h0Ijo0LCJCb3R0b20iOjB9LCJQYWRkaW5nIjp7IiRpZCI6IjMyMCIsIlRvcCI6MCwiTGVmdCI6MCwiUmlnaHQiOjAsIkJvdHRvbSI6MH0sIkJhY2tncm91bmQiOnsiJGlkIjoiMzIxIiwiQ29sb3IiOnsiJGlkIjoiMzIyIiwiQSI6MjU1LCJSIjoxMTIsIkciOjE3MywiQiI6NzF9fSwiSXNWaXNpYmxlIjp0cnVlLCJXaWR0aCI6MC4wLCJIZWlnaHQiOjIyLjAsIkJvcmRlclN0eWxlIjp7IiRpZCI6IjMyMyIsIkxpbmVDb2xvciI6eyIkcmVmIjoiMTA5In0sIkxpbmVXZWlnaHQiOjAuMCwiTGluZVR5cGUiOjAsIlBhcmVudFN0eWxlIjpudWxsfSwiUGFyZW50U3R5bGUiOm51bGx9LCJUaXRsZVN0eWxlIjp7IiRpZCI6IjMyNCIsIkZvbnRTZXR0aW5ncyI6eyIkaWQiOiIzMjUiLCJGb250U2l6ZSI6MTEsIkZvbnROYW1lIjoiQ2FsaWJyaSIsIklzQm9sZCI6dHJ1ZSwiSXNJdGFsaWMiOmZhbHNlLCJJc1VuZGVybGluZWQiOmZhbHNlLCJQYXJlbnRTdHlsZSI6bnVsbH0sIkF1dG9TaXplIjowLCJGb3JlZ3JvdW5kIjp7IiRpZCI6IjMyNiIsIkNvbG9yIjp7IiRyZWYiOiIxMTQifX0sIk1heFdpZHRoIjo3MjAuMCwiTWF4SGVpZ2h0IjoiSW5maW5pdHkiLCJTbWFydEZvcmVncm91bmRJc0FjdGl2ZSI6ZmFsc2UsIkhvcml6b250YWxBbGlnbm1lbnQiOjIsIlZlcnRpY2FsQWxpZ25tZW50IjowLCJTbWFydEZvcmVncm91bmQiOm51bGwsIkJhY2tncm91bmRGaWxsVHlwZSI6MCwiTWFyZ2luIjp7IiRpZCI6IjMyNyIsIlRvcCI6MCwiTGVmdCI6MCwiUmlnaHQiOjAsIkJvdHRvbSI6MH0sIlBhZGRpbmciOnsiJGlkIjoiMzI4IiwiVG9wIjowLCJMZWZ0IjowLCJSaWdodCI6MCwiQm90dG9tIjowfSwiQmFja2dyb3VuZCI6eyIkcmVmIjoiMTE3In0sIklzVmlzaWJsZSI6dHJ1ZSwiV2lkdGgiOjAuMCwiSGVpZ2h0IjowLjAsIkJvcmRlclN0eWxlIjp7IiRpZCI6IjMyOSIsIkxpbmVDb2xvciI6bnVsbCwiTGluZVdlaWdodCI6MC4wLCJMaW5lVHlwZSI6MCwiUGFyZW50U3R5bGUiOm51bGx9LCJQYXJlbnRTdHlsZSI6bnVsbH0sIkRhdGVTdHlsZSI6eyIkaWQiOiIzMzAiLCJGb250U2V0dGluZ3MiOnsiJGlkIjoiMzMxIiwiRm9udFNpemUiOjEwLCJGb250TmFtZSI6IkNhbGlicmkiLCJJc0JvbGQiOmZhbHNlLCJJc0l0YWxpYyI6ZmFsc2UsIklzVW5kZXJsaW5lZCI6ZmFsc2UsIlBhcmVudFN0eWxlIjpudWxsfSwiQXV0b1NpemUiOjAsIkZvcmVncm91bmQiOnsiJGlkIjoiMzMyIiwiQ29sb3IiOnsiJHJlZiI6IjEyMSJ9fSwiTWF4V2lkdGgiOjIwMC4wLCJNYXhIZWlnaHQiOiJJbmZpbml0eSIsIlNtYXJ0Rm9yZWdyb3VuZElzQWN0aXZlIjpmYWxzZSwiSG9yaXpvbnRhbEFsaWdubWVudCI6MCwiVmVydGljYWxBbGlnbm1lbnQiOjAsIlNtYXJ0Rm9yZWdyb3VuZCI6bnVsbCwiQmFja2dyb3VuZEZpbGxUeXBlIjowLCJNYXJnaW4iOnsiJGlkIjoiMzMzIiwiVG9wIjowLCJMZWZ0IjowLCJSaWdodCI6MCwiQm90dG9tIjowfSwiUGFkZGluZyI6eyIkaWQiOiIzMzQiLCJUb3AiOjAsIkxlZnQiOjAsIlJpZ2h0IjowLCJCb3R0b20iOjB9LCJCYWNrZ3JvdW5kIjp7IiRyZWYiOiIxMjQifSwiSXNWaXNpYmxlIjp0cnVlLCJXaWR0aCI6MC4wLCJIZWlnaHQiOjAuMCwiQm9yZGVyU3R5bGUiOnsiJGlkIjoiMzM1IiwiTGluZUNvbG9yIjpudWxsLCJMaW5lV2VpZ2h0IjowLjAsIkxpbmVUeXBlIjowLCJQYXJlbnRTdHlsZSI6bnVsbH0sIlBhcmVudFN0eWxlIjpudWxsfSwiRGF0ZUZvcm1hdCI6eyIkaWQiOiIz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zNiJ9LCJJZCI6IjY0NGE1Yzc4LWExODItNGNhNS1iYTc5LTNjZTRjZmI3YjMyMCIsIkltcG9ydElkIjpudWxsLCJUaXRsZSI6IkZhaXJlIGxlIGxpZW4gZW50cmUgbCdpbnRlcmZhY2Ugd2ViIGV0IGxlcyBzY3JpcHRzIFIgIiwiTm90ZSI6bnVsbCwiSHlwZXJsaW5rIjp7IiRpZCI6IjMzNyIsIkFkZHJlc3MiOiIiLCJTdWJBZGRyZXNzIjoiIn0sIklzQ2hhbmdlZCI6ZmFsc2UsIklzTmV3IjpmYWxzZX0seyIkaWQiOiIzMzgiLCJHcm91cE5hbWUiOm51bGwsIlN0YXJ0RGF0ZSI6IjIwMjAtMDEtMTNUMDA6MDA6MDBaIiwiRW5kRGF0ZSI6IjIwMjAtMDItMjFUMjM6NTk6MDAiLCJQZXJjZW50YWdlQ29tcGxldGUiOm51bGwsIlN0eWxlIjp7IiRpZCI6IjMzOSIsIlNoYXBlIjowLCJTaGFwZVRoaWNrbmVzcyI6Mi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0MiIsIlRvcCI6MCwiTGVmdCI6MCwiUmlnaHQiOjAsIkJvdHRvbSI6MH0sIlBhZGRpbmciOnsiJGlkIjoiMzQzIiwiVG9wIjowLCJMZWZ0IjowLCJSaWdodCI6MCwiQm90dG9tIjowfSwiQmFja2dyb3VuZCI6eyIkcmVmIjoiODkifSwiSXNWaXNpYmxlIjp0cnVlLCJXaWR0aCI6MC4wLCJIZWlnaHQiOjAuMCwiQm9yZGVyU3R5bGUiOnsiJGlkIjoiMzQ0IiwiTGluZUNvbG9yIjpudWxsLCJMaW5lV2VpZ2h0IjowLjAsIkxpbmVUeXBlIjowLCJQYXJlbnRTdHlsZSI6bnVsbH0sIlBhcmVudFN0eWxlIjpudWxsfSwiRHVyYXRpb25TdHlsZSI6eyIkaWQiOiIzNDUiLCJGb250U2V0dGluZ3MiOnsiJGlkIjoiMzQ2IiwiRm9udFNpemUiOjEwLCJGb250TmFtZSI6IkNhbGlicmkiLCJJc0JvbGQiOmZhbHNlLCJJc0l0YWxpYyI6ZmFsc2UsIklzVW5kZXJsaW5lZCI6ZmFsc2UsIlBhcmVudFN0eWxlIjpudWxsfSwiQXV0b1NpemUiOjAsIkZvcmVncm91bmQiOnsiJGlkIjoiMzQ3IiwiQ29sb3IiOnsiJHJlZiI6IjkzIn19LCJNYXhXaWR0aCI6MjAwLjAsIk1heEhlaWdodCI6IkluZmluaXR5IiwiU21hcnRGb3JlZ3JvdW5kSXNBY3RpdmUiOmZhbHNlLCJIb3Jpem9udGFsQWxpZ25tZW50IjowLCJWZXJ0aWNhbEFsaWdubWVudCI6MCwiU21hcnRGb3JlZ3JvdW5kIjpudWxsLCJCYWNrZ3JvdW5kRmlsbFR5cGUiOjAsIk1hcmdpbiI6eyIkaWQiOiIzNDgiLCJUb3AiOjAsIkxlZnQiOjAsIlJpZ2h0IjowLCJCb3R0b20iOjB9LCJQYWRkaW5nIjp7IiRpZCI6IjM0OSIsIlRvcCI6MCwiTGVmdCI6MCwiUmlnaHQiOjAsIkJvdHRvbSI6MH0sIkJhY2tncm91bmQiOnsiJHJlZiI6Ijk2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k4In0sIkxpbmVXZWlnaHQiOjEuMCwiTGluZVR5cGUiOjAsIlBhcmVudFN0eWxlIjpudWxsfSwiVmVydGljYWxDb25uZWN0b3JTdHlsZSI6eyIkaWQiOiIzN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1MyIsIk1hcmdpbiI6eyIkaWQiOiIzNTQiLCJUb3AiOjAsIkxlZnQiOjQsIlJpZ2h0Ijo0LCJCb3R0b20iOjB9LCJQYWRkaW5nIjp7IiRpZCI6IjM1NSIsIlRvcCI6MCwiTGVmdCI6MCwiUmlnaHQiOjAsIkJvdHRvbSI6MH0sIkJhY2tncm91bmQiOnsiJGlkIjoiMzU2IiwiQ29sb3IiOnsiJGlkIjoiMzU3IiwiQSI6MjU1LCJSIjo5MSwiRyI6MTU1LCJCIjoyMTN9fSwiSXNWaXNpYmxlIjp0cnVlLCJXaWR0aCI6MC4wLCJIZWlnaHQiOjIyLjAsIkJvcmRlclN0eWxlIjp7IiRpZCI6IjM1OCIsIkxpbmVDb2xvciI6eyIkcmVmIjoiMTA5In0sIkxpbmVXZWlnaHQiOjAuMCwiTGluZVR5cGUiOjAsIlBhcmVudFN0eWxlIjpudWxsfSwiUGFyZW50U3R5bGUiOm51bGx9LCJUaXRsZVN0eWxlIjp7IiRpZCI6IjM1OSIsIkZvbnRTZXR0aW5ncyI6eyIkaWQiOiIzNjAiLCJGb250U2l6ZSI6MTEsIkZvbnROYW1lIjoiQ2FsaWJyaSIsIklzQm9sZCI6dHJ1ZSwiSXNJdGFsaWMiOmZhbHNlLCJJc1VuZGVybGluZWQiOmZhbHNlLCJQYXJlbnRTdHlsZSI6bnVsbH0sIkF1dG9TaXplIjowLCJGb3JlZ3JvdW5kIjp7IiRpZCI6IjM2MSIsIkNvbG9yIjp7IiRyZWYiOiIxMTQifX0sIk1heFdpZHRoIjo3MjAuMCwiTWF4SGVpZ2h0IjoiSW5maW5pdHkiLCJTbWFydEZvcmVncm91bmRJc0FjdGl2ZSI6ZmFsc2UsIkhvcml6b250YWxBbGlnbm1lbnQiOjEsIlZlcnRpY2FsQWxpZ25tZW50IjowLCJTbWFydEZvcmVncm91bmQiOm51bGwsIkJhY2tncm91bmRGaWxsVHlwZSI6MCwiTWFyZ2luIjp7IiRpZCI6IjM2MiIsIlRvcCI6MCwiTGVmdCI6MCwiUmlnaHQiOjAsIkJvdHRvbSI6MH0sIlBhZGRpbmciOnsiJGlkIjoiMzYzIiwiVG9wIjowLCJMZWZ0IjowLCJSaWdodCI6MCwiQm90dG9tIjowfSwiQmFja2dyb3VuZCI6eyIkcmVmIjoiMTE3In0sIklzVmlzaWJsZSI6dHJ1ZSwiV2lkdGgiOjAuMCwiSGVpZ2h0IjowLjAsIkJvcmRlclN0eWxlIjp7IiRpZCI6IjM2NCIsIkxpbmVDb2xvciI6bnVsbCwiTGluZVdlaWdodCI6MC4wLCJMaW5lVHlwZSI6MCwiUGFyZW50U3R5bGUiOm51bGx9LCJQYXJlbnRTdHlsZSI6bnVsbH0sIkRhdGVTdHlsZSI6eyIkaWQiOiIzNjUiLCJGb250U2V0dGluZ3MiOnsiJGlkIjoiMzY2IiwiRm9udFNpemUiOjEwLCJGb250TmFtZSI6IkNhbGlicmkiLCJJc0JvbGQiOmZhbHNlLCJJc0l0YWxpYyI6ZmFsc2UsIklzVW5kZXJsaW5lZCI6ZmFsc2UsIlBhcmVudFN0eWxlIjpudWxsfSwiQXV0b1NpemUiOjAsIkZvcmVncm91bmQiOnsiJGlkIjoiMzY3IiwiQ29sb3IiOnsiJHJlZiI6IjEyMSJ9fSwiTWF4V2lkdGgiOjIwMC4wLCJNYXhIZWlnaHQiOiJJbmZpbml0eSIsIlNtYXJ0Rm9yZWdyb3VuZElzQWN0aXZlIjpmYWxzZSwiSG9yaXpvbnRhbEFsaWdubWVudCI6MC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xMjQifSwiSXNWaXNpYmxlIjp0cnVlLCJXaWR0aCI6MC4wLCJIZWlnaHQiOjAuMCwiQm9yZGVyU3R5bGUiOnsiJGlkIjoiMzcwIiwiTGluZUNvbG9yIjpudWxsLCJMaW5lV2VpZ2h0IjowLjAsIkxpbmVUeXBlIjowLCJQYXJlbnRTdHlsZSI6bnVsbH0sIlBhcmVudFN0eWxlIjpudWxsfSwiRGF0ZUZvcm1hdCI6eyIkaWQiOiIzN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SJ9LCJJZCI6ImY1Y2UyZTJjLTZhYTUtNDI1My04NTAwLWUzMzljOGY4NGNmNSIsIkltcG9ydElkIjpudWxsLCJUaXRsZSI6IkFqb3V0ZXIgZGVzIHZvaWVzIG5vbi1jYW5vbmlxdWVzICIsIk5vdGUiOm51bGwsIkh5cGVybGluayI6eyIkaWQiOiIzNzIiLCJBZGRyZXNzIjoiIiwiU3ViQWRkcmVzcyI6IiJ9LCJJc0NoYW5nZWQiOmZhbHNlLCJJc05ldyI6ZmFsc2V9LHsiJGlkIjoiMzczIiwiR3JvdXBOYW1lIjpudWxsLCJTdGFydERhdGUiOiIyMDIwLTAzLTA5VDAwOjAwOjAwWiIsIkVuZERhdGUiOiIyMDIwLTAzLTIwVDIzOjU5OjAwIiwiUGVyY2VudGFnZUNvbXBsZXRlIjpudWxsLCJTdHlsZSI6eyIkaWQiOiIzNzQiLCJTaGFwZSI6MCwiU2hhcGVUaGlja25lc3MiOjI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ciLCJUb3AiOjAsIkxlZnQiOjAsIlJpZ2h0IjowLCJCb3R0b20iOjB9LCJQYWRkaW5nIjp7IiRpZCI6IjM3OCIsIlRvcCI6MCwiTGVmdCI6MCwiUmlnaHQiOjAsIkJvdHRvbSI6MH0sIkJhY2tncm91bmQiOnsiJHJlZiI6Ijg5In0sIklzVmlzaWJsZSI6dHJ1ZSwiV2lkdGgiOjAuMCwiSGVpZ2h0IjowLjAsIkJvcmRlclN0eWxlIjp7IiRpZCI6IjM3OSIsIkxpbmVDb2xvciI6bnVsbCwiTGluZVdlaWdodCI6MC4wLCJMaW5lVHlwZSI6MCwiUGFyZW50U3R5bGUiOm51bGx9LCJQYXJlbnRTdHlsZSI6bnVsbH0sIkR1cmF0aW9uU3R5bGUiOnsiJGlkIjoiMzgwIiwiRm9udFNldHRpbmdzIjp7IiRpZCI6IjM4MSIsIkZvbnRTaXplIjoxMCwiRm9udE5hbWUiOiJDYWxpYnJpIiwiSXNCb2xkIjpmYWxzZSwiSXNJdGFsaWMiOmZhbHNlLCJJc1VuZGVybGluZWQiOmZhbHNlLCJQYXJlbnRTdHlsZSI6bnVsbH0sIkF1dG9TaXplIjowLCJGb3JlZ3JvdW5kIjp7IiRpZCI6IjM4MiIsIkNvbG9yIjp7IiRyZWYiOiI5MyJ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5NiJ9LCJJc1Zpc2libGUiOnRydWUsIldpZHRoIjowLjAsIkhlaWdodCI6MC4wLCJCb3JkZXJTdHlsZSI6eyIkaWQiOiIzODUiLCJMaW5lQ29sb3IiOm51bGwsIkxpbmVXZWlnaHQiOjAuMCwiTGluZVR5cGUiOjAsIlBhcmVudFN0eWxlIjpudWxsfSwiUGFyZW50U3R5bGUiOm51bGx9LCJIb3Jpem9udGFsQ29ubmVjdG9yU3R5bGUiOnsiJGlkIjoiMzg2IiwiTGluZUNvbG9yIjp7IiRyZWYiOiI5OCJ9LCJMaW5lV2VpZ2h0IjoxLjAsIkxpbmVUeXBlIjowLCJQYXJlbnRTdHlsZSI6bnVsbH0sIlZlcnRpY2FsQ29ubmVjdG9yU3R5bGUiOnsiJGlkIjoiMzg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giLCJNYXJnaW4iOnsiJGlkIjoiMzg5IiwiVG9wIjowLCJMZWZ0Ijo0LCJSaWdodCI6NCwiQm90dG9tIjowfSwiUGFkZGluZyI6eyIkaWQiOiIzOTAiLCJUb3AiOjAsIkxlZnQiOjAsIlJpZ2h0IjowLCJCb3R0b20iOjB9LCJCYWNrZ3JvdW5kIjp7IiRpZCI6IjM5MSIsIkNvbG9yIjp7IiRpZCI6IjM5MiIsIkEiOjI1NSwiUiI6OTEsIkciOjE1NSwiQiI6MjEzfX0sIklzVmlzaWJsZSI6dHJ1ZSwiV2lkdGgiOjAuMCwiSGVpZ2h0IjoyMi4wLCJCb3JkZXJTdHlsZSI6eyIkaWQiOiIzOTMiLCJMaW5lQ29sb3IiOnsiJHJlZiI6IjEwOSJ9LCJMaW5lV2VpZ2h0IjowLjAsIkxpbmVUeXBlIjowLCJQYXJlbnRTdHlsZSI6bnVsbH0sIlBhcmVudFN0eWxlIjpudWxsfSwiVGl0bGVTdHlsZSI6eyIkaWQiOiIzOTQiLCJGb250U2V0dGluZ3MiOnsiJGlkIjoiMzk1IiwiRm9udFNpemUiOjExLCJGb250TmFtZSI6IkNhbGlicmkiLCJJc0JvbGQiOnRydWUsIklzSXRhbGljIjpmYWxzZSwiSXNVbmRlcmxpbmVkIjpmYWxzZSwiUGFyZW50U3R5bGUiOm51bGx9LCJBdXRvU2l6ZSI6MCwiRm9yZWdyb3VuZCI6eyIkaWQiOiIzOTYiLCJDb2xvciI6eyIkcmVmIjoiMTE0In19LCJNYXhXaWR0aCI6NzIwLjAsIk1heEhlaWdodCI6IkluZmluaXR5IiwiU21hcnRGb3JlZ3JvdW5kSXNBY3RpdmUiOmZhbHNlLCJIb3Jpem9udGFsQWxpZ25tZW50IjoyLCJWZXJ0aWNhbEFsaWdubWVudCI6MCwiU21hcnRGb3JlZ3JvdW5kIjpudWxsLCJCYWNrZ3JvdW5kRmlsbFR5cGUiOjAsIk1hcmdpbiI6eyIkaWQiOiIzOTciLCJUb3AiOjAsIkxlZnQiOjAsIlJpZ2h0IjowLCJCb3R0b20iOjB9LCJQYWRkaW5nIjp7IiRpZCI6IjM5OCIsIlRvcCI6MCwiTGVmdCI6MCwiUmlnaHQiOjAsIkJvdHRvbSI6MH0sIkJhY2tncm91bmQiOnsiJHJlZiI6IjExNyJ9LCJJc1Zpc2libGUiOnRydWUsIldpZHRoIjowLjAsIkhlaWdodCI6MC4wLCJCb3JkZXJTdHlsZSI6eyIkaWQiOiIzOTkiLCJMaW5lQ29sb3IiOm51bGwsIkxpbmVXZWlnaHQiOjAuMCwiTGluZVR5cGUiOjAsIlBhcmVudFN0eWxlIjpudWxsfSwiUGFyZW50U3R5bGUiOm51bGx9LCJEYXRlU3R5bGUiOnsiJGlkIjoiNDAwIiwiRm9udFNldHRpbmdzIjp7IiRpZCI6IjQwMSIsIkZvbnRTaXplIjoxMCwiRm9udE5hbWUiOiJDYWxpYnJpIiwiSXNCb2xkIjpmYWxzZSwiSXNJdGFsaWMiOmZhbHNlLCJJc1VuZGVybGluZWQiOmZhbHNlLCJQYXJlbnRTdHlsZSI6bnVsbH0sIkF1dG9TaXplIjowLCJGb3JlZ3JvdW5kIjp7IiRpZCI6IjQwMiIsIkNvbG9yIjp7IiRyZWYiOiIxMjEifX0sIk1heFdpZHRoIjoyMDAuMCwiTWF4SGVpZ2h0IjoiSW5maW5pdHkiLCJTbWFydEZvcmVncm91bmRJc0FjdGl2ZSI6ZmFsc2UsIkhvcml6b250YWxBbGlnbm1lbnQiOjAsIlZlcnRpY2FsQWxpZ25tZW50IjowLCJTbWFydEZvcmVncm91bmQiOm51bGwsIkJhY2tncm91bmRGaWxsVHlwZSI6MCwiTWFyZ2luIjp7IiRpZCI6IjQwMyIsIlRvcCI6MCwiTGVmdCI6MCwiUmlnaHQiOjAsIkJvdHRvbSI6MH0sIlBhZGRpbmciOnsiJGlkIjoiNDA0IiwiVG9wIjowLCJMZWZ0IjowLCJSaWdodCI6MCwiQm90dG9tIjowfSwiQmFja2dyb3VuZCI6eyIkcmVmIjoiMTI0In0sIklzVmlzaWJsZSI6dHJ1ZSwiV2lkdGgiOjAuMCwiSGVpZ2h0Ijow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YifSwiSWQiOiJlOWZlZDBmOS0yYTMwLTQ3MTgtODNkNy1lYjFmN2I5NGYyYzgiLCJJbXBvcnRJZCI6bnVsbCwiVGl0bGUiOiJJbXBsw6ltZW50ZXIgbCdvdXRpbHMgc3VyIGxlIHNlcnZldXIgY2xpZW50IiwiTm90ZSI6bnVsbCwiSHlwZXJsaW5rIjp7IiRpZCI6IjQwNyIsIkFkZHJlc3MiOiIiLCJTdWJBZGRyZXNzIjoiIn0sIklzQ2hhbmdlZCI6ZmFsc2UsIklzTmV3IjpmYWxzZX1dLCJTd2ltbGFuZXMiOltdLCJNc1Byb2plY3RJdGVtc1RyZWUiOnsiJGlkIjoiNDA4IiwiUm9vdCI6eyJJbXBvcnRJZCI6bnVsbCwiSXNJbXBvcnRlZCI6ZmFsc2UsIkNoaWxkcmVuIjpbXX19LCJNZXRhZGF0YSI6eyIkaWQiOiI0MDkiLCJSZWNlbnRDb2xvcnNDb2xsZWN0aW9uIjoiW1wiI0ZGRUQ3RDMxXCIsXCIjRkY3MEFENDdcIixcIiNGRkVBMTYxRVwiXSJ9LCJTZXR0aW5ncyI6eyIkaWQiOiI0MTAiLCJJbXBhT3B0aW9ucyI6eyIkaWQiOiI0MT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IiLCJVc2VUaW1lIjpmYWxzZSwiV29ya0RheVN0YXJ0IjoiMDA6MDA6MDAiLCJXb3JrRGF5RW5kIjoiMjM6NTk6MDAifSwiTGFzdFVzZWRUZW1wbGF0ZUlkIjoiOTVmYmYwZjctY2E2Yy00YmI5LWFlNzgtMWFhZjJjYTk2MGVi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636</Words>
  <Application>Microsoft Office PowerPoint</Application>
  <PresentationFormat>Grand écran</PresentationFormat>
  <Paragraphs>124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45</cp:revision>
  <dcterms:created xsi:type="dcterms:W3CDTF">2019-11-20T07:40:40Z</dcterms:created>
  <dcterms:modified xsi:type="dcterms:W3CDTF">2019-11-21T16:10:14Z</dcterms:modified>
</cp:coreProperties>
</file>