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Actuellement, il n’existe aucun outil capable d’analyser un génome et d’en ressortir les voies métaboliques non-canoniques qui peuvent être sur-exprimées ou sous-exprimées.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voies métaboliques non-canoniques représentent les voies métaboliques non-</a:t>
            </a:r>
            <a:r>
              <a:rPr lang="fr-FR" sz="2000" dirty="0" err="1"/>
              <a:t>standardes</a:t>
            </a:r>
            <a:r>
              <a:rPr lang="fr-FR" sz="2000" dirty="0"/>
              <a:t>, c’est-à-dire des voies métaboliques qui regroupent certains composants des autres voies ou sont liées avec les autres voies via la surproduction d’une molécule.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Par exemple, la surexpression de la voie de la glycolyse (production de pyruvate) peut être interprétée comme une augmentation de la métabolisation de l’acétyl-CoA car le cycle de Krebs utilise le pyruvate et métabolise l’acétyl-CoA.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Développer un outil d’analyses de voies métaboliques canoniques et non-canoniques. L’outil sera accessible à tous les scientifiques et ne requerra aucune connaissance d’informatique pour son utilisation.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donnera des résultats parlants et publiables dans des articles scientifique.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utilisera une analyse de type ‘Topographique’ pour les analyses de voies métaboliques canoniques.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sera mis sur une plateforme web qui sera logée sur le serveur du client, c’est-à-dire le serveur de </a:t>
            </a:r>
            <a:r>
              <a:rPr lang="fr-FR" sz="2000" dirty="0" err="1"/>
              <a:t>Cellomet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/>
              <a:t>Permet le travail de groupe pour les différents codes requis dans ce projet</a:t>
            </a:r>
          </a:p>
          <a:p>
            <a:pPr algn="just"/>
            <a:r>
              <a:rPr lang="fr-FR" sz="2000" dirty="0"/>
              <a:t>R/R studio</a:t>
            </a:r>
          </a:p>
          <a:p>
            <a:pPr lvl="1" algn="just"/>
            <a:r>
              <a:rPr lang="fr-FR" sz="1600" dirty="0"/>
              <a:t>L’outil de code principal afin de permettre l’utilisation des différents packages R requis pour ces analyses</a:t>
            </a:r>
          </a:p>
          <a:p>
            <a:pPr algn="just"/>
            <a:r>
              <a:rPr lang="fr-FR" sz="2000" dirty="0" err="1"/>
              <a:t>ROntoTools</a:t>
            </a:r>
            <a:endParaRPr lang="fr-FR" sz="2000" dirty="0"/>
          </a:p>
          <a:p>
            <a:pPr lvl="1" algn="just"/>
            <a:r>
              <a:rPr lang="fr-FR" sz="1600" dirty="0"/>
              <a:t>Un package R permettant l’analyse des voies métaboliques de manière ‘Topographique’</a:t>
            </a:r>
          </a:p>
          <a:p>
            <a:pPr algn="just"/>
            <a:r>
              <a:rPr lang="fr-FR" sz="2000" dirty="0"/>
              <a:t>DESeq2</a:t>
            </a:r>
          </a:p>
          <a:p>
            <a:pPr lvl="1" algn="just"/>
            <a:r>
              <a:rPr lang="fr-FR" sz="1600" dirty="0"/>
              <a:t>Un package R qui servira à prétraiter et filtrer les données avant leurs utilisations dans le package </a:t>
            </a:r>
            <a:r>
              <a:rPr lang="fr-FR" sz="1600" dirty="0" err="1"/>
              <a:t>ROntoTool</a:t>
            </a:r>
            <a:endParaRPr lang="fr-FR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/>
              <a:t>Le langage qui permettra de coder l’interface de l’outil et de le stocker sur le serveur du client</a:t>
            </a:r>
          </a:p>
          <a:p>
            <a:pPr algn="just"/>
            <a:r>
              <a:rPr lang="fr-FR" sz="2000" dirty="0" err="1"/>
              <a:t>Odoo</a:t>
            </a:r>
            <a:endParaRPr lang="fr-FR" sz="2000" dirty="0"/>
          </a:p>
          <a:p>
            <a:pPr lvl="1" algn="just"/>
            <a:r>
              <a:rPr lang="fr-FR" sz="1600" dirty="0"/>
              <a:t>L’outil de gestion de projet, il permettra d’utiliser une méthode KANBAN.</a:t>
            </a:r>
          </a:p>
          <a:p>
            <a:pPr algn="just"/>
            <a:r>
              <a:rPr lang="fr-FR" sz="2000" dirty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/>
              <a:t>Un outil de recherche permettant de filtrer les résultats afin d’obtenir des articles scientifiques. Permettra à l’équipe d’effectuer les recherches sur les voies non-canoniques.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Comprendre l’outil </a:t>
            </a:r>
            <a:r>
              <a:rPr lang="fr-FR" sz="2000" dirty="0" err="1"/>
              <a:t>ROntoTools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22 novembre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Écrire le script fonctionnel de l’outil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Créer l’interface web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Faire le lien entre l’interface web et le script fonctionnel  21 Février 2020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Implémentation de l’outil sur le serveur </a:t>
            </a:r>
            <a:r>
              <a:rPr lang="fr-FR" sz="2000" dirty="0" err="1">
                <a:sym typeface="Wingdings" panose="05000000000000000000" pitchFamily="2" charset="2"/>
              </a:rPr>
              <a:t>Cellomet</a:t>
            </a:r>
            <a:r>
              <a:rPr lang="fr-FR" sz="2000" dirty="0">
                <a:sym typeface="Wingdings" panose="05000000000000000000" pitchFamily="2" charset="2"/>
              </a:rPr>
              <a:t>  20 Mars 2020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éléments à faire si le temps le permet :</a:t>
            </a:r>
          </a:p>
          <a:p>
            <a:pPr lvl="1" algn="just"/>
            <a:r>
              <a:rPr lang="fr-FR" sz="1600" dirty="0"/>
              <a:t>Comprendre et définir les voies non-canoniques</a:t>
            </a:r>
          </a:p>
          <a:p>
            <a:pPr lvl="1" algn="just"/>
            <a:r>
              <a:rPr lang="fr-FR" sz="1600" dirty="0"/>
              <a:t>Ajouter la possibilité d’analyser les voies non-canoniques dans l’outil</a:t>
            </a:r>
          </a:p>
        </p:txBody>
      </p:sp>
    </p:spTree>
    <p:extLst>
      <p:ext uri="{BB962C8B-B14F-4D97-AF65-F5344CB8AC3E}">
        <p14:creationId xmlns:p14="http://schemas.microsoft.com/office/powerpoint/2010/main" val="176126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455</Words>
  <Application>Microsoft Office PowerPoint</Application>
  <PresentationFormat>Grand écran</PresentationFormat>
  <Paragraphs>59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marie terrien</cp:lastModifiedBy>
  <cp:revision>16</cp:revision>
  <dcterms:created xsi:type="dcterms:W3CDTF">2019-11-20T07:40:40Z</dcterms:created>
  <dcterms:modified xsi:type="dcterms:W3CDTF">2019-11-20T13:22:09Z</dcterms:modified>
</cp:coreProperties>
</file>