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4" r:id="rId9"/>
    <p:sldId id="269" r:id="rId10"/>
    <p:sldId id="270" r:id="rId11"/>
    <p:sldId id="271" r:id="rId12"/>
    <p:sldId id="272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Diverses compétences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compétition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Accès à un expert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Mauvaise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Utilisation de package ‘open source ’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compétition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Mauvaise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Diverses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Accès à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97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9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</a:t>
            </a:r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started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56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016074" y="4859556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/>
              <a:t>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85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85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172731708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498</Words>
  <Application>Microsoft Office PowerPoint</Application>
  <PresentationFormat>Grand écran</PresentationFormat>
  <Paragraphs>166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54</cp:revision>
  <dcterms:created xsi:type="dcterms:W3CDTF">2019-11-20T07:40:40Z</dcterms:created>
  <dcterms:modified xsi:type="dcterms:W3CDTF">2019-12-09T09:50:52Z</dcterms:modified>
</cp:coreProperties>
</file>