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Actuellement, il n’existe aucun outil capable d’analyser un génome et d’en ressortir les voies métaboliques non-canoniques qui peuvent être sur-exprimées ou sous-exprimées.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voies métaboliques non-canoniques représentent les voies métaboliques non-</a:t>
            </a:r>
            <a:r>
              <a:rPr lang="fr-FR" sz="2000" dirty="0" err="1"/>
              <a:t>standardes</a:t>
            </a:r>
            <a:r>
              <a:rPr lang="fr-FR" sz="2000" dirty="0"/>
              <a:t>, c’est-à-dire des voies métaboliques qui regroupent certains composants des autres voies ou sont liées avec les autres voies via la surproduction d’une molécule.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Par exemple, la surexpression de la voie de la glycolyse (production de pyruvate) peut être interprétée comme une augmentation de la métabolisation de l’acétyl-CoA car le cycle de Krebs utilise le pyruvate et métabolise l’acétyl-CoA.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Développer un outil d’analyses de voies métaboliques canoniques et non-canoniques. L’outil sera accessible à tous les scientifiques et ne requerra aucune connaissance d’informatique pour son utilisation.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donnera des résultats parlants et publiables dans des articles scientifique.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utilisera une analyse de type ‘Topographique’ pour les analyses de voies métaboliques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sera mis sur une plateforme web qui sera logée sur le serveur du client, c’est-à-dire le serveur de </a:t>
            </a:r>
            <a:r>
              <a:rPr lang="fr-FR" sz="2000" dirty="0" err="1"/>
              <a:t>Cellomet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langage qui permettra 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</a:t>
            </a:r>
            <a:r>
              <a:rPr lang="fr-FR" sz="1600" dirty="0" smtClean="0"/>
              <a:t>Il permettra </a:t>
            </a:r>
            <a:r>
              <a:rPr lang="fr-FR" sz="1600" dirty="0"/>
              <a:t>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450</Words>
  <Application>Microsoft Office PowerPoint</Application>
  <PresentationFormat>Grand écran</PresentationFormat>
  <Paragraphs>59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17</cp:revision>
  <dcterms:created xsi:type="dcterms:W3CDTF">2019-11-20T07:40:40Z</dcterms:created>
  <dcterms:modified xsi:type="dcterms:W3CDTF">2019-11-20T14:28:23Z</dcterms:modified>
</cp:coreProperties>
</file>