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491"/>
  </p:normalViewPr>
  <p:slideViewPr>
    <p:cSldViewPr snapToGrid="0" snapToObjects="1">
      <p:cViewPr varScale="1">
        <p:scale>
          <a:sx n="75" d="100"/>
          <a:sy n="75" d="100"/>
        </p:scale>
        <p:origin x="19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20448-75AF-DB49-8E5F-66071EA3E49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8FBFC6-031D-4F49-8586-3A0F91251F3A}">
      <dgm:prSet/>
      <dgm:spPr/>
      <dgm:t>
        <a:bodyPr/>
        <a:lstStyle/>
        <a:p>
          <a:r>
            <a:rPr lang="he-IL" dirty="0"/>
            <a:t>1</a:t>
          </a:r>
          <a:endParaRPr lang="en-IL" dirty="0"/>
        </a:p>
      </dgm:t>
    </dgm:pt>
    <dgm:pt modelId="{0A12A46F-5C8C-F649-95BD-F954E0275286}" type="parTrans" cxnId="{2B9E0E40-AE55-0044-B4ED-A46004F71084}">
      <dgm:prSet/>
      <dgm:spPr/>
      <dgm:t>
        <a:bodyPr/>
        <a:lstStyle/>
        <a:p>
          <a:endParaRPr lang="en-US"/>
        </a:p>
      </dgm:t>
    </dgm:pt>
    <dgm:pt modelId="{7C5D70B8-1968-A440-90D9-AA66C0DC9DFE}" type="sibTrans" cxnId="{2B9E0E40-AE55-0044-B4ED-A46004F71084}">
      <dgm:prSet/>
      <dgm:spPr/>
      <dgm:t>
        <a:bodyPr/>
        <a:lstStyle/>
        <a:p>
          <a:endParaRPr lang="en-US"/>
        </a:p>
      </dgm:t>
    </dgm:pt>
    <dgm:pt modelId="{10ED92C4-27CD-C244-8894-9F6FE4B6B2B0}">
      <dgm:prSet/>
      <dgm:spPr/>
      <dgm:t>
        <a:bodyPr/>
        <a:lstStyle/>
        <a:p>
          <a:r>
            <a:rPr lang="he-IL" dirty="0"/>
            <a:t>2</a:t>
          </a:r>
          <a:endParaRPr lang="en-IL" dirty="0"/>
        </a:p>
      </dgm:t>
    </dgm:pt>
    <dgm:pt modelId="{F5E57C09-DDA8-A247-B996-E1BEB1ADF3B2}" type="parTrans" cxnId="{7CFCB001-838C-E346-8871-B963A229970D}">
      <dgm:prSet/>
      <dgm:spPr/>
      <dgm:t>
        <a:bodyPr/>
        <a:lstStyle/>
        <a:p>
          <a:endParaRPr lang="en-US"/>
        </a:p>
      </dgm:t>
    </dgm:pt>
    <dgm:pt modelId="{B7310829-4640-FF43-97F6-EFA08D0925D3}" type="sibTrans" cxnId="{7CFCB001-838C-E346-8871-B963A229970D}">
      <dgm:prSet/>
      <dgm:spPr/>
      <dgm:t>
        <a:bodyPr/>
        <a:lstStyle/>
        <a:p>
          <a:endParaRPr lang="en-US"/>
        </a:p>
      </dgm:t>
    </dgm:pt>
    <dgm:pt modelId="{899BEC24-EB92-904F-A3D5-1A4F9AF2C297}">
      <dgm:prSet/>
      <dgm:spPr/>
      <dgm:t>
        <a:bodyPr/>
        <a:lstStyle/>
        <a:p>
          <a:r>
            <a:rPr lang="he-IL" dirty="0"/>
            <a:t>3</a:t>
          </a:r>
          <a:endParaRPr lang="en-IL" dirty="0"/>
        </a:p>
      </dgm:t>
    </dgm:pt>
    <dgm:pt modelId="{A7B87FE5-B921-DE48-A2D8-C93FFF72D0F4}" type="parTrans" cxnId="{AFF543F1-C1F9-1E40-AE69-312B9CDFD1FA}">
      <dgm:prSet/>
      <dgm:spPr/>
      <dgm:t>
        <a:bodyPr/>
        <a:lstStyle/>
        <a:p>
          <a:endParaRPr lang="en-US"/>
        </a:p>
      </dgm:t>
    </dgm:pt>
    <dgm:pt modelId="{830D27C2-62C8-EE41-AC45-C9B9B585E85D}" type="sibTrans" cxnId="{AFF543F1-C1F9-1E40-AE69-312B9CDFD1FA}">
      <dgm:prSet/>
      <dgm:spPr/>
      <dgm:t>
        <a:bodyPr/>
        <a:lstStyle/>
        <a:p>
          <a:endParaRPr lang="en-US"/>
        </a:p>
      </dgm:t>
    </dgm:pt>
    <dgm:pt modelId="{790793EF-1BA3-B049-BC5E-3B3639B69F02}">
      <dgm:prSet/>
      <dgm:spPr/>
      <dgm:t>
        <a:bodyPr/>
        <a:lstStyle/>
        <a:p>
          <a:r>
            <a:rPr lang="he-IL" dirty="0"/>
            <a:t>4</a:t>
          </a:r>
          <a:endParaRPr lang="en-IL" dirty="0"/>
        </a:p>
      </dgm:t>
    </dgm:pt>
    <dgm:pt modelId="{0642CDF6-8606-A041-A9D3-B3BD32FA810D}" type="parTrans" cxnId="{89166DDE-D27F-2C4B-8527-560C50EAE358}">
      <dgm:prSet/>
      <dgm:spPr/>
      <dgm:t>
        <a:bodyPr/>
        <a:lstStyle/>
        <a:p>
          <a:endParaRPr lang="en-US"/>
        </a:p>
      </dgm:t>
    </dgm:pt>
    <dgm:pt modelId="{C6DF9F98-2AE6-B94A-81C8-5B3C234A83DF}" type="sibTrans" cxnId="{89166DDE-D27F-2C4B-8527-560C50EAE358}">
      <dgm:prSet/>
      <dgm:spPr/>
      <dgm:t>
        <a:bodyPr/>
        <a:lstStyle/>
        <a:p>
          <a:endParaRPr lang="en-US"/>
        </a:p>
      </dgm:t>
    </dgm:pt>
    <dgm:pt modelId="{B8C64D25-BC9C-B04B-AF61-05CD6B0BCB69}">
      <dgm:prSet/>
      <dgm:spPr/>
      <dgm:t>
        <a:bodyPr/>
        <a:lstStyle/>
        <a:p>
          <a:r>
            <a:rPr lang="he-IL" dirty="0"/>
            <a:t>5</a:t>
          </a:r>
          <a:endParaRPr lang="en-IL" dirty="0"/>
        </a:p>
      </dgm:t>
    </dgm:pt>
    <dgm:pt modelId="{A7E86E38-8A03-7A4F-8209-2B2EB366F0AB}" type="parTrans" cxnId="{CDA389B7-4D80-9C4D-85FB-C49DA3C26F16}">
      <dgm:prSet/>
      <dgm:spPr/>
      <dgm:t>
        <a:bodyPr/>
        <a:lstStyle/>
        <a:p>
          <a:endParaRPr lang="en-US"/>
        </a:p>
      </dgm:t>
    </dgm:pt>
    <dgm:pt modelId="{FACAA5A9-FC62-F14A-82F8-897C64083010}" type="sibTrans" cxnId="{CDA389B7-4D80-9C4D-85FB-C49DA3C26F16}">
      <dgm:prSet/>
      <dgm:spPr/>
      <dgm:t>
        <a:bodyPr/>
        <a:lstStyle/>
        <a:p>
          <a:endParaRPr lang="en-US"/>
        </a:p>
      </dgm:t>
    </dgm:pt>
    <dgm:pt modelId="{19FBB872-12EA-2746-9E9D-C89B26CD2334}">
      <dgm:prSet/>
      <dgm:spPr/>
      <dgm:t>
        <a:bodyPr/>
        <a:lstStyle/>
        <a:p>
          <a:r>
            <a:rPr lang="en-US" dirty="0"/>
            <a:t>Load the input mesh and perform preliminary calculations</a:t>
          </a:r>
          <a:endParaRPr lang="en-IL" dirty="0"/>
        </a:p>
      </dgm:t>
    </dgm:pt>
    <dgm:pt modelId="{D03C8836-91E9-AF48-90D8-D777B0908D2B}" type="parTrans" cxnId="{8A3259B9-FB17-8D4C-9E67-021053444AEE}">
      <dgm:prSet/>
      <dgm:spPr/>
      <dgm:t>
        <a:bodyPr/>
        <a:lstStyle/>
        <a:p>
          <a:endParaRPr lang="en-US"/>
        </a:p>
      </dgm:t>
    </dgm:pt>
    <dgm:pt modelId="{E70C5A5C-7FF8-9647-9D89-3605EA6768E6}" type="sibTrans" cxnId="{8A3259B9-FB17-8D4C-9E67-021053444AEE}">
      <dgm:prSet/>
      <dgm:spPr/>
      <dgm:t>
        <a:bodyPr/>
        <a:lstStyle/>
        <a:p>
          <a:endParaRPr lang="en-US"/>
        </a:p>
      </dgm:t>
    </dgm:pt>
    <dgm:pt modelId="{EC323E76-87E7-6043-9AFD-705AB1AAEA51}">
      <dgm:prSet/>
      <dgm:spPr/>
      <dgm:t>
        <a:bodyPr/>
        <a:lstStyle/>
        <a:p>
          <a:r>
            <a:rPr lang="en-US" dirty="0"/>
            <a:t>Calculate the seed starting point (from which the mesh is additively computed)</a:t>
          </a:r>
          <a:endParaRPr lang="en-IL" dirty="0"/>
        </a:p>
      </dgm:t>
    </dgm:pt>
    <dgm:pt modelId="{49F62691-BB75-D04B-A84F-6921C3D4770A}" type="parTrans" cxnId="{9FA66249-AFFE-B843-ACD1-891A73659376}">
      <dgm:prSet/>
      <dgm:spPr/>
      <dgm:t>
        <a:bodyPr/>
        <a:lstStyle/>
        <a:p>
          <a:endParaRPr lang="en-US"/>
        </a:p>
      </dgm:t>
    </dgm:pt>
    <dgm:pt modelId="{E24CC23C-37CA-D64B-B23E-6E1D283A10DF}" type="sibTrans" cxnId="{9FA66249-AFFE-B843-ACD1-891A73659376}">
      <dgm:prSet/>
      <dgm:spPr/>
      <dgm:t>
        <a:bodyPr/>
        <a:lstStyle/>
        <a:p>
          <a:endParaRPr lang="en-US"/>
        </a:p>
      </dgm:t>
    </dgm:pt>
    <dgm:pt modelId="{2842DE4B-AF68-9044-BB27-9F84B09F6E55}">
      <dgm:prSet/>
      <dgm:spPr/>
      <dgm:t>
        <a:bodyPr/>
        <a:lstStyle/>
        <a:p>
          <a:r>
            <a:rPr lang="en-US" dirty="0"/>
            <a:t>Add triangles to the holder until conditions are met</a:t>
          </a:r>
          <a:endParaRPr lang="en-IL" dirty="0"/>
        </a:p>
      </dgm:t>
    </dgm:pt>
    <dgm:pt modelId="{4A8DDEC0-CA06-EB4C-AEDF-93B19911C163}" type="parTrans" cxnId="{12172CB4-0E4A-DB47-ACCC-39428F45C46E}">
      <dgm:prSet/>
      <dgm:spPr/>
      <dgm:t>
        <a:bodyPr/>
        <a:lstStyle/>
        <a:p>
          <a:endParaRPr lang="en-US"/>
        </a:p>
      </dgm:t>
    </dgm:pt>
    <dgm:pt modelId="{FDF7F8F8-09E8-2D4E-867B-C583A97F6A55}" type="sibTrans" cxnId="{12172CB4-0E4A-DB47-ACCC-39428F45C46E}">
      <dgm:prSet/>
      <dgm:spPr/>
      <dgm:t>
        <a:bodyPr/>
        <a:lstStyle/>
        <a:p>
          <a:endParaRPr lang="en-US"/>
        </a:p>
      </dgm:t>
    </dgm:pt>
    <dgm:pt modelId="{18AA8529-A48C-CD4B-BEC1-82D8FF157585}">
      <dgm:prSet/>
      <dgm:spPr/>
      <dgm:t>
        <a:bodyPr/>
        <a:lstStyle/>
        <a:p>
          <a:r>
            <a:rPr lang="en-US" dirty="0"/>
            <a:t>Repeat 2 and 3 according to user’s command</a:t>
          </a:r>
          <a:endParaRPr lang="en-IL" dirty="0"/>
        </a:p>
      </dgm:t>
    </dgm:pt>
    <dgm:pt modelId="{DE5615E6-9B19-384B-8408-360FC7417F69}" type="parTrans" cxnId="{A44B72C6-9F08-9649-8ED2-9980C5096A64}">
      <dgm:prSet/>
      <dgm:spPr/>
      <dgm:t>
        <a:bodyPr/>
        <a:lstStyle/>
        <a:p>
          <a:endParaRPr lang="en-US"/>
        </a:p>
      </dgm:t>
    </dgm:pt>
    <dgm:pt modelId="{F1297501-121D-034C-8DFA-792C264EE038}" type="sibTrans" cxnId="{A44B72C6-9F08-9649-8ED2-9980C5096A64}">
      <dgm:prSet/>
      <dgm:spPr/>
      <dgm:t>
        <a:bodyPr/>
        <a:lstStyle/>
        <a:p>
          <a:endParaRPr lang="en-US"/>
        </a:p>
      </dgm:t>
    </dgm:pt>
    <dgm:pt modelId="{A116AC08-2A1D-094D-AABD-77FF8203170B}">
      <dgm:prSet/>
      <dgm:spPr/>
      <dgm:t>
        <a:bodyPr/>
        <a:lstStyle/>
        <a:p>
          <a:r>
            <a:rPr lang="en-US" dirty="0"/>
            <a:t>Output clustered representative holders to “Outputs” folder</a:t>
          </a:r>
          <a:endParaRPr lang="en-IL" dirty="0"/>
        </a:p>
      </dgm:t>
    </dgm:pt>
    <dgm:pt modelId="{892869F5-BF4D-CD48-8267-2DE4BCC6A65E}" type="parTrans" cxnId="{EAE0E813-79FC-6140-AFBE-61A72C8307B5}">
      <dgm:prSet/>
      <dgm:spPr/>
      <dgm:t>
        <a:bodyPr/>
        <a:lstStyle/>
        <a:p>
          <a:endParaRPr lang="en-US"/>
        </a:p>
      </dgm:t>
    </dgm:pt>
    <dgm:pt modelId="{EC080437-CF27-FF43-A792-22399F325AD7}" type="sibTrans" cxnId="{EAE0E813-79FC-6140-AFBE-61A72C8307B5}">
      <dgm:prSet/>
      <dgm:spPr/>
      <dgm:t>
        <a:bodyPr/>
        <a:lstStyle/>
        <a:p>
          <a:endParaRPr lang="en-US"/>
        </a:p>
      </dgm:t>
    </dgm:pt>
    <dgm:pt modelId="{4A8C1254-27D7-144A-9170-8B6A2C53FAB6}" type="pres">
      <dgm:prSet presAssocID="{48120448-75AF-DB49-8E5F-66071EA3E494}" presName="linearFlow" presStyleCnt="0">
        <dgm:presLayoutVars>
          <dgm:dir/>
          <dgm:animLvl val="lvl"/>
          <dgm:resizeHandles val="exact"/>
        </dgm:presLayoutVars>
      </dgm:prSet>
      <dgm:spPr/>
    </dgm:pt>
    <dgm:pt modelId="{DCA0C5AD-193D-1D41-BFA6-1E5F77CBA0CD}" type="pres">
      <dgm:prSet presAssocID="{5C8FBFC6-031D-4F49-8586-3A0F91251F3A}" presName="composite" presStyleCnt="0"/>
      <dgm:spPr/>
    </dgm:pt>
    <dgm:pt modelId="{74BF6B94-B34A-CF4D-B327-8C860A1FBCC9}" type="pres">
      <dgm:prSet presAssocID="{5C8FBFC6-031D-4F49-8586-3A0F91251F3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53E67F6-D77B-EE49-B4BF-5D2BD53B53BC}" type="pres">
      <dgm:prSet presAssocID="{5C8FBFC6-031D-4F49-8586-3A0F91251F3A}" presName="descendantText" presStyleLbl="alignAcc1" presStyleIdx="0" presStyleCnt="5">
        <dgm:presLayoutVars>
          <dgm:bulletEnabled val="1"/>
        </dgm:presLayoutVars>
      </dgm:prSet>
      <dgm:spPr/>
    </dgm:pt>
    <dgm:pt modelId="{4609C0C7-8B24-1046-97C7-9723530C41F2}" type="pres">
      <dgm:prSet presAssocID="{7C5D70B8-1968-A440-90D9-AA66C0DC9DFE}" presName="sp" presStyleCnt="0"/>
      <dgm:spPr/>
    </dgm:pt>
    <dgm:pt modelId="{FF3AC897-4977-AD45-B24E-AA205862D016}" type="pres">
      <dgm:prSet presAssocID="{10ED92C4-27CD-C244-8894-9F6FE4B6B2B0}" presName="composite" presStyleCnt="0"/>
      <dgm:spPr/>
    </dgm:pt>
    <dgm:pt modelId="{EFFD60EF-B483-DB47-A188-2EC518DBB23D}" type="pres">
      <dgm:prSet presAssocID="{10ED92C4-27CD-C244-8894-9F6FE4B6B2B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9D1A6D2-EBFB-F541-8CE2-27BA837F48CC}" type="pres">
      <dgm:prSet presAssocID="{10ED92C4-27CD-C244-8894-9F6FE4B6B2B0}" presName="descendantText" presStyleLbl="alignAcc1" presStyleIdx="1" presStyleCnt="5">
        <dgm:presLayoutVars>
          <dgm:bulletEnabled val="1"/>
        </dgm:presLayoutVars>
      </dgm:prSet>
      <dgm:spPr/>
    </dgm:pt>
    <dgm:pt modelId="{BDB84995-8F49-8B42-95DA-439CB268B699}" type="pres">
      <dgm:prSet presAssocID="{B7310829-4640-FF43-97F6-EFA08D0925D3}" presName="sp" presStyleCnt="0"/>
      <dgm:spPr/>
    </dgm:pt>
    <dgm:pt modelId="{BA8EEF66-BFC8-DA4F-965D-8A0AEBE86A6E}" type="pres">
      <dgm:prSet presAssocID="{899BEC24-EB92-904F-A3D5-1A4F9AF2C297}" presName="composite" presStyleCnt="0"/>
      <dgm:spPr/>
    </dgm:pt>
    <dgm:pt modelId="{FE605593-2E77-EF48-B4E7-1A16EB35F8CE}" type="pres">
      <dgm:prSet presAssocID="{899BEC24-EB92-904F-A3D5-1A4F9AF2C29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4449A1C-9B50-5F47-907B-EEB656075677}" type="pres">
      <dgm:prSet presAssocID="{899BEC24-EB92-904F-A3D5-1A4F9AF2C297}" presName="descendantText" presStyleLbl="alignAcc1" presStyleIdx="2" presStyleCnt="5">
        <dgm:presLayoutVars>
          <dgm:bulletEnabled val="1"/>
        </dgm:presLayoutVars>
      </dgm:prSet>
      <dgm:spPr/>
    </dgm:pt>
    <dgm:pt modelId="{285BD2A6-098C-7F44-B55B-8B419ED95A82}" type="pres">
      <dgm:prSet presAssocID="{830D27C2-62C8-EE41-AC45-C9B9B585E85D}" presName="sp" presStyleCnt="0"/>
      <dgm:spPr/>
    </dgm:pt>
    <dgm:pt modelId="{4B672643-9433-4A43-99FD-439C45AD5E9A}" type="pres">
      <dgm:prSet presAssocID="{790793EF-1BA3-B049-BC5E-3B3639B69F02}" presName="composite" presStyleCnt="0"/>
      <dgm:spPr/>
    </dgm:pt>
    <dgm:pt modelId="{217086F3-5240-5D40-A690-F39095C41A53}" type="pres">
      <dgm:prSet presAssocID="{790793EF-1BA3-B049-BC5E-3B3639B69F02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75318B8-108F-8647-9406-9728D37173A3}" type="pres">
      <dgm:prSet presAssocID="{790793EF-1BA3-B049-BC5E-3B3639B69F02}" presName="descendantText" presStyleLbl="alignAcc1" presStyleIdx="3" presStyleCnt="5">
        <dgm:presLayoutVars>
          <dgm:bulletEnabled val="1"/>
        </dgm:presLayoutVars>
      </dgm:prSet>
      <dgm:spPr/>
    </dgm:pt>
    <dgm:pt modelId="{1513847B-7DC3-E140-946D-18E9073E054E}" type="pres">
      <dgm:prSet presAssocID="{C6DF9F98-2AE6-B94A-81C8-5B3C234A83DF}" presName="sp" presStyleCnt="0"/>
      <dgm:spPr/>
    </dgm:pt>
    <dgm:pt modelId="{76BBF431-782A-EB48-861A-1772457AC6B5}" type="pres">
      <dgm:prSet presAssocID="{B8C64D25-BC9C-B04B-AF61-05CD6B0BCB69}" presName="composite" presStyleCnt="0"/>
      <dgm:spPr/>
    </dgm:pt>
    <dgm:pt modelId="{E7F50A8D-C343-9C4E-BCEC-F6C203D9B608}" type="pres">
      <dgm:prSet presAssocID="{B8C64D25-BC9C-B04B-AF61-05CD6B0BCB6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48DE07-38DC-CB4C-88ED-AFCA1263D0A3}" type="pres">
      <dgm:prSet presAssocID="{B8C64D25-BC9C-B04B-AF61-05CD6B0BCB69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C6CD5A00-3261-8547-9191-52400DE6F9A8}" type="presOf" srcId="{899BEC24-EB92-904F-A3D5-1A4F9AF2C297}" destId="{FE605593-2E77-EF48-B4E7-1A16EB35F8CE}" srcOrd="0" destOrd="0" presId="urn:microsoft.com/office/officeart/2005/8/layout/chevron2"/>
    <dgm:cxn modelId="{7CFCB001-838C-E346-8871-B963A229970D}" srcId="{48120448-75AF-DB49-8E5F-66071EA3E494}" destId="{10ED92C4-27CD-C244-8894-9F6FE4B6B2B0}" srcOrd="1" destOrd="0" parTransId="{F5E57C09-DDA8-A247-B996-E1BEB1ADF3B2}" sibTransId="{B7310829-4640-FF43-97F6-EFA08D0925D3}"/>
    <dgm:cxn modelId="{EAE0E813-79FC-6140-AFBE-61A72C8307B5}" srcId="{B8C64D25-BC9C-B04B-AF61-05CD6B0BCB69}" destId="{A116AC08-2A1D-094D-AABD-77FF8203170B}" srcOrd="0" destOrd="0" parTransId="{892869F5-BF4D-CD48-8267-2DE4BCC6A65E}" sibTransId="{EC080437-CF27-FF43-A792-22399F325AD7}"/>
    <dgm:cxn modelId="{7E5CB42F-2D0F-D749-A0CC-EAF7BAF741D1}" type="presOf" srcId="{A116AC08-2A1D-094D-AABD-77FF8203170B}" destId="{5848DE07-38DC-CB4C-88ED-AFCA1263D0A3}" srcOrd="0" destOrd="0" presId="urn:microsoft.com/office/officeart/2005/8/layout/chevron2"/>
    <dgm:cxn modelId="{F225053A-1B01-EB41-842A-4A584864F2A0}" type="presOf" srcId="{48120448-75AF-DB49-8E5F-66071EA3E494}" destId="{4A8C1254-27D7-144A-9170-8B6A2C53FAB6}" srcOrd="0" destOrd="0" presId="urn:microsoft.com/office/officeart/2005/8/layout/chevron2"/>
    <dgm:cxn modelId="{2B9E0E40-AE55-0044-B4ED-A46004F71084}" srcId="{48120448-75AF-DB49-8E5F-66071EA3E494}" destId="{5C8FBFC6-031D-4F49-8586-3A0F91251F3A}" srcOrd="0" destOrd="0" parTransId="{0A12A46F-5C8C-F649-95BD-F954E0275286}" sibTransId="{7C5D70B8-1968-A440-90D9-AA66C0DC9DFE}"/>
    <dgm:cxn modelId="{E24ECE41-F3EE-D14D-9370-509F30038096}" type="presOf" srcId="{5C8FBFC6-031D-4F49-8586-3A0F91251F3A}" destId="{74BF6B94-B34A-CF4D-B327-8C860A1FBCC9}" srcOrd="0" destOrd="0" presId="urn:microsoft.com/office/officeart/2005/8/layout/chevron2"/>
    <dgm:cxn modelId="{2D482343-6E5A-404C-8516-F69834C2925B}" type="presOf" srcId="{19FBB872-12EA-2746-9E9D-C89B26CD2334}" destId="{953E67F6-D77B-EE49-B4BF-5D2BD53B53BC}" srcOrd="0" destOrd="0" presId="urn:microsoft.com/office/officeart/2005/8/layout/chevron2"/>
    <dgm:cxn modelId="{9FA66249-AFFE-B843-ACD1-891A73659376}" srcId="{10ED92C4-27CD-C244-8894-9F6FE4B6B2B0}" destId="{EC323E76-87E7-6043-9AFD-705AB1AAEA51}" srcOrd="0" destOrd="0" parTransId="{49F62691-BB75-D04B-A84F-6921C3D4770A}" sibTransId="{E24CC23C-37CA-D64B-B23E-6E1D283A10DF}"/>
    <dgm:cxn modelId="{F4A7E272-4E45-9842-84DD-6A6F0E537E7D}" type="presOf" srcId="{10ED92C4-27CD-C244-8894-9F6FE4B6B2B0}" destId="{EFFD60EF-B483-DB47-A188-2EC518DBB23D}" srcOrd="0" destOrd="0" presId="urn:microsoft.com/office/officeart/2005/8/layout/chevron2"/>
    <dgm:cxn modelId="{F2FFFB7C-36FA-D840-9717-38DBA6FBECA6}" type="presOf" srcId="{EC323E76-87E7-6043-9AFD-705AB1AAEA51}" destId="{A9D1A6D2-EBFB-F541-8CE2-27BA837F48CC}" srcOrd="0" destOrd="0" presId="urn:microsoft.com/office/officeart/2005/8/layout/chevron2"/>
    <dgm:cxn modelId="{8FF39EA9-11E6-6846-80B4-657895BD22AD}" type="presOf" srcId="{18AA8529-A48C-CD4B-BEC1-82D8FF157585}" destId="{F75318B8-108F-8647-9406-9728D37173A3}" srcOrd="0" destOrd="0" presId="urn:microsoft.com/office/officeart/2005/8/layout/chevron2"/>
    <dgm:cxn modelId="{12172CB4-0E4A-DB47-ACCC-39428F45C46E}" srcId="{899BEC24-EB92-904F-A3D5-1A4F9AF2C297}" destId="{2842DE4B-AF68-9044-BB27-9F84B09F6E55}" srcOrd="0" destOrd="0" parTransId="{4A8DDEC0-CA06-EB4C-AEDF-93B19911C163}" sibTransId="{FDF7F8F8-09E8-2D4E-867B-C583A97F6A55}"/>
    <dgm:cxn modelId="{CDA389B7-4D80-9C4D-85FB-C49DA3C26F16}" srcId="{48120448-75AF-DB49-8E5F-66071EA3E494}" destId="{B8C64D25-BC9C-B04B-AF61-05CD6B0BCB69}" srcOrd="4" destOrd="0" parTransId="{A7E86E38-8A03-7A4F-8209-2B2EB366F0AB}" sibTransId="{FACAA5A9-FC62-F14A-82F8-897C64083010}"/>
    <dgm:cxn modelId="{8A3259B9-FB17-8D4C-9E67-021053444AEE}" srcId="{5C8FBFC6-031D-4F49-8586-3A0F91251F3A}" destId="{19FBB872-12EA-2746-9E9D-C89B26CD2334}" srcOrd="0" destOrd="0" parTransId="{D03C8836-91E9-AF48-90D8-D777B0908D2B}" sibTransId="{E70C5A5C-7FF8-9647-9D89-3605EA6768E6}"/>
    <dgm:cxn modelId="{A44B72C6-9F08-9649-8ED2-9980C5096A64}" srcId="{790793EF-1BA3-B049-BC5E-3B3639B69F02}" destId="{18AA8529-A48C-CD4B-BEC1-82D8FF157585}" srcOrd="0" destOrd="0" parTransId="{DE5615E6-9B19-384B-8408-360FC7417F69}" sibTransId="{F1297501-121D-034C-8DFA-792C264EE038}"/>
    <dgm:cxn modelId="{04778EDC-5623-5E4E-8D65-1C4CF97870E2}" type="presOf" srcId="{B8C64D25-BC9C-B04B-AF61-05CD6B0BCB69}" destId="{E7F50A8D-C343-9C4E-BCEC-F6C203D9B608}" srcOrd="0" destOrd="0" presId="urn:microsoft.com/office/officeart/2005/8/layout/chevron2"/>
    <dgm:cxn modelId="{89166DDE-D27F-2C4B-8527-560C50EAE358}" srcId="{48120448-75AF-DB49-8E5F-66071EA3E494}" destId="{790793EF-1BA3-B049-BC5E-3B3639B69F02}" srcOrd="3" destOrd="0" parTransId="{0642CDF6-8606-A041-A9D3-B3BD32FA810D}" sibTransId="{C6DF9F98-2AE6-B94A-81C8-5B3C234A83DF}"/>
    <dgm:cxn modelId="{89C0D0E7-CDF9-9442-B354-49880E8CD147}" type="presOf" srcId="{790793EF-1BA3-B049-BC5E-3B3639B69F02}" destId="{217086F3-5240-5D40-A690-F39095C41A53}" srcOrd="0" destOrd="0" presId="urn:microsoft.com/office/officeart/2005/8/layout/chevron2"/>
    <dgm:cxn modelId="{490E88E8-4BC0-B843-8287-7CB7F76F9E81}" type="presOf" srcId="{2842DE4B-AF68-9044-BB27-9F84B09F6E55}" destId="{24449A1C-9B50-5F47-907B-EEB656075677}" srcOrd="0" destOrd="0" presId="urn:microsoft.com/office/officeart/2005/8/layout/chevron2"/>
    <dgm:cxn modelId="{AFF543F1-C1F9-1E40-AE69-312B9CDFD1FA}" srcId="{48120448-75AF-DB49-8E5F-66071EA3E494}" destId="{899BEC24-EB92-904F-A3D5-1A4F9AF2C297}" srcOrd="2" destOrd="0" parTransId="{A7B87FE5-B921-DE48-A2D8-C93FFF72D0F4}" sibTransId="{830D27C2-62C8-EE41-AC45-C9B9B585E85D}"/>
    <dgm:cxn modelId="{7807E1D2-3048-7944-8488-35EBCDA84C7C}" type="presParOf" srcId="{4A8C1254-27D7-144A-9170-8B6A2C53FAB6}" destId="{DCA0C5AD-193D-1D41-BFA6-1E5F77CBA0CD}" srcOrd="0" destOrd="0" presId="urn:microsoft.com/office/officeart/2005/8/layout/chevron2"/>
    <dgm:cxn modelId="{7252F210-4162-4046-8F9C-DEFBD5EF1FAE}" type="presParOf" srcId="{DCA0C5AD-193D-1D41-BFA6-1E5F77CBA0CD}" destId="{74BF6B94-B34A-CF4D-B327-8C860A1FBCC9}" srcOrd="0" destOrd="0" presId="urn:microsoft.com/office/officeart/2005/8/layout/chevron2"/>
    <dgm:cxn modelId="{931E42FA-2E66-ED45-B0EF-F184DC3CF1AD}" type="presParOf" srcId="{DCA0C5AD-193D-1D41-BFA6-1E5F77CBA0CD}" destId="{953E67F6-D77B-EE49-B4BF-5D2BD53B53BC}" srcOrd="1" destOrd="0" presId="urn:microsoft.com/office/officeart/2005/8/layout/chevron2"/>
    <dgm:cxn modelId="{E5C40354-C266-CE41-999D-E866B3C34D3A}" type="presParOf" srcId="{4A8C1254-27D7-144A-9170-8B6A2C53FAB6}" destId="{4609C0C7-8B24-1046-97C7-9723530C41F2}" srcOrd="1" destOrd="0" presId="urn:microsoft.com/office/officeart/2005/8/layout/chevron2"/>
    <dgm:cxn modelId="{A25EFABD-1022-9C4E-BE59-95FB5248883E}" type="presParOf" srcId="{4A8C1254-27D7-144A-9170-8B6A2C53FAB6}" destId="{FF3AC897-4977-AD45-B24E-AA205862D016}" srcOrd="2" destOrd="0" presId="urn:microsoft.com/office/officeart/2005/8/layout/chevron2"/>
    <dgm:cxn modelId="{43DE7716-7696-DF45-8980-4D2E3232FBE6}" type="presParOf" srcId="{FF3AC897-4977-AD45-B24E-AA205862D016}" destId="{EFFD60EF-B483-DB47-A188-2EC518DBB23D}" srcOrd="0" destOrd="0" presId="urn:microsoft.com/office/officeart/2005/8/layout/chevron2"/>
    <dgm:cxn modelId="{0A560972-F484-1141-A809-0E24EA1E4242}" type="presParOf" srcId="{FF3AC897-4977-AD45-B24E-AA205862D016}" destId="{A9D1A6D2-EBFB-F541-8CE2-27BA837F48CC}" srcOrd="1" destOrd="0" presId="urn:microsoft.com/office/officeart/2005/8/layout/chevron2"/>
    <dgm:cxn modelId="{E4624D24-6D95-6544-A982-270EF0BEF8D4}" type="presParOf" srcId="{4A8C1254-27D7-144A-9170-8B6A2C53FAB6}" destId="{BDB84995-8F49-8B42-95DA-439CB268B699}" srcOrd="3" destOrd="0" presId="urn:microsoft.com/office/officeart/2005/8/layout/chevron2"/>
    <dgm:cxn modelId="{C2701B99-0008-A045-8307-72A71F143756}" type="presParOf" srcId="{4A8C1254-27D7-144A-9170-8B6A2C53FAB6}" destId="{BA8EEF66-BFC8-DA4F-965D-8A0AEBE86A6E}" srcOrd="4" destOrd="0" presId="urn:microsoft.com/office/officeart/2005/8/layout/chevron2"/>
    <dgm:cxn modelId="{6C63B927-E8CD-C946-9CFE-EC61EA1E4630}" type="presParOf" srcId="{BA8EEF66-BFC8-DA4F-965D-8A0AEBE86A6E}" destId="{FE605593-2E77-EF48-B4E7-1A16EB35F8CE}" srcOrd="0" destOrd="0" presId="urn:microsoft.com/office/officeart/2005/8/layout/chevron2"/>
    <dgm:cxn modelId="{D61056B2-D897-354A-B210-6D1E8356DB47}" type="presParOf" srcId="{BA8EEF66-BFC8-DA4F-965D-8A0AEBE86A6E}" destId="{24449A1C-9B50-5F47-907B-EEB656075677}" srcOrd="1" destOrd="0" presId="urn:microsoft.com/office/officeart/2005/8/layout/chevron2"/>
    <dgm:cxn modelId="{4E853287-ACBE-D646-9367-6970FD951E57}" type="presParOf" srcId="{4A8C1254-27D7-144A-9170-8B6A2C53FAB6}" destId="{285BD2A6-098C-7F44-B55B-8B419ED95A82}" srcOrd="5" destOrd="0" presId="urn:microsoft.com/office/officeart/2005/8/layout/chevron2"/>
    <dgm:cxn modelId="{B509F64A-6955-BA4E-A665-00CA20BBD737}" type="presParOf" srcId="{4A8C1254-27D7-144A-9170-8B6A2C53FAB6}" destId="{4B672643-9433-4A43-99FD-439C45AD5E9A}" srcOrd="6" destOrd="0" presId="urn:microsoft.com/office/officeart/2005/8/layout/chevron2"/>
    <dgm:cxn modelId="{8C9D800A-DC9D-194C-B2F6-93F8B53DCFD1}" type="presParOf" srcId="{4B672643-9433-4A43-99FD-439C45AD5E9A}" destId="{217086F3-5240-5D40-A690-F39095C41A53}" srcOrd="0" destOrd="0" presId="urn:microsoft.com/office/officeart/2005/8/layout/chevron2"/>
    <dgm:cxn modelId="{0833932C-D671-3249-8026-03F32E36CFD5}" type="presParOf" srcId="{4B672643-9433-4A43-99FD-439C45AD5E9A}" destId="{F75318B8-108F-8647-9406-9728D37173A3}" srcOrd="1" destOrd="0" presId="urn:microsoft.com/office/officeart/2005/8/layout/chevron2"/>
    <dgm:cxn modelId="{036E49F5-F7CF-DD43-8F59-CDDF44EDAF44}" type="presParOf" srcId="{4A8C1254-27D7-144A-9170-8B6A2C53FAB6}" destId="{1513847B-7DC3-E140-946D-18E9073E054E}" srcOrd="7" destOrd="0" presId="urn:microsoft.com/office/officeart/2005/8/layout/chevron2"/>
    <dgm:cxn modelId="{D6E55026-9A76-7242-A22E-E485155794A7}" type="presParOf" srcId="{4A8C1254-27D7-144A-9170-8B6A2C53FAB6}" destId="{76BBF431-782A-EB48-861A-1772457AC6B5}" srcOrd="8" destOrd="0" presId="urn:microsoft.com/office/officeart/2005/8/layout/chevron2"/>
    <dgm:cxn modelId="{322BF2F8-8149-4B48-AA3E-C5D773DB8549}" type="presParOf" srcId="{76BBF431-782A-EB48-861A-1772457AC6B5}" destId="{E7F50A8D-C343-9C4E-BCEC-F6C203D9B608}" srcOrd="0" destOrd="0" presId="urn:microsoft.com/office/officeart/2005/8/layout/chevron2"/>
    <dgm:cxn modelId="{8155497F-DB13-1447-8541-E9D67760A3C7}" type="presParOf" srcId="{76BBF431-782A-EB48-861A-1772457AC6B5}" destId="{5848DE07-38DC-CB4C-88ED-AFCA1263D0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F6B94-B34A-CF4D-B327-8C860A1FBCC9}">
      <dsp:nvSpPr>
        <dsp:cNvPr id="0" name=""/>
        <dsp:cNvSpPr/>
      </dsp:nvSpPr>
      <dsp:spPr>
        <a:xfrm rot="5400000">
          <a:off x="-161839" y="162512"/>
          <a:ext cx="1078927" cy="755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1</a:t>
          </a:r>
          <a:endParaRPr lang="en-IL" sz="2100" kern="1200" dirty="0"/>
        </a:p>
      </dsp:txBody>
      <dsp:txXfrm rot="-5400000">
        <a:off x="1" y="378298"/>
        <a:ext cx="755249" cy="323678"/>
      </dsp:txXfrm>
    </dsp:sp>
    <dsp:sp modelId="{953E67F6-D77B-EE49-B4BF-5D2BD53B53BC}">
      <dsp:nvSpPr>
        <dsp:cNvPr id="0" name=""/>
        <dsp:cNvSpPr/>
      </dsp:nvSpPr>
      <dsp:spPr>
        <a:xfrm rot="5400000">
          <a:off x="3685602" y="-2929679"/>
          <a:ext cx="701302" cy="6562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Load the input mesh and perform preliminary calculations</a:t>
          </a:r>
          <a:endParaRPr lang="en-IL" sz="2100" kern="1200" dirty="0"/>
        </a:p>
      </dsp:txBody>
      <dsp:txXfrm rot="-5400000">
        <a:off x="755249" y="34909"/>
        <a:ext cx="6527774" cy="632832"/>
      </dsp:txXfrm>
    </dsp:sp>
    <dsp:sp modelId="{EFFD60EF-B483-DB47-A188-2EC518DBB23D}">
      <dsp:nvSpPr>
        <dsp:cNvPr id="0" name=""/>
        <dsp:cNvSpPr/>
      </dsp:nvSpPr>
      <dsp:spPr>
        <a:xfrm rot="5400000">
          <a:off x="-161839" y="1124129"/>
          <a:ext cx="1078927" cy="755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2</a:t>
          </a:r>
          <a:endParaRPr lang="en-IL" sz="2100" kern="1200" dirty="0"/>
        </a:p>
      </dsp:txBody>
      <dsp:txXfrm rot="-5400000">
        <a:off x="1" y="1339915"/>
        <a:ext cx="755249" cy="323678"/>
      </dsp:txXfrm>
    </dsp:sp>
    <dsp:sp modelId="{A9D1A6D2-EBFB-F541-8CE2-27BA837F48CC}">
      <dsp:nvSpPr>
        <dsp:cNvPr id="0" name=""/>
        <dsp:cNvSpPr/>
      </dsp:nvSpPr>
      <dsp:spPr>
        <a:xfrm rot="5400000">
          <a:off x="3685602" y="-1968063"/>
          <a:ext cx="701302" cy="6562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Calculate the seed starting point (from which the mesh is additively computed)</a:t>
          </a:r>
          <a:endParaRPr lang="en-IL" sz="2100" kern="1200" dirty="0"/>
        </a:p>
      </dsp:txBody>
      <dsp:txXfrm rot="-5400000">
        <a:off x="755249" y="996525"/>
        <a:ext cx="6527774" cy="632832"/>
      </dsp:txXfrm>
    </dsp:sp>
    <dsp:sp modelId="{FE605593-2E77-EF48-B4E7-1A16EB35F8CE}">
      <dsp:nvSpPr>
        <dsp:cNvPr id="0" name=""/>
        <dsp:cNvSpPr/>
      </dsp:nvSpPr>
      <dsp:spPr>
        <a:xfrm rot="5400000">
          <a:off x="-161839" y="2085745"/>
          <a:ext cx="1078927" cy="755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3</a:t>
          </a:r>
          <a:endParaRPr lang="en-IL" sz="2100" kern="1200" dirty="0"/>
        </a:p>
      </dsp:txBody>
      <dsp:txXfrm rot="-5400000">
        <a:off x="1" y="2301531"/>
        <a:ext cx="755249" cy="323678"/>
      </dsp:txXfrm>
    </dsp:sp>
    <dsp:sp modelId="{24449A1C-9B50-5F47-907B-EEB656075677}">
      <dsp:nvSpPr>
        <dsp:cNvPr id="0" name=""/>
        <dsp:cNvSpPr/>
      </dsp:nvSpPr>
      <dsp:spPr>
        <a:xfrm rot="5400000">
          <a:off x="3685602" y="-1006446"/>
          <a:ext cx="701302" cy="6562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Add triangles to the holder until conditions are met</a:t>
          </a:r>
          <a:endParaRPr lang="en-IL" sz="2100" kern="1200" dirty="0"/>
        </a:p>
      </dsp:txBody>
      <dsp:txXfrm rot="-5400000">
        <a:off x="755249" y="1958142"/>
        <a:ext cx="6527774" cy="632832"/>
      </dsp:txXfrm>
    </dsp:sp>
    <dsp:sp modelId="{217086F3-5240-5D40-A690-F39095C41A53}">
      <dsp:nvSpPr>
        <dsp:cNvPr id="0" name=""/>
        <dsp:cNvSpPr/>
      </dsp:nvSpPr>
      <dsp:spPr>
        <a:xfrm rot="5400000">
          <a:off x="-161839" y="3047362"/>
          <a:ext cx="1078927" cy="755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4</a:t>
          </a:r>
          <a:endParaRPr lang="en-IL" sz="2100" kern="1200" dirty="0"/>
        </a:p>
      </dsp:txBody>
      <dsp:txXfrm rot="-5400000">
        <a:off x="1" y="3263148"/>
        <a:ext cx="755249" cy="323678"/>
      </dsp:txXfrm>
    </dsp:sp>
    <dsp:sp modelId="{F75318B8-108F-8647-9406-9728D37173A3}">
      <dsp:nvSpPr>
        <dsp:cNvPr id="0" name=""/>
        <dsp:cNvSpPr/>
      </dsp:nvSpPr>
      <dsp:spPr>
        <a:xfrm rot="5400000">
          <a:off x="3685602" y="-44830"/>
          <a:ext cx="701302" cy="6562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Repeat 2 and 3 according to user’s command</a:t>
          </a:r>
          <a:endParaRPr lang="en-IL" sz="2100" kern="1200" dirty="0"/>
        </a:p>
      </dsp:txBody>
      <dsp:txXfrm rot="-5400000">
        <a:off x="755249" y="2919758"/>
        <a:ext cx="6527774" cy="632832"/>
      </dsp:txXfrm>
    </dsp:sp>
    <dsp:sp modelId="{E7F50A8D-C343-9C4E-BCEC-F6C203D9B608}">
      <dsp:nvSpPr>
        <dsp:cNvPr id="0" name=""/>
        <dsp:cNvSpPr/>
      </dsp:nvSpPr>
      <dsp:spPr>
        <a:xfrm rot="5400000">
          <a:off x="-161839" y="4008979"/>
          <a:ext cx="1078927" cy="755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5</a:t>
          </a:r>
          <a:endParaRPr lang="en-IL" sz="2100" kern="1200" dirty="0"/>
        </a:p>
      </dsp:txBody>
      <dsp:txXfrm rot="-5400000">
        <a:off x="1" y="4224765"/>
        <a:ext cx="755249" cy="323678"/>
      </dsp:txXfrm>
    </dsp:sp>
    <dsp:sp modelId="{5848DE07-38DC-CB4C-88ED-AFCA1263D0A3}">
      <dsp:nvSpPr>
        <dsp:cNvPr id="0" name=""/>
        <dsp:cNvSpPr/>
      </dsp:nvSpPr>
      <dsp:spPr>
        <a:xfrm rot="5400000">
          <a:off x="3685602" y="916786"/>
          <a:ext cx="701302" cy="65620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Output clustered representative holders to “Outputs” folder</a:t>
          </a:r>
          <a:endParaRPr lang="en-IL" sz="2100" kern="1200" dirty="0"/>
        </a:p>
      </dsp:txBody>
      <dsp:txXfrm rot="-5400000">
        <a:off x="755249" y="3881375"/>
        <a:ext cx="6527774" cy="632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CC950-30B2-6F40-AACF-9EF860990FE4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6EE45-71E1-C948-BDBC-B06ED8FE95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8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6EE45-71E1-C948-BDBC-B06ED8FE958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34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Mesh =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 collection of interconnected vertices, edges, and faces that define the shape of a 3D object</a:t>
            </a:r>
          </a:p>
          <a:p>
            <a:r>
              <a:rPr lang="en-IL" b="1" dirty="0"/>
              <a:t>Trimesh =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trimesh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" is a popular Python library for working with triangular mesh models.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It provides functions for creating, loading, and manipulating mesh models,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as well as for performing a wide range of operations on the meshes, such as mesh repair, simplification, and analysis.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6EE45-71E1-C948-BDBC-B06ED8FE958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681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b="1" dirty="0"/>
              <a:t>Scipy =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free and open-source Python library used for scientific and technical computing.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built on top of the NumPy library, and provides a collection of algorithms and tools for working with numerical data and performing scientific computing tasks.</a:t>
            </a:r>
          </a:p>
          <a:p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Configargparse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= 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a Python library for parsing command-line arguments and configuration files.</a:t>
            </a:r>
            <a:endParaRPr lang="en-IL" sz="1800" dirty="0">
              <a:effectLst/>
            </a:endParaRPr>
          </a:p>
          <a:p>
            <a:endParaRPr lang="en-IL" b="1" dirty="0"/>
          </a:p>
          <a:p>
            <a:endParaRPr lang="en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6EE45-71E1-C948-BDBC-B06ED8FE958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725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6EE45-71E1-C948-BDBC-B06ED8FE958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491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41D2-480E-33F6-DEAA-33F3BDBD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79B09-9814-9827-8047-20DF7623B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0BAC-260A-105A-381E-252405E4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E119-A5DB-6455-571F-103AB1A1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C0ED2-3E27-5EA3-1E52-16676B67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232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B8E2-5C9F-288C-E71A-D5A333EE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8C3FE-BB39-D567-808E-D977A797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6B85-8E9A-A0F0-65B6-A88BD2DB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27E1-375B-7015-4E7F-2178F2EA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7B96-4D68-8E3E-3D80-3CD0FA21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220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17484-3A62-C32D-80DB-C10024DDB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5D564-D598-E79F-4999-0E69D117F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FF0F-EC73-6DEA-5A4B-13DC6A34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5F2A-3DDB-C93B-A501-6C5E2638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8C0F-7E08-9068-D674-6ED1208A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2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5C1C-F9BF-3373-B82F-09A38631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D4F6-9514-AD1C-34EA-69BA49A9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50B4-0B18-9F2B-7D92-EACF593F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48A9-57A4-4D1E-A042-35965A45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2395-631A-18B6-A74D-7B37264B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023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B533-A989-79C9-839F-5842B477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335B4-D266-EC90-143E-D078AC32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F6A-3ACF-D743-885D-916CEAF4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E7C5-1AA2-07F6-568C-7B7F402F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17D9-79B0-C29E-1023-5915059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230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2AA9-DDB1-C569-DA83-8D56FCB5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4CC3-A5A0-B1E0-6777-09700776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68CC-EC95-06F5-FC62-CB83734A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C409-2087-3786-147F-0DC7A67B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8C010-13AD-82FA-13BD-2227BD15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05E18-04E8-F195-94E6-BF3D1E6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15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A49D-91A5-3BB5-CD52-81A7C662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073D4-8FD8-D461-B87F-1E368423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F9FBC-5220-8664-2825-A624562A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47DD0-ED9B-2BC9-BB86-D2CADE89A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69884-D806-A7CB-F3F2-9886B683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F82D5-D5AC-EE5F-39A4-A4ABE5FA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A1551-D76B-26A4-EE34-9059AA97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3FDA-3963-7346-724C-E0D30E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24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EB3F-82BE-1F5B-DB91-5B2CD75E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3278E-EAB5-D50D-3BAD-BAEEF26D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497D3-93FF-970E-A9D6-3F7C39AD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E10-33C0-E12C-CA16-A52AB77B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152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5F850-F638-B710-761D-255F13C3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D0288-DBF9-FF0B-F278-82BD2DFA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D3BB3-A124-17A4-B515-A8313F6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47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2AED-70DE-1BA9-1792-D89EB19A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456B-AA6B-8D6B-78C9-58E2DDAC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78AD8-45C4-2B23-B0FC-ECC7542D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07FE-2F2D-622D-A9CC-3718701C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CE71D-8D3F-78ED-C117-0B1FFE2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AE89-E1DD-E903-CE3A-2C40F182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738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8196-C9CA-A287-556B-7FD9DA8D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1E417-5568-BB0D-02D5-BD5E48515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9886-F5E4-1B3B-493C-AA74FE56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488C-E0FC-FA29-0CCC-4C48B104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6136-5408-7D31-CA0C-A8E31B13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9B4E-89AD-AA41-1D4F-C1DDE619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924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14233-4E4F-4447-06E7-818ACD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DFD80-DB6E-B604-E395-3B803293D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BC98-AA1E-88B0-F349-BD06D61A7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6F02E-A780-5244-B246-4DEA2E617D57}" type="datetimeFigureOut">
              <a:rPr lang="en-IL" smtClean="0"/>
              <a:t>07/01/2023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2399-6BED-F01D-6987-E2CFDB23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E649-58E9-0BA0-1900-D6FCDBB4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893E-671B-7448-A540-82D2922217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13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tzky/auto-connect-final-pro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284A-8A4F-AC15-4E8C-32BE44EA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93287"/>
            <a:ext cx="9144000" cy="2387600"/>
          </a:xfrm>
        </p:spPr>
        <p:txBody>
          <a:bodyPr/>
          <a:lstStyle/>
          <a:p>
            <a:r>
              <a:rPr lang="en-IL" b="1" dirty="0"/>
              <a:t>AutoConnect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39349-BFD1-9C59-42C0-084372D5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9889"/>
            <a:ext cx="9144000" cy="16557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Computational Design of 3D-Printable Connectors</a:t>
            </a:r>
            <a:endParaRPr lang="en-IL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C3591-4522-C41D-7DC4-90CBEE71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06" y="3070648"/>
            <a:ext cx="5665788" cy="145044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0502A59-E32D-C610-FBC8-44AC9BAC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74" y="4574793"/>
            <a:ext cx="4565651" cy="1488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48BB12-4B38-0230-168C-B2327A5A7468}"/>
              </a:ext>
            </a:extLst>
          </p:cNvPr>
          <p:cNvSpPr txBox="1"/>
          <p:nvPr/>
        </p:nvSpPr>
        <p:spPr>
          <a:xfrm>
            <a:off x="2895599" y="257754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Gai Greenberg, Yaniv Blum, Jonathan Matetzky</a:t>
            </a:r>
          </a:p>
        </p:txBody>
      </p:sp>
    </p:spTree>
    <p:extLst>
      <p:ext uri="{BB962C8B-B14F-4D97-AF65-F5344CB8AC3E}">
        <p14:creationId xmlns:p14="http://schemas.microsoft.com/office/powerpoint/2010/main" val="413821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29BD-7106-670E-29FA-02351C75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5154-3411-9B51-C114-AF94397E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NimbusRomNo9L"/>
              </a:rPr>
              <a:t>AutoConnect is an automatic method that creates customized, 3D-printable connectors attaching two physical objects together</a:t>
            </a:r>
          </a:p>
          <a:p>
            <a:r>
              <a:rPr lang="en-US" sz="2400" dirty="0">
                <a:effectLst/>
                <a:latin typeface="NimbusRomNo9L"/>
              </a:rPr>
              <a:t>Users simply position and orient virtual models of the two objects that they want to connect and indicate some auxiliary information such as weight and dimensions</a:t>
            </a:r>
          </a:p>
          <a:p>
            <a:r>
              <a:rPr lang="en-US" sz="2400" dirty="0">
                <a:effectLst/>
                <a:latin typeface="NimbusRomNo9L"/>
              </a:rPr>
              <a:t> Then, AutoConnect creates several alternative designs that users can choose from for 3D printing</a:t>
            </a:r>
          </a:p>
          <a:p>
            <a:r>
              <a:rPr lang="en-US" sz="2400" dirty="0">
                <a:effectLst/>
                <a:latin typeface="NimbusRomNo9L"/>
              </a:rPr>
              <a:t>The design of the connector is created by combining two holders, one for each object</a:t>
            </a:r>
            <a:endParaRPr lang="en-US" sz="2400" dirty="0"/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8147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7A7-E2C7-1633-9B70-E88445BC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60D6-A708-5B84-2830-20AC6505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Partial implementation of the algorithm presented in the paper</a:t>
            </a:r>
          </a:p>
          <a:p>
            <a:r>
              <a:rPr lang="en-US" sz="2400" dirty="0"/>
              <a:t>Given a mesh of free form object, compute a “holder mesh”</a:t>
            </a:r>
          </a:p>
          <a:p>
            <a:r>
              <a:rPr lang="en-US" sz="2400" dirty="0"/>
              <a:t>The holder should meet the user's requirements regarding the direction of movement</a:t>
            </a:r>
          </a:p>
          <a:p>
            <a:pPr marL="0" indent="0">
              <a:buNone/>
            </a:pPr>
            <a:endParaRPr lang="en-IL" sz="2400" dirty="0"/>
          </a:p>
        </p:txBody>
      </p:sp>
      <p:pic>
        <p:nvPicPr>
          <p:cNvPr id="5" name="Picture 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819B921B-9FF2-AC36-CD68-F5C337C2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61" y="4240142"/>
            <a:ext cx="3533389" cy="19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D948-D9F8-AFA0-7932-346872A0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Mitigations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5E1-D044-D700-9DAA-77D73151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Working with 3D-objects – </a:t>
            </a:r>
            <a:r>
              <a:rPr lang="en-US" sz="2400" dirty="0" err="1"/>
              <a:t>trimesh</a:t>
            </a:r>
            <a:r>
              <a:rPr lang="en-US" sz="2400" dirty="0"/>
              <a:t> package</a:t>
            </a:r>
          </a:p>
          <a:p>
            <a: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Understanding the math behind the concept</a:t>
            </a:r>
          </a:p>
          <a:p>
            <a: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Choosing the interface</a:t>
            </a:r>
          </a:p>
          <a:p>
            <a: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Writing Descriptive Algorithm</a:t>
            </a:r>
          </a:p>
          <a:p>
            <a: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Working with limited resources – stick to relatively simple meshes – long runtime for complicated calculations</a:t>
            </a:r>
          </a:p>
        </p:txBody>
      </p:sp>
    </p:spTree>
    <p:extLst>
      <p:ext uri="{BB962C8B-B14F-4D97-AF65-F5344CB8AC3E}">
        <p14:creationId xmlns:p14="http://schemas.microsoft.com/office/powerpoint/2010/main" val="23287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9954-551A-BB12-D144-477C243F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5C14-18BA-C77A-2C06-45315F23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Implemented with python</a:t>
            </a:r>
          </a:p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project was developed and deployed to a remote git repo to allow east access and collaboration: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https://github.com/matetzky/auto-connect-final-proj</a:t>
            </a:r>
            <a:endParaRPr lang="en-IL" sz="2400" dirty="0"/>
          </a:p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L" sz="2400" dirty="0"/>
              <a:t>Frameworks used: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N</a:t>
            </a:r>
            <a:r>
              <a:rPr lang="en-IL" sz="2000" dirty="0"/>
              <a:t>umpy</a:t>
            </a:r>
          </a:p>
          <a:p>
            <a:pPr lvl="1">
              <a:spcBef>
                <a:spcPts val="1000"/>
              </a:spcBef>
            </a:pPr>
            <a:r>
              <a:rPr lang="en-US" sz="2000" dirty="0" err="1"/>
              <a:t>Configargparse</a:t>
            </a:r>
            <a:endParaRPr lang="en-US" sz="2000" dirty="0"/>
          </a:p>
          <a:p>
            <a:pPr lvl="1">
              <a:spcBef>
                <a:spcPts val="1000"/>
              </a:spcBef>
            </a:pPr>
            <a:r>
              <a:rPr lang="en-US" sz="2000" dirty="0" err="1"/>
              <a:t>Trimesh</a:t>
            </a:r>
            <a:endParaRPr lang="en-US" sz="2000" dirty="0"/>
          </a:p>
          <a:p>
            <a:pPr lvl="1">
              <a:spcBef>
                <a:spcPts val="1000"/>
              </a:spcBef>
            </a:pPr>
            <a:r>
              <a:rPr lang="en-US" sz="2000" dirty="0" err="1"/>
              <a:t>Sklearn</a:t>
            </a:r>
            <a:endParaRPr lang="en-US" sz="2000" dirty="0"/>
          </a:p>
          <a:p>
            <a:pPr lvl="1">
              <a:spcBef>
                <a:spcPts val="1000"/>
              </a:spcBef>
            </a:pPr>
            <a:r>
              <a:rPr lang="en-US" sz="2000" dirty="0" err="1"/>
              <a:t>Scipy</a:t>
            </a:r>
            <a:endParaRPr lang="en-US" sz="2000" dirty="0"/>
          </a:p>
          <a:p>
            <a:r>
              <a:rPr lang="en-US" sz="2400" dirty="0"/>
              <a:t>Requirements and README files</a:t>
            </a:r>
          </a:p>
          <a:p>
            <a:pPr lvl="1"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9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0780-C585-C493-7FD2-8D8F4DE2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Flow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245754-94EF-5F14-1949-801F830AC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570211"/>
              </p:ext>
            </p:extLst>
          </p:nvPr>
        </p:nvGraphicFramePr>
        <p:xfrm>
          <a:off x="1060622" y="1566134"/>
          <a:ext cx="7317259" cy="4926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4B7BCD7-DDCE-04D8-B473-14E749FE9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600" y="1578707"/>
            <a:ext cx="2671592" cy="45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CD50-2A2E-E377-26D1-7029A61E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</a:t>
            </a:r>
          </a:p>
        </p:txBody>
      </p:sp>
      <p:pic>
        <p:nvPicPr>
          <p:cNvPr id="5" name="Content Placeholder 4" descr="A picture containing flying, fish, aircraft, clouds&#10;&#10;Description automatically generated">
            <a:extLst>
              <a:ext uri="{FF2B5EF4-FFF2-40B4-BE49-F238E27FC236}">
                <a16:creationId xmlns:a16="http://schemas.microsoft.com/office/drawing/2014/main" id="{C95D07B3-0363-5BD1-D13E-E1D789B3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47" y="2155492"/>
            <a:ext cx="4314070" cy="2354884"/>
          </a:xfr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6BEDE5F2-F129-0FD4-B5C7-A548F152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9" y="2155492"/>
            <a:ext cx="3693271" cy="23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5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395</Words>
  <Application>Microsoft Macintosh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NimbusRomNo9L</vt:lpstr>
      <vt:lpstr>Söhne</vt:lpstr>
      <vt:lpstr>Office Theme</vt:lpstr>
      <vt:lpstr>AutoConnect</vt:lpstr>
      <vt:lpstr>Abstract</vt:lpstr>
      <vt:lpstr>Objective</vt:lpstr>
      <vt:lpstr>Challenges &amp; Mitigations</vt:lpstr>
      <vt:lpstr>Implementation</vt:lpstr>
      <vt:lpstr>General Flow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AutoConnect</dc:title>
  <dc:creator>Jonathan Matetzky</dc:creator>
  <cp:lastModifiedBy>Jonathan Matetzky</cp:lastModifiedBy>
  <cp:revision>3</cp:revision>
  <dcterms:created xsi:type="dcterms:W3CDTF">2023-01-07T09:26:55Z</dcterms:created>
  <dcterms:modified xsi:type="dcterms:W3CDTF">2023-01-07T13:22:30Z</dcterms:modified>
</cp:coreProperties>
</file>