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0" r:id="rId5"/>
    <p:sldId id="27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21B967-DA80-44E2-1E7F-3FDFE4863923}" v="1" dt="2020-06-10T17:03:07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ARINA MARICA CARNEIRO ." userId="S::catarina.carneiro@bandtec.com.br::22b010b1-d2d0-46c4-b1a7-1e8beb465491" providerId="AD" clId="Web-{E621B967-DA80-44E2-1E7F-3FDFE4863923}"/>
    <pc:docChg chg="addSld">
      <pc:chgData name="CATARINA MARICA CARNEIRO ." userId="S::catarina.carneiro@bandtec.com.br::22b010b1-d2d0-46c4-b1a7-1e8beb465491" providerId="AD" clId="Web-{E621B967-DA80-44E2-1E7F-3FDFE4863923}" dt="2020-06-10T17:03:07.646" v="0"/>
      <pc:docMkLst>
        <pc:docMk/>
      </pc:docMkLst>
      <pc:sldChg chg="new">
        <pc:chgData name="CATARINA MARICA CARNEIRO ." userId="S::catarina.carneiro@bandtec.com.br::22b010b1-d2d0-46c4-b1a7-1e8beb465491" providerId="AD" clId="Web-{E621B967-DA80-44E2-1E7F-3FDFE4863923}" dt="2020-06-10T17:03:07.646" v="0"/>
        <pc:sldMkLst>
          <pc:docMk/>
          <pc:sldMk cId="3347490944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6B04E-2127-47AA-8E2C-81203BBB7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BC324B-0A77-4D58-97CB-BA380F303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3C4857-0EA8-4948-9974-01E95A96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DE4AA2-5767-4189-B494-2AB1D545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01A9FD-30A7-443E-BB49-8BF22947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39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7D79C-C6FD-435A-BEDC-46C65B29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DEE707-8191-465E-BE1F-67EAB4DC0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1ABD17-7A92-482A-99D7-9C51485F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F0C983-6CAC-4F63-B209-9D58AB5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31B172-558C-4AE8-892E-E0C4AFD4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30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ECB130-7736-4EE3-A7B9-1FFB34063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55ECE9-5974-4D15-AFC5-AAFDB9CB2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FABBE2-E882-47B6-8D9C-8B788536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E1AC10-3ADC-43D1-AC8B-CCB1EB66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D18E6B-84E6-4BF8-A9FE-EB3CC6B2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97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56A86-A09F-4ADC-9326-A94BA561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DD4A13-71CD-491B-AB47-02A541614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A4C3B2-CB02-4648-A9DF-222C65AF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ED8F59-70B5-4E34-98EB-7C6FC624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6B4AC6-3020-41BE-AF56-AA510270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48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8606D-020F-4096-BAD6-6AB7BF74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3E01FC-D095-42F8-9F4C-8BC72CC39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66D54D-C846-4018-88D7-1B419D87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468243-A499-4D55-8A9E-D407B1C4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0407B7-BD91-4FAC-B78E-CD89B877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88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F58CC-E9AE-482D-A277-84AB0D78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C019F-BC74-4C5D-8847-E621FB006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9BEB4E-601E-40A5-90D2-944BC6501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EF9B2C-1CEA-49B4-B553-AEAF91A4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91274E-5C76-4788-859B-18B39FC0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29DDA5-EBC4-4F0A-820D-88F4B75C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21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3D69F-1094-4EE5-9DB1-3AC76951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C2BB35-6B6F-4DAD-8E5E-4AED9DF51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984544-F4FC-47E0-ADBB-B422BEFC1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285353-8B46-487E-B60D-66CA987B4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FFFD1D-E46F-46A9-8276-4D5229FE6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C40840-CD80-4981-85BD-BF3EC8A0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05126F-DCEF-4C59-9288-E84BCE84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5DA638-42BC-49E0-A2CB-C764144B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50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E47E5-03CF-4CF7-88DD-28CDEB66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2352AA-C557-442D-9005-9B709493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205413-13F8-40D5-9323-610A28E7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96C850-D492-4A94-8392-5E4BB039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09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832BE60-257E-467C-85E6-A6BE6B7C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61482B-10E1-4EEC-8BDC-A14BC956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A73979-D1D1-4042-851D-3325D11A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45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20BDA-156A-4951-8ED8-80F8113F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E72473-A00F-49DF-8CFF-1EAACF43F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32BD1D-BB34-4EFA-8352-DD041FFDC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2DEF64-510A-47A9-8AEE-F1BAA094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00D56C-09E8-4B3A-A9F0-DE638414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07D3F4-701D-4B54-B4BC-D20CFF2F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98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18E90-0D65-4E5F-9592-E7729F49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EFE926-F551-4F22-B681-2515B070B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73D1AA-002C-4F67-9594-C9C61151D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EE215F-AC69-42A0-B7AB-2017BEE8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45CD-A705-42C6-B71B-AC2F9BFF777F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389D7F-CA0F-4CDE-AE8D-DB7AFCA5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BBEA1A-A40B-49E2-9260-C54EAAB7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54837-5716-40CB-BABC-1EE7A6B216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58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AF6E4D-A3B4-4829-A392-90B53E29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710AB5-6813-4C81-A93F-FD5F4E456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56F343-AAA0-4B31-A84D-5BC4E5FA1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845CD-A705-42C6-B71B-AC2F9BFF777F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A714EF-23DE-4B5A-AFC5-329DFEFAE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4AE983-4F6C-4B6E-B3B2-C7E888396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54837-5716-40CB-BABC-1EE7A6B216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87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A computação em nuvem | Ícone Grat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738" y="153545"/>
            <a:ext cx="3357460" cy="290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inal de perigo | Ícone Gratis">
            <a:extLst>
              <a:ext uri="{FF2B5EF4-FFF2-40B4-BE49-F238E27FC236}">
                <a16:creationId xmlns:a16="http://schemas.microsoft.com/office/drawing/2014/main" id="{A6B97FEC-D261-42AF-B229-E21FDB34D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17" y="883928"/>
            <a:ext cx="968189" cy="96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áfico 11" descr="Termômetro">
            <a:extLst>
              <a:ext uri="{FF2B5EF4-FFF2-40B4-BE49-F238E27FC236}">
                <a16:creationId xmlns:a16="http://schemas.microsoft.com/office/drawing/2014/main" id="{AB25DE25-8C65-4788-BBE4-40AE889D263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31401" y="4586140"/>
            <a:ext cx="690087" cy="690087"/>
          </a:xfrm>
          <a:prstGeom prst="rect">
            <a:avLst/>
          </a:prstGeom>
        </p:spPr>
      </p:pic>
      <p:pic>
        <p:nvPicPr>
          <p:cNvPr id="3" name="Gráfico 2" descr="Antena parabólica">
            <a:extLst>
              <a:ext uri="{FF2B5EF4-FFF2-40B4-BE49-F238E27FC236}">
                <a16:creationId xmlns:a16="http://schemas.microsoft.com/office/drawing/2014/main" id="{9F69C166-DDF0-490F-8B7D-89B5518DAAF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80858" y="879097"/>
            <a:ext cx="927526" cy="927526"/>
          </a:xfrm>
          <a:prstGeom prst="rect">
            <a:avLst/>
          </a:prstGeom>
        </p:spPr>
      </p:pic>
      <p:sp>
        <p:nvSpPr>
          <p:cNvPr id="8" name="Arco 7">
            <a:extLst>
              <a:ext uri="{FF2B5EF4-FFF2-40B4-BE49-F238E27FC236}">
                <a16:creationId xmlns:a16="http://schemas.microsoft.com/office/drawing/2014/main" id="{176FA4A2-2114-426E-81FF-16E9DD9C6126}"/>
              </a:ext>
            </a:extLst>
          </p:cNvPr>
          <p:cNvSpPr/>
          <p:nvPr/>
        </p:nvSpPr>
        <p:spPr>
          <a:xfrm rot="21006511">
            <a:off x="882005" y="738703"/>
            <a:ext cx="3748722" cy="1258640"/>
          </a:xfrm>
          <a:prstGeom prst="arc">
            <a:avLst>
              <a:gd name="adj1" fmla="val 12094396"/>
              <a:gd name="adj2" fmla="val 20890529"/>
            </a:avLst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40AB5B24-57D2-4F12-B646-2DAA10039FE0}"/>
              </a:ext>
            </a:extLst>
          </p:cNvPr>
          <p:cNvSpPr/>
          <p:nvPr/>
        </p:nvSpPr>
        <p:spPr>
          <a:xfrm>
            <a:off x="7374644" y="627489"/>
            <a:ext cx="3748722" cy="1258640"/>
          </a:xfrm>
          <a:prstGeom prst="arc">
            <a:avLst>
              <a:gd name="adj1" fmla="val 11737562"/>
              <a:gd name="adj2" fmla="val 20890529"/>
            </a:avLst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Gráfico 20" descr="Antena parabólica">
            <a:extLst>
              <a:ext uri="{FF2B5EF4-FFF2-40B4-BE49-F238E27FC236}">
                <a16:creationId xmlns:a16="http://schemas.microsoft.com/office/drawing/2014/main" id="{5FBF566C-C605-462C-90C8-847F8CCC3AD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66343" y="778818"/>
            <a:ext cx="914400" cy="927526"/>
          </a:xfrm>
          <a:prstGeom prst="rect">
            <a:avLst/>
          </a:prstGeom>
        </p:spPr>
      </p:pic>
      <p:sp>
        <p:nvSpPr>
          <p:cNvPr id="22" name="Arco 21">
            <a:extLst>
              <a:ext uri="{FF2B5EF4-FFF2-40B4-BE49-F238E27FC236}">
                <a16:creationId xmlns:a16="http://schemas.microsoft.com/office/drawing/2014/main" id="{8B68A868-3C3B-4409-90FA-D731B75D7474}"/>
              </a:ext>
            </a:extLst>
          </p:cNvPr>
          <p:cNvSpPr/>
          <p:nvPr/>
        </p:nvSpPr>
        <p:spPr>
          <a:xfrm rot="5175556">
            <a:off x="9200885" y="2370433"/>
            <a:ext cx="3748722" cy="1258640"/>
          </a:xfrm>
          <a:prstGeom prst="arc">
            <a:avLst>
              <a:gd name="adj1" fmla="val 12770747"/>
              <a:gd name="adj2" fmla="val 20716555"/>
            </a:avLst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Arco 26">
            <a:extLst>
              <a:ext uri="{FF2B5EF4-FFF2-40B4-BE49-F238E27FC236}">
                <a16:creationId xmlns:a16="http://schemas.microsoft.com/office/drawing/2014/main" id="{5653130A-85B8-409C-BD51-9BB35A34BC33}"/>
              </a:ext>
            </a:extLst>
          </p:cNvPr>
          <p:cNvSpPr/>
          <p:nvPr/>
        </p:nvSpPr>
        <p:spPr>
          <a:xfrm rot="15668100">
            <a:off x="-585669" y="3126257"/>
            <a:ext cx="3748722" cy="1258640"/>
          </a:xfrm>
          <a:prstGeom prst="arc">
            <a:avLst>
              <a:gd name="adj1" fmla="val 13149213"/>
              <a:gd name="adj2" fmla="val 21112801"/>
            </a:avLst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Arco 27">
            <a:extLst>
              <a:ext uri="{FF2B5EF4-FFF2-40B4-BE49-F238E27FC236}">
                <a16:creationId xmlns:a16="http://schemas.microsoft.com/office/drawing/2014/main" id="{C3C862DC-1B64-4628-BD68-4DB05328CEEE}"/>
              </a:ext>
            </a:extLst>
          </p:cNvPr>
          <p:cNvSpPr/>
          <p:nvPr/>
        </p:nvSpPr>
        <p:spPr>
          <a:xfrm rot="10579788">
            <a:off x="7522185" y="4230978"/>
            <a:ext cx="3748722" cy="2321509"/>
          </a:xfrm>
          <a:prstGeom prst="arc">
            <a:avLst>
              <a:gd name="adj1" fmla="val 11378345"/>
              <a:gd name="adj2" fmla="val 21373041"/>
            </a:avLst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CEAFD5C-3CF0-4D0A-8A4F-894632AF8A1F}"/>
              </a:ext>
            </a:extLst>
          </p:cNvPr>
          <p:cNvSpPr txBox="1"/>
          <p:nvPr/>
        </p:nvSpPr>
        <p:spPr>
          <a:xfrm>
            <a:off x="2854013" y="5784415"/>
            <a:ext cx="584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1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F70994C-8FDA-4712-A16C-1AB3E9522EF8}"/>
              </a:ext>
            </a:extLst>
          </p:cNvPr>
          <p:cNvSpPr txBox="1"/>
          <p:nvPr/>
        </p:nvSpPr>
        <p:spPr>
          <a:xfrm>
            <a:off x="934880" y="2955096"/>
            <a:ext cx="584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2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B2E9C46-6F43-4927-9D37-3CA9D9320831}"/>
              </a:ext>
            </a:extLst>
          </p:cNvPr>
          <p:cNvSpPr txBox="1"/>
          <p:nvPr/>
        </p:nvSpPr>
        <p:spPr>
          <a:xfrm>
            <a:off x="2269487" y="41658"/>
            <a:ext cx="584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3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1FAA2A2-1C4C-436E-912F-FFFF01A777DE}"/>
              </a:ext>
            </a:extLst>
          </p:cNvPr>
          <p:cNvSpPr txBox="1"/>
          <p:nvPr/>
        </p:nvSpPr>
        <p:spPr>
          <a:xfrm>
            <a:off x="9146923" y="-60235"/>
            <a:ext cx="584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4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B2C7635-C971-44DB-97A6-BE9BEF13062B}"/>
              </a:ext>
            </a:extLst>
          </p:cNvPr>
          <p:cNvSpPr txBox="1"/>
          <p:nvPr/>
        </p:nvSpPr>
        <p:spPr>
          <a:xfrm>
            <a:off x="11143666" y="3047690"/>
            <a:ext cx="584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5</a:t>
            </a:r>
          </a:p>
        </p:txBody>
      </p:sp>
      <p:pic>
        <p:nvPicPr>
          <p:cNvPr id="19" name="Gráfico 18" descr="Alta temperatura">
            <a:extLst>
              <a:ext uri="{FF2B5EF4-FFF2-40B4-BE49-F238E27FC236}">
                <a16:creationId xmlns:a16="http://schemas.microsoft.com/office/drawing/2014/main" id="{69ADDE6A-83DD-4FCB-AAF8-7B1F38A9D882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1980" y="4576733"/>
            <a:ext cx="914400" cy="9144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76690AB-AC6B-4F20-A8FA-F4CABC58099C}"/>
              </a:ext>
            </a:extLst>
          </p:cNvPr>
          <p:cNvSpPr txBox="1"/>
          <p:nvPr/>
        </p:nvSpPr>
        <p:spPr>
          <a:xfrm>
            <a:off x="1533212" y="4559470"/>
            <a:ext cx="17703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Bahnschrift Light" panose="020B0502040204020203" pitchFamily="34" charset="0"/>
              </a:rPr>
              <a:t>Aumento da temperatura dos transformadores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2C01C8-2044-4017-A053-4A83414880DF}"/>
              </a:ext>
            </a:extLst>
          </p:cNvPr>
          <p:cNvSpPr txBox="1"/>
          <p:nvPr/>
        </p:nvSpPr>
        <p:spPr>
          <a:xfrm>
            <a:off x="1516380" y="1882695"/>
            <a:ext cx="20372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ahnschrift Light SemiCondensed" panose="020B0502040204020203" pitchFamily="34" charset="0"/>
              </a:rPr>
              <a:t>Dados e informações enviados para o sistema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BF06CF-D208-4337-AC3F-E4204F35C4EC}"/>
              </a:ext>
            </a:extLst>
          </p:cNvPr>
          <p:cNvSpPr txBox="1"/>
          <p:nvPr/>
        </p:nvSpPr>
        <p:spPr>
          <a:xfrm>
            <a:off x="9068540" y="1737811"/>
            <a:ext cx="2207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ahnschrift Light" panose="020B0502040204020203" pitchFamily="34" charset="0"/>
              </a:rPr>
              <a:t>Chamado para um técnico caso tenha necessidade de conserto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07D51B-69BD-413D-98B0-D9DE3F4D3FB5}"/>
              </a:ext>
            </a:extLst>
          </p:cNvPr>
          <p:cNvSpPr txBox="1"/>
          <p:nvPr/>
        </p:nvSpPr>
        <p:spPr>
          <a:xfrm>
            <a:off x="9488706" y="4480816"/>
            <a:ext cx="1719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92D050"/>
                </a:solidFill>
                <a:latin typeface="Bahnschrift Light SemiCondensed" panose="020B0502040204020203" pitchFamily="34" charset="0"/>
              </a:rPr>
              <a:t>Conserto do transformador em questão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775" y="3443222"/>
            <a:ext cx="2082693" cy="2082693"/>
          </a:xfrm>
          <a:prstGeom prst="rect">
            <a:avLst/>
          </a:prstGeom>
          <a:noFill/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36" y="3439469"/>
            <a:ext cx="2082693" cy="2082693"/>
          </a:xfrm>
          <a:prstGeom prst="rect">
            <a:avLst/>
          </a:prstGeom>
        </p:spPr>
      </p:pic>
      <p:pic>
        <p:nvPicPr>
          <p:cNvPr id="10" name="Picture 2" descr="Símbolo de análise de dados | Ícone Gratis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992" y="561642"/>
            <a:ext cx="1417550" cy="141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033" y="1012204"/>
            <a:ext cx="991935" cy="991935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12" y="674116"/>
            <a:ext cx="1143936" cy="1143936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CB2E9C46-6F43-4927-9D37-3CA9D9320831}"/>
              </a:ext>
            </a:extLst>
          </p:cNvPr>
          <p:cNvSpPr txBox="1"/>
          <p:nvPr/>
        </p:nvSpPr>
        <p:spPr>
          <a:xfrm>
            <a:off x="4280799" y="4170642"/>
            <a:ext cx="430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870" y="4297260"/>
            <a:ext cx="599054" cy="599054"/>
          </a:xfrm>
          <a:prstGeom prst="rect">
            <a:avLst/>
          </a:prstGeom>
        </p:spPr>
      </p:pic>
      <p:sp>
        <p:nvSpPr>
          <p:cNvPr id="38" name="Arco 37">
            <a:extLst>
              <a:ext uri="{FF2B5EF4-FFF2-40B4-BE49-F238E27FC236}">
                <a16:creationId xmlns:a16="http://schemas.microsoft.com/office/drawing/2014/main" id="{C3C862DC-1B64-4628-BD68-4DB05328CEEE}"/>
              </a:ext>
            </a:extLst>
          </p:cNvPr>
          <p:cNvSpPr/>
          <p:nvPr/>
        </p:nvSpPr>
        <p:spPr>
          <a:xfrm rot="10579788">
            <a:off x="1214007" y="4224991"/>
            <a:ext cx="3748722" cy="2321509"/>
          </a:xfrm>
          <a:prstGeom prst="arc">
            <a:avLst>
              <a:gd name="adj1" fmla="val 11378345"/>
              <a:gd name="adj2" fmla="val 21373041"/>
            </a:avLst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B2C7635-C971-44DB-97A6-BE9BEF13062B}"/>
              </a:ext>
            </a:extLst>
          </p:cNvPr>
          <p:cNvSpPr txBox="1"/>
          <p:nvPr/>
        </p:nvSpPr>
        <p:spPr>
          <a:xfrm>
            <a:off x="9196443" y="5784415"/>
            <a:ext cx="584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3333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7490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3B016B9E10D44AF2D6A2076639652" ma:contentTypeVersion="5" ma:contentTypeDescription="Create a new document." ma:contentTypeScope="" ma:versionID="f64f37cbed3bd232caf78c96d6b31d4b">
  <xsd:schema xmlns:xsd="http://www.w3.org/2001/XMLSchema" xmlns:xs="http://www.w3.org/2001/XMLSchema" xmlns:p="http://schemas.microsoft.com/office/2006/metadata/properties" xmlns:ns3="1f168f81-3f83-4b33-9f0c-ec152bce3f98" xmlns:ns4="86822d51-02f5-488a-80f3-0b621e7c317a" targetNamespace="http://schemas.microsoft.com/office/2006/metadata/properties" ma:root="true" ma:fieldsID="7c86bf5a30bc404c6b09642f478cc5b0" ns3:_="" ns4:_="">
    <xsd:import namespace="1f168f81-3f83-4b33-9f0c-ec152bce3f98"/>
    <xsd:import namespace="86822d51-02f5-488a-80f3-0b621e7c31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8f81-3f83-4b33-9f0c-ec152bce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22d51-02f5-488a-80f3-0b621e7c31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90071C-ABA8-4B74-A6A8-87844729D3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68f81-3f83-4b33-9f0c-ec152bce3f98"/>
    <ds:schemaRef ds:uri="86822d51-02f5-488a-80f3-0b621e7c31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D23E1C-FC18-43B7-B7A8-4F76C6032657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86822d51-02f5-488a-80f3-0b621e7c317a"/>
    <ds:schemaRef ds:uri="1f168f81-3f83-4b33-9f0c-ec152bce3f98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C778D0F-E0DF-40EB-ADD8-504951B03A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Tema do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CATARINA MARICA CARNEIRO .</dc:creator>
  <cp:lastModifiedBy>Aluno</cp:lastModifiedBy>
  <cp:revision>21</cp:revision>
  <dcterms:created xsi:type="dcterms:W3CDTF">2020-04-06T15:17:37Z</dcterms:created>
  <dcterms:modified xsi:type="dcterms:W3CDTF">2020-06-10T17:03:07Z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