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7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6B04E-2127-47AA-8E2C-81203BBB7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BC324B-0A77-4D58-97CB-BA380F303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3C4857-0EA8-4948-9974-01E95A96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DE4AA2-5767-4189-B494-2AB1D545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1A9FD-30A7-443E-BB49-8BF22947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39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7D79C-C6FD-435A-BEDC-46C65B29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DEE707-8191-465E-BE1F-67EAB4DC0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1ABD17-7A92-482A-99D7-9C51485F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F0C983-6CAC-4F63-B209-9D58AB5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31B172-558C-4AE8-892E-E0C4AFD4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3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ECB130-7736-4EE3-A7B9-1FFB34063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55ECE9-5974-4D15-AFC5-AAFDB9CB2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FABBE2-E882-47B6-8D9C-8B788536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E1AC10-3ADC-43D1-AC8B-CCB1EB66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D18E6B-84E6-4BF8-A9FE-EB3CC6B2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97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56A86-A09F-4ADC-9326-A94BA561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DD4A13-71CD-491B-AB47-02A54161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A4C3B2-CB02-4648-A9DF-222C65AF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ED8F59-70B5-4E34-98EB-7C6FC624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6B4AC6-3020-41BE-AF56-AA510270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48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8606D-020F-4096-BAD6-6AB7BF74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3E01FC-D095-42F8-9F4C-8BC72CC39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6D54D-C846-4018-88D7-1B419D87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68243-A499-4D55-8A9E-D407B1C4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0407B7-BD91-4FAC-B78E-CD89B877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88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F58CC-E9AE-482D-A277-84AB0D78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C019F-BC74-4C5D-8847-E621FB006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9BEB4E-601E-40A5-90D2-944BC6501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EF9B2C-1CEA-49B4-B553-AEAF91A4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91274E-5C76-4788-859B-18B39FC0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29DDA5-EBC4-4F0A-820D-88F4B75C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21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3D69F-1094-4EE5-9DB1-3AC76951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C2BB35-6B6F-4DAD-8E5E-4AED9DF51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984544-F4FC-47E0-ADBB-B422BEFC1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285353-8B46-487E-B60D-66CA987B4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FFFD1D-E46F-46A9-8276-4D5229FE6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C40840-CD80-4981-85BD-BF3EC8A0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05126F-DCEF-4C59-9288-E84BCE84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5DA638-42BC-49E0-A2CB-C764144B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50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E47E5-03CF-4CF7-88DD-28CDEB66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2352AA-C557-442D-9005-9B709493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205413-13F8-40D5-9323-610A28E7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96C850-D492-4A94-8392-5E4BB039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0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32BE60-257E-467C-85E6-A6BE6B7C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61482B-10E1-4EEC-8BDC-A14BC956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A73979-D1D1-4042-851D-3325D11A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45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20BDA-156A-4951-8ED8-80F8113F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E72473-A00F-49DF-8CFF-1EAACF43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32BD1D-BB34-4EFA-8352-DD041FFDC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2DEF64-510A-47A9-8AEE-F1BAA094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00D56C-09E8-4B3A-A9F0-DE638414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07D3F4-701D-4B54-B4BC-D20CFF2F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98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18E90-0D65-4E5F-9592-E7729F49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EFE926-F551-4F22-B681-2515B070B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73D1AA-002C-4F67-9594-C9C61151D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E215F-AC69-42A0-B7AB-2017BEE8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389D7F-CA0F-4CDE-AE8D-DB7AFCA5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BBEA1A-A40B-49E2-9260-C54EAAB7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8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AF6E4D-A3B4-4829-A392-90B53E29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710AB5-6813-4C81-A93F-FD5F4E45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56F343-AAA0-4B31-A84D-5BC4E5FA1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845CD-A705-42C6-B71B-AC2F9BFF777F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A714EF-23DE-4B5A-AFC5-329DFEFAE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4AE983-4F6C-4B6E-B3B2-C7E888396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54837-5716-40CB-BABC-1EE7A6B216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87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0" descr="A computação em nuvem | Ícone Grat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366" y="106883"/>
            <a:ext cx="3045334" cy="263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ransformador de Distribuição Trifásico - Romagnole Produtos ...">
            <a:extLst>
              <a:ext uri="{FF2B5EF4-FFF2-40B4-BE49-F238E27FC236}">
                <a16:creationId xmlns:a16="http://schemas.microsoft.com/office/drawing/2014/main" id="{F0C370B8-D43E-4B36-8457-57E8503E1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943" y="4273021"/>
            <a:ext cx="2142527" cy="21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D23639E-F82C-4DC5-AA1F-E658E70E233B}"/>
              </a:ext>
            </a:extLst>
          </p:cNvPr>
          <p:cNvCxnSpPr>
            <a:cxnSpLocks/>
          </p:cNvCxnSpPr>
          <p:nvPr/>
        </p:nvCxnSpPr>
        <p:spPr>
          <a:xfrm flipV="1">
            <a:off x="5628344" y="2786582"/>
            <a:ext cx="21541" cy="7193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70B8131-BAE4-44CD-AE58-CBF3785CEE64}"/>
              </a:ext>
            </a:extLst>
          </p:cNvPr>
          <p:cNvCxnSpPr>
            <a:cxnSpLocks/>
          </p:cNvCxnSpPr>
          <p:nvPr/>
        </p:nvCxnSpPr>
        <p:spPr>
          <a:xfrm flipV="1">
            <a:off x="2032140" y="3784381"/>
            <a:ext cx="0" cy="4203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F1247D38-F153-46A3-97AF-91A7C784C79E}"/>
              </a:ext>
            </a:extLst>
          </p:cNvPr>
          <p:cNvSpPr/>
          <p:nvPr/>
        </p:nvSpPr>
        <p:spPr>
          <a:xfrm>
            <a:off x="6516954" y="4209134"/>
            <a:ext cx="5329442" cy="194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 descr="Conheça cinco recursos pouco usados dentro do Google Maps - Dicas - iG">
            <a:extLst>
              <a:ext uri="{FF2B5EF4-FFF2-40B4-BE49-F238E27FC236}">
                <a16:creationId xmlns:a16="http://schemas.microsoft.com/office/drawing/2014/main" id="{4E1CD528-9F19-4EFA-842F-F35D140E2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735" y="4844186"/>
            <a:ext cx="2320349" cy="130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CDE93F0D-5600-4F23-A04A-450F53C60563}"/>
              </a:ext>
            </a:extLst>
          </p:cNvPr>
          <p:cNvCxnSpPr/>
          <p:nvPr/>
        </p:nvCxnSpPr>
        <p:spPr>
          <a:xfrm flipH="1" flipV="1">
            <a:off x="3021107" y="3491463"/>
            <a:ext cx="2618007" cy="136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:Visual Studio Code 1.18 icon.svg - Wikimedia Common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612" y="1489302"/>
            <a:ext cx="792650" cy="78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de, development, logo, mysql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920" y="1214816"/>
            <a:ext cx="1466186" cy="76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File:Wireless-icon.png - Wikipedia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38" y="2773239"/>
            <a:ext cx="1522046" cy="121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Vivo – Wikipédia, a enciclopédia livre">
            <a:extLst>
              <a:ext uri="{FF2B5EF4-FFF2-40B4-BE49-F238E27FC236}">
                <a16:creationId xmlns:a16="http://schemas.microsoft.com/office/drawing/2014/main" id="{6AE88ADF-219E-4362-80BC-8800B1BA3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109" y="3443682"/>
            <a:ext cx="762838" cy="28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941" y="4312397"/>
            <a:ext cx="2292358" cy="1824951"/>
          </a:xfrm>
          <a:prstGeom prst="rect">
            <a:avLst/>
          </a:prstGeom>
        </p:spPr>
      </p:pic>
      <p:sp>
        <p:nvSpPr>
          <p:cNvPr id="13" name="Mais 12"/>
          <p:cNvSpPr/>
          <p:nvPr/>
        </p:nvSpPr>
        <p:spPr>
          <a:xfrm>
            <a:off x="2545767" y="4625291"/>
            <a:ext cx="956278" cy="944004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70B8131-BAE4-44CD-AE58-CBF3785CEE64}"/>
              </a:ext>
            </a:extLst>
          </p:cNvPr>
          <p:cNvCxnSpPr>
            <a:cxnSpLocks/>
          </p:cNvCxnSpPr>
          <p:nvPr/>
        </p:nvCxnSpPr>
        <p:spPr>
          <a:xfrm>
            <a:off x="9797503" y="3736113"/>
            <a:ext cx="6007" cy="4389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298853" y="4218428"/>
            <a:ext cx="5329491" cy="1933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0" name="Imagem 49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837" y="4609030"/>
            <a:ext cx="1236433" cy="1197914"/>
          </a:xfrm>
          <a:prstGeom prst="rect">
            <a:avLst/>
          </a:prstGeom>
        </p:spPr>
      </p:pic>
      <p:pic>
        <p:nvPicPr>
          <p:cNvPr id="51" name="Picture 8" descr="File:Wireless-icon.png - Wikipedia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267" y="2772064"/>
            <a:ext cx="1522046" cy="121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Vivo – Wikipédia, a enciclopédia livre">
            <a:extLst>
              <a:ext uri="{FF2B5EF4-FFF2-40B4-BE49-F238E27FC236}">
                <a16:creationId xmlns:a16="http://schemas.microsoft.com/office/drawing/2014/main" id="{6AE88ADF-219E-4362-80BC-8800B1BA3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73" y="3469659"/>
            <a:ext cx="762838" cy="28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921" y="191423"/>
            <a:ext cx="1858998" cy="1137087"/>
          </a:xfrm>
          <a:prstGeom prst="rect">
            <a:avLst/>
          </a:prstGeom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70B8131-BAE4-44CD-AE58-CBF3785CEE64}"/>
              </a:ext>
            </a:extLst>
          </p:cNvPr>
          <p:cNvCxnSpPr>
            <a:cxnSpLocks/>
          </p:cNvCxnSpPr>
          <p:nvPr/>
        </p:nvCxnSpPr>
        <p:spPr>
          <a:xfrm>
            <a:off x="7367555" y="744289"/>
            <a:ext cx="1554376" cy="2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82" y="1302408"/>
            <a:ext cx="712197" cy="97624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525" y="1292959"/>
            <a:ext cx="699210" cy="985692"/>
          </a:xfrm>
          <a:prstGeom prst="rect">
            <a:avLst/>
          </a:prstGeom>
        </p:spPr>
      </p:pic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70B8131-BAE4-44CD-AE58-CBF3785CEE64}"/>
              </a:ext>
            </a:extLst>
          </p:cNvPr>
          <p:cNvCxnSpPr>
            <a:cxnSpLocks/>
          </p:cNvCxnSpPr>
          <p:nvPr/>
        </p:nvCxnSpPr>
        <p:spPr>
          <a:xfrm flipV="1">
            <a:off x="7367555" y="1730871"/>
            <a:ext cx="1550995" cy="33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216678" y="6206598"/>
            <a:ext cx="5137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 de temperatura monitora os transformadores</a:t>
            </a:r>
          </a:p>
          <a:p>
            <a:r>
              <a:rPr lang="pt-BR" dirty="0"/>
              <a:t>(Sensor LM35, será usado na prototipagem)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951" y="4260720"/>
            <a:ext cx="437729" cy="51696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776" y="4065595"/>
            <a:ext cx="929378" cy="92937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545" y="4278658"/>
            <a:ext cx="480524" cy="480524"/>
          </a:xfrm>
          <a:prstGeom prst="rect">
            <a:avLst/>
          </a:prstGeom>
        </p:spPr>
      </p:pic>
      <p:cxnSp>
        <p:nvCxnSpPr>
          <p:cNvPr id="27" name="Conector reto 26"/>
          <p:cNvCxnSpPr/>
          <p:nvPr/>
        </p:nvCxnSpPr>
        <p:spPr>
          <a:xfrm flipH="1">
            <a:off x="7593157" y="4359609"/>
            <a:ext cx="116461" cy="38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8325216" y="4530284"/>
            <a:ext cx="46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6358799" y="6206598"/>
            <a:ext cx="594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chamado será recebido por um técnico em seu </a:t>
            </a:r>
          </a:p>
          <a:p>
            <a:r>
              <a:rPr lang="pt-BR" dirty="0"/>
              <a:t>dispositivo de preferência (móvel ou desktop) caso necessite</a:t>
            </a:r>
          </a:p>
        </p:txBody>
      </p:sp>
      <p:cxnSp>
        <p:nvCxnSpPr>
          <p:cNvPr id="54" name="Conector Angulado 53"/>
          <p:cNvCxnSpPr/>
          <p:nvPr/>
        </p:nvCxnSpPr>
        <p:spPr>
          <a:xfrm>
            <a:off x="9434038" y="4530284"/>
            <a:ext cx="430141" cy="373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/>
          <p:nvPr/>
        </p:nvCxnSpPr>
        <p:spPr>
          <a:xfrm>
            <a:off x="10672735" y="1845289"/>
            <a:ext cx="626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170B8131-BAE4-44CD-AE58-CBF3785CEE64}"/>
              </a:ext>
            </a:extLst>
          </p:cNvPr>
          <p:cNvCxnSpPr>
            <a:cxnSpLocks/>
          </p:cNvCxnSpPr>
          <p:nvPr/>
        </p:nvCxnSpPr>
        <p:spPr>
          <a:xfrm flipH="1" flipV="1">
            <a:off x="2879516" y="1713859"/>
            <a:ext cx="1586504" cy="153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ector reto 1038"/>
          <p:cNvCxnSpPr/>
          <p:nvPr/>
        </p:nvCxnSpPr>
        <p:spPr>
          <a:xfrm flipH="1">
            <a:off x="6535665" y="2786582"/>
            <a:ext cx="6972" cy="71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xão reta 28">
            <a:extLst>
              <a:ext uri="{FF2B5EF4-FFF2-40B4-BE49-F238E27FC236}">
                <a16:creationId xmlns:a16="http://schemas.microsoft.com/office/drawing/2014/main" id="{CDE93F0D-5600-4F23-A04A-450F53C60563}"/>
              </a:ext>
            </a:extLst>
          </p:cNvPr>
          <p:cNvCxnSpPr/>
          <p:nvPr/>
        </p:nvCxnSpPr>
        <p:spPr>
          <a:xfrm flipH="1" flipV="1">
            <a:off x="6528693" y="3494841"/>
            <a:ext cx="1920479" cy="11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ector de Seta Reta 1041"/>
          <p:cNvCxnSpPr/>
          <p:nvPr/>
        </p:nvCxnSpPr>
        <p:spPr>
          <a:xfrm flipV="1">
            <a:off x="8433028" y="3505110"/>
            <a:ext cx="450797" cy="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Imagem 1051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7" y="5163179"/>
            <a:ext cx="709651" cy="709651"/>
          </a:xfrm>
          <a:prstGeom prst="rect">
            <a:avLst/>
          </a:prstGeom>
        </p:spPr>
      </p:pic>
      <p:sp>
        <p:nvSpPr>
          <p:cNvPr id="1053" name="CaixaDeTexto 1052"/>
          <p:cNvSpPr txBox="1"/>
          <p:nvPr/>
        </p:nvSpPr>
        <p:spPr>
          <a:xfrm>
            <a:off x="287256" y="380366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1° Camada</a:t>
            </a:r>
          </a:p>
        </p:txBody>
      </p:sp>
      <p:sp>
        <p:nvSpPr>
          <p:cNvPr id="1056" name="CaixaDeTexto 1055"/>
          <p:cNvSpPr txBox="1"/>
          <p:nvPr/>
        </p:nvSpPr>
        <p:spPr>
          <a:xfrm>
            <a:off x="5500754" y="1292959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2° Camada</a:t>
            </a:r>
          </a:p>
        </p:txBody>
      </p:sp>
      <p:sp>
        <p:nvSpPr>
          <p:cNvPr id="1057" name="CaixaDeTexto 1056"/>
          <p:cNvSpPr txBox="1"/>
          <p:nvPr/>
        </p:nvSpPr>
        <p:spPr>
          <a:xfrm>
            <a:off x="10606297" y="380986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° Camada</a:t>
            </a:r>
            <a:endParaRPr lang="pt-BR" dirty="0"/>
          </a:p>
        </p:txBody>
      </p:sp>
      <p:sp>
        <p:nvSpPr>
          <p:cNvPr id="1058" name="CaixaDeTexto 1057"/>
          <p:cNvSpPr txBox="1"/>
          <p:nvPr/>
        </p:nvSpPr>
        <p:spPr>
          <a:xfrm>
            <a:off x="216678" y="289681"/>
            <a:ext cx="4790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Todas informações coletadas serão enviadas para</a:t>
            </a:r>
          </a:p>
          <a:p>
            <a:r>
              <a:rPr lang="pt-BR" dirty="0"/>
              <a:t> o sistema, que utiliza as seguintes tecnologias</a:t>
            </a:r>
          </a:p>
        </p:txBody>
      </p:sp>
    </p:spTree>
    <p:extLst>
      <p:ext uri="{BB962C8B-B14F-4D97-AF65-F5344CB8AC3E}">
        <p14:creationId xmlns:p14="http://schemas.microsoft.com/office/powerpoint/2010/main" val="2492571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5" ma:contentTypeDescription="Create a new document." ma:contentTypeScope="" ma:versionID="f64f37cbed3bd232caf78c96d6b31d4b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7c86bf5a30bc404c6b09642f478cc5b0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D23E1C-FC18-43B7-B7A8-4F76C6032657}">
  <ds:schemaRefs>
    <ds:schemaRef ds:uri="http://schemas.microsoft.com/office/infopath/2007/PartnerControls"/>
    <ds:schemaRef ds:uri="86822d51-02f5-488a-80f3-0b621e7c317a"/>
    <ds:schemaRef ds:uri="http://purl.org/dc/terms/"/>
    <ds:schemaRef ds:uri="http://schemas.microsoft.com/office/2006/documentManagement/types"/>
    <ds:schemaRef ds:uri="http://purl.org/dc/elements/1.1/"/>
    <ds:schemaRef ds:uri="1f168f81-3f83-4b33-9f0c-ec152bce3f98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E90071C-ABA8-4B74-A6A8-87844729D3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778D0F-E0DF-40EB-ADD8-504951B03A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CATARINA MARICA CARNEIRO .</dc:creator>
  <cp:lastModifiedBy>Aluno</cp:lastModifiedBy>
  <cp:revision>28</cp:revision>
  <dcterms:created xsi:type="dcterms:W3CDTF">2020-04-06T15:17:37Z</dcterms:created>
  <dcterms:modified xsi:type="dcterms:W3CDTF">2020-04-22T20:48:15Z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