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82262"/>
            <a:ext cx="7766936" cy="1933904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 Integrador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1º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Semestre - DSM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Empresa: CC Projetos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garante que possa abrir a página em diferentes dispositivos;</a:t>
            </a:r>
          </a:p>
          <a:p>
            <a:pPr lvl="0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Design coerente;</a:t>
            </a:r>
          </a:p>
          <a:p>
            <a:pPr lvl="0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Página otimizada para mecanismos de busca (SEO);</a:t>
            </a:r>
          </a:p>
          <a:p>
            <a:pPr lvl="0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Código fonte disponível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versionado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no GitHub;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4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 do Sistema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13792"/>
            <a:ext cx="8596668" cy="5076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Esses documentos são chamados de artefatos de software, eles contam a história do software de maneira que qualquer usuário possa entender, ou seja, facilita o entendimento do sistema, desde o ponto de vista dos desenvolvedores até o usuário final.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Comunicação: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documentação permite que a comunicação entre os desenvolvedores flua de maneira equilibrada, garantindo o entendimento; </a:t>
            </a:r>
          </a:p>
          <a:p>
            <a:pPr lvl="0" algn="just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tem o intuito de reduzir os erros e o retrabalho, o que contribui para garantir a qualidade do sistema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Evolução: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possível ver toda a evolução do sistema, desde sua concepção até a entrega final.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1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Conjunto de processos, práticas e diretrizes que guiam o ciclo de vida do desenvolvimento de software, desde a concepção até a entrega e manutenção do produto final. Ela define como o trabalho é organizado, como as decisões são tomadas e como as atividades são realizadas ao longo do projeto. Uma metodologia pode ser ágil, como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ou tradicional, como o modelo em cascata.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1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uso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" y="1187669"/>
            <a:ext cx="7987862" cy="5670330"/>
          </a:xfrm>
        </p:spPr>
      </p:pic>
    </p:spTree>
    <p:extLst>
      <p:ext uri="{BB962C8B-B14F-4D97-AF65-F5344CB8AC3E}">
        <p14:creationId xmlns:p14="http://schemas.microsoft.com/office/powerpoint/2010/main" val="42575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Diagramas UML: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" y="1208690"/>
            <a:ext cx="7798676" cy="5649310"/>
          </a:xfrm>
        </p:spPr>
      </p:pic>
    </p:spTree>
    <p:extLst>
      <p:ext uri="{BB962C8B-B14F-4D97-AF65-F5344CB8AC3E}">
        <p14:creationId xmlns:p14="http://schemas.microsoft.com/office/powerpoint/2010/main" val="25684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Diagramas UML: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equência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Conclusão: Concluir o trabalho e destacar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aprendizados.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Contribuições Individuais: Descrever as contribuições individuais de cada membro da equipe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2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Sistema Web para captação de clientes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ramo imobiliário</a:t>
            </a:r>
            <a:r>
              <a:rPr lang="pt-BR" dirty="0"/>
              <a:t/>
            </a:r>
            <a:br>
              <a:rPr lang="pt-BR" dirty="0"/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1" y="2160984"/>
            <a:ext cx="4083457" cy="3881042"/>
          </a:xfrm>
        </p:spPr>
      </p:pic>
      <p:graphicFrame>
        <p:nvGraphicFramePr>
          <p:cNvPr id="7" name="Espaço Reservado para Conteú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04302718"/>
              </p:ext>
            </p:extLst>
          </p:nvPr>
        </p:nvGraphicFramePr>
        <p:xfrm>
          <a:off x="5349765" y="2160983"/>
          <a:ext cx="3924237" cy="3880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237">
                  <a:extLst>
                    <a:ext uri="{9D8B030D-6E8A-4147-A177-3AD203B41FA5}">
                      <a16:colId xmlns:a16="http://schemas.microsoft.com/office/drawing/2014/main" val="2197638992"/>
                    </a:ext>
                  </a:extLst>
                </a:gridCol>
              </a:tblGrid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Integrantes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0702472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Mateus César Costa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65504246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Ruan Moraes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02697277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Wanderson J.de A. Santos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29801625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Felipe Rodrigues Teixeira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8392168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Aleksander Gustavo Assis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08208351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 Carelli Pinton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0687448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Miguel de O. C. Cardoso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2998290"/>
                  </a:ext>
                </a:extLst>
              </a:tr>
              <a:tr h="431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Cauã Penteado dos Santos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629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do contexto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Integrador (PI) se caracteriza como uma atividade para promover o desenvolvimento de iniciação científica,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tendo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intuito de aproximar os alunos dos problemas no mundo de trabalho na área de Desenvolvimento de Software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Multiplataformas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oferecer a vivência prática 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profissional. Mediante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aplicação dos conhecimentos adquiridos em sala de aula em situações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7334" y="1513490"/>
            <a:ext cx="3854528" cy="4528535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nosso caso, identificamos uma lacuna na prospecção de clientes para um profissional em específico. O profissional técnico de edificações, Carlos César Costa, enfrentava dificuldades na prospecção de novos clientes, devido à falta de uma presença digital eficaz. </a:t>
            </a:r>
          </a:p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85" y="514350"/>
            <a:ext cx="3109317" cy="5527675"/>
          </a:xfrm>
        </p:spPr>
      </p:pic>
    </p:spTree>
    <p:extLst>
      <p:ext uri="{BB962C8B-B14F-4D97-AF65-F5344CB8AC3E}">
        <p14:creationId xmlns:p14="http://schemas.microsoft.com/office/powerpoint/2010/main" val="23218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Escopo do sistema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escopo desse sistema consiste na concepção, elaboração e desenvolvimento de uma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um profissional técnico em edificações, tem o objetivo de divulgar seus serviços de forma clara e sucinta.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página será responsiva, o que significa que se adapta a diferentes tamanhos de telas, garantindo uma acessibilidade e experiência melhor para os usuários. Serão utilizadas tecnologias como HTML5, CSS3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7334" y="1240221"/>
            <a:ext cx="4184035" cy="48011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9970" y="1240221"/>
            <a:ext cx="4184034" cy="48011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esperado é que aumente a visibilidade do profissional, facilitando o acesso de possíveis clientes aos serviços prestados.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7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Objetivos do projeto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Desenvolver uma página web para apresentar os serviços de um profissional, afim de aumentar sua divulgação e visibilidade para facilitar o contato com clientes em potenciais.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0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Técnica de levantamento de requisitos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técnica de levantamento de requisitos utilizada em nosso projeto foi a entrevista informal com o cliente. Por meio de uma conversa estruturada, conseguimos identificar suas principais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necessidades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objetivos com a página.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Através dessa entrevista foi possível entender as expectativas do profissional para as páginas, através disso, foi possível definir o escopo do projeto, o público alvo do cliente.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45325"/>
            <a:ext cx="8596668" cy="469603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Apresentar os serviços oferecidos de forma clara;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Design leve e minimalista;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Mostrar informações do profissional, afim de gerar maior credibilidade;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Disponibilizar informações para contato;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Disponibilizar formulário para contato;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Incluir botões para contato direto ao WhatsApp do profissional;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Incluir botões para redes sociais do profissional;</a:t>
            </a:r>
          </a:p>
          <a:p>
            <a:pPr lvl="0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Organizar o conteúdo de forma que faça sentido ao usuário;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4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638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Projeto Integrador  1º Semestre - DSM</vt:lpstr>
      <vt:lpstr>Sistema: Sistema Web para captação de clientes   no ramo imobiliário </vt:lpstr>
      <vt:lpstr>Apresentação do contexto </vt:lpstr>
      <vt:lpstr>Apresentação do PowerPoint</vt:lpstr>
      <vt:lpstr>Escopo do sistema </vt:lpstr>
      <vt:lpstr>Apresentação do PowerPoint</vt:lpstr>
      <vt:lpstr>Objetivos do projeto </vt:lpstr>
      <vt:lpstr>Técnica de levantamento de requisitos </vt:lpstr>
      <vt:lpstr>Requisitos funcionais </vt:lpstr>
      <vt:lpstr>Requisitos não funcionais </vt:lpstr>
      <vt:lpstr>Documentação do Sistema </vt:lpstr>
      <vt:lpstr>Metodologia de Desenvolvimento </vt:lpstr>
      <vt:lpstr>Diagramas UML: Caso de uso </vt:lpstr>
      <vt:lpstr>Diagramas UML: Contexto </vt:lpstr>
      <vt:lpstr>Diagramas UML: Sequência </vt:lpstr>
      <vt:lpstr>Considerações Finais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DSM</dc:title>
  <dc:creator>WANDERSON JAIME DE ALMEIDA SANTOS</dc:creator>
  <cp:lastModifiedBy>WANDERSON JAIME DE ALMEIDA SANTOS</cp:lastModifiedBy>
  <cp:revision>8</cp:revision>
  <dcterms:created xsi:type="dcterms:W3CDTF">2025-05-30T22:22:24Z</dcterms:created>
  <dcterms:modified xsi:type="dcterms:W3CDTF">2025-05-31T00:12:17Z</dcterms:modified>
</cp:coreProperties>
</file>