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8" r:id="rId4"/>
  </p:sldMasterIdLst>
  <p:notesMasterIdLst>
    <p:notesMasterId r:id="rId9"/>
  </p:notesMasterIdLst>
  <p:handoutMasterIdLst>
    <p:handoutMasterId r:id="rId10"/>
  </p:handoutMasterIdLst>
  <p:sldIdLst>
    <p:sldId id="280" r:id="rId5"/>
    <p:sldId id="281" r:id="rId6"/>
    <p:sldId id="282" r:id="rId7"/>
    <p:sldId id="28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2833802-FEF1-4C79-8D5D-14CF1EAF98D9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95388" autoAdjust="0"/>
  </p:normalViewPr>
  <p:slideViewPr>
    <p:cSldViewPr snapToGrid="0">
      <p:cViewPr>
        <p:scale>
          <a:sx n="75" d="100"/>
          <a:sy n="75" d="100"/>
        </p:scale>
        <p:origin x="178" y="456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432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757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5F4DCF1-ECAF-F7A7-2FE7-5E8E893BC44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1330B0-5BAC-7408-8C3C-78D8336840E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7BC71B-6527-4638-937B-C93EB849CB02}" type="datetimeFigureOut">
              <a:rPr lang="en-US" smtClean="0"/>
              <a:t>4/30/2024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D7EEB3-E0A5-7440-F7ED-F59975ED1E8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548D11-7466-6432-3BF5-64A1A1FA59C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A70580-B89C-4157-871D-6B9318EE5F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157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5465A2-8C9C-419F-9FD8-234480873777}" type="datetimeFigureOut">
              <a:rPr lang="en-US" smtClean="0"/>
              <a:t>4/30/2024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AF00E9-A49D-4007-B3B9-A3783809E50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697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02286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0431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020354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136705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675495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8413359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21827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900868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21480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261989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13812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5838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6358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3A435-26FC-95E4-D577-87033EFDC3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>
            <a:normAutofit/>
          </a:bodyPr>
          <a:lstStyle/>
          <a:p>
            <a:r>
              <a:rPr lang="en-US" dirty="0"/>
              <a:t>Walla Walla Valley Wineries (WWV) 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EA60ED-56AA-AAE6-0FF0-2263939FC3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7280" y="4418994"/>
            <a:ext cx="100584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 Mateus Conaway and Kaylah Tan</a:t>
            </a:r>
          </a:p>
        </p:txBody>
      </p:sp>
    </p:spTree>
    <p:extLst>
      <p:ext uri="{BB962C8B-B14F-4D97-AF65-F5344CB8AC3E}">
        <p14:creationId xmlns:p14="http://schemas.microsoft.com/office/powerpoint/2010/main" val="4261473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6B983-3670-2439-8B85-6D4C7FA98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A94B29-560C-5174-9563-A1144CF748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Walla Walla is known for their wines and many people come here for wine tasting so…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Design a database for tourist visiting Walla Walla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Specific regions: Airport District, Downtown Walla Walla, Oregon Valley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Potential users: tourists coming or leaving WW, Whitman students/faculty/staff/parents, residents, etc. 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94017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F998187-F5C0-4210-6546-A92F5E42FC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7616" y="1899920"/>
            <a:ext cx="9856768" cy="4022725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F1B6E68-758C-B5F1-8B69-1FCE5459E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E-R Diagram</a:t>
            </a:r>
          </a:p>
        </p:txBody>
      </p:sp>
    </p:spTree>
    <p:extLst>
      <p:ext uri="{BB962C8B-B14F-4D97-AF65-F5344CB8AC3E}">
        <p14:creationId xmlns:p14="http://schemas.microsoft.com/office/powerpoint/2010/main" val="3784076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D5216-CF92-6CA4-A791-C8E227DC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MySQL Workbench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3139E5-10E9-FE69-698A-884817B54C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7715" y="376524"/>
            <a:ext cx="3200399" cy="153515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F8806A4-A490-9FB6-1B81-C9480D218C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7337" y="2149963"/>
            <a:ext cx="2199751" cy="3915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58611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97783A8-901D-4F73-81D7-AA6841BEB3D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F342EE1-43E5-4AFB-895D-B61B9656DC14}">
  <ds:schemaRefs>
    <ds:schemaRef ds:uri="http://schemas.microsoft.com/office/2006/documentManagement/types"/>
    <ds:schemaRef ds:uri="http://schemas.microsoft.com/sharepoint/v3"/>
    <ds:schemaRef ds:uri="http://purl.org/dc/dcmitype/"/>
    <ds:schemaRef ds:uri="http://purl.org/dc/elements/1.1/"/>
    <ds:schemaRef ds:uri="http://purl.org/dc/terms/"/>
    <ds:schemaRef ds:uri="http://schemas.microsoft.com/office/infopath/2007/PartnerControls"/>
    <ds:schemaRef ds:uri="http://schemas.microsoft.com/office/2006/metadata/properties"/>
    <ds:schemaRef ds:uri="http://www.w3.org/XML/1998/namespace"/>
    <ds:schemaRef ds:uri="http://schemas.openxmlformats.org/package/2006/metadata/core-properties"/>
    <ds:schemaRef ds:uri="230e9df3-be65-4c73-a93b-d1236ebd677e"/>
    <ds:schemaRef ds:uri="16c05727-aa75-4e4a-9b5f-8a80a1165891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2F49CD38-5B57-4682-9FCE-B9174068D0AE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22</TotalTime>
  <Words>80</Words>
  <Application>Microsoft Office PowerPoint</Application>
  <PresentationFormat>Widescreen</PresentationFormat>
  <Paragraphs>10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Retrospect</vt:lpstr>
      <vt:lpstr>Walla Walla Valley Wineries (WWV)  </vt:lpstr>
      <vt:lpstr>Problem Statement</vt:lpstr>
      <vt:lpstr>E-R Diagram</vt:lpstr>
      <vt:lpstr>MySQL Workbench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Walla Walla Valley Wineries (WWV)  </dc:title>
  <dc:creator>Kaylah Tan</dc:creator>
  <cp:lastModifiedBy>Kaylah Tan</cp:lastModifiedBy>
  <cp:revision>1</cp:revision>
  <dcterms:created xsi:type="dcterms:W3CDTF">2024-05-01T02:57:50Z</dcterms:created>
  <dcterms:modified xsi:type="dcterms:W3CDTF">2024-05-01T03:20:19Z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