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7"/>
    <p:restoredTop sz="94722"/>
  </p:normalViewPr>
  <p:slideViewPr>
    <p:cSldViewPr snapToGrid="0">
      <p:cViewPr varScale="1">
        <p:scale>
          <a:sx n="78" d="100"/>
          <a:sy n="78" d="100"/>
        </p:scale>
        <p:origin x="720" y="67"/>
      </p:cViewPr>
      <p:guideLst/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wart, Michelle" userId="14a95487-cf27-459b-9556-65bd56aedab5" providerId="ADAL" clId="{1222AE58-EDA0-7147-A048-5F02431E49F5}"/>
    <pc:docChg chg="modSld">
      <pc:chgData name="Stewart, Michelle" userId="14a95487-cf27-459b-9556-65bd56aedab5" providerId="ADAL" clId="{1222AE58-EDA0-7147-A048-5F02431E49F5}" dt="2024-04-02T18:23:33.828" v="128" actId="20577"/>
      <pc:docMkLst>
        <pc:docMk/>
      </pc:docMkLst>
      <pc:sldChg chg="modSp mod">
        <pc:chgData name="Stewart, Michelle" userId="14a95487-cf27-459b-9556-65bd56aedab5" providerId="ADAL" clId="{1222AE58-EDA0-7147-A048-5F02431E49F5}" dt="2024-04-02T18:23:33.828" v="128" actId="20577"/>
        <pc:sldMkLst>
          <pc:docMk/>
          <pc:sldMk cId="3143210645" sldId="266"/>
        </pc:sldMkLst>
        <pc:spChg chg="mod">
          <ac:chgData name="Stewart, Michelle" userId="14a95487-cf27-459b-9556-65bd56aedab5" providerId="ADAL" clId="{1222AE58-EDA0-7147-A048-5F02431E49F5}" dt="2024-04-02T18:23:33.828" v="128" actId="20577"/>
          <ac:spMkLst>
            <pc:docMk/>
            <pc:sldMk cId="3143210645" sldId="266"/>
            <ac:spMk id="3" creationId="{1401F561-56F9-9FC5-113B-048B7BF29E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DED59-9BBE-2A46-8757-CF69B1E1F709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36DF8-A970-3943-B8A9-FCB8D9AFE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5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36DF8-A970-3943-B8A9-FCB8D9AFEA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96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D1F77-9F56-127B-BDF8-2E95EDB9E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705C0-3FEF-CAE9-634E-82D297FEB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23B54-E9FB-7A73-BC65-0E7441974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B4A1-E8CA-814F-AB41-D0D6D2A24601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EA135-3B58-9E3F-0310-6FF877FD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D4665-CC4E-313D-0708-8D1C1C76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CB2C-A847-604C-944D-C68BFBBF8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7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31CA-1BF5-8AEA-0796-4C95BB81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1E28C-EC1C-C5DE-05E8-F50190B55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44A81-2B86-F803-12EB-219BDC1A4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7C80-46D9-5D48-88F1-A6E233E9DB9E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C8560-BEFB-0868-BA8B-0CD6496D0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120A4-4581-0512-9DF5-6ABE3197F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CB2C-A847-604C-944D-C68BFBBF8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7399BE-FF67-4DD2-F442-8C30D2990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B666B-D0D3-C3EB-CDCF-EA00C0175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C9F6A-1012-4539-7BD9-A87D2359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7387-D9B2-8140-986B-A8BE76D860F8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FB179-1F72-1005-9F09-84AB0FCC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2CE70-DA39-7677-FA66-04DAA9EFA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CB2C-A847-604C-944D-C68BFBBF8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1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BD55-2BD4-976C-319F-7F8F18CF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AC68C-E561-2906-09A6-D7DEF6481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E6B8A-4E40-C17E-027D-37EB2FEAE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FFC8-154A-CE45-BF8F-A5A8989B97B2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438F9-1AA2-EC92-5D14-5746D1FA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44153-9E9B-18CF-32DC-390AD243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CB2C-A847-604C-944D-C68BFBBF8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8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29640-04AA-A740-8B5A-9D8622A87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21A6D-5717-FEF8-AC2B-3E17B5F84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2CD5E-5E98-BAF9-81AA-81B515E0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48BA-1551-1646-AA4D-AA49993C4A77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409CC-7BA3-32FD-5A14-F5C94489B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DCE8B-D3F9-53C9-A5A9-D627C4C4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CB2C-A847-604C-944D-C68BFBBF8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9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0FE59-3CAA-0DA5-E98A-588BFCA3E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75BE6-DEE9-85DE-6EB2-50667A1AC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4B9DC5-2C6A-881F-5514-D67A4656A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31DA2-B9A7-EBAE-3DA1-ACD86D10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99AC-EC97-8746-A52F-493F7E901185}" type="datetime1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B14F2-4377-5EFC-4104-08FF3D51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B10CE-2C2D-E6E1-AE40-981D9D20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CB2C-A847-604C-944D-C68BFBBF8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8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1E66-BD07-95EF-8ED2-CC76627B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C5FAB-A719-7571-99CC-5467EB307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3639C-CCAB-B1AD-E2AC-741CE44CA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898EC-8910-E439-884F-904F8CCCF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7B24A9-734D-4058-1D77-C3C1898A7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4D24F2-1F74-0F99-6B83-4031DFA1C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E638-2FD8-8446-92A1-E9C5CADA5B35}" type="datetime1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37E6C1-7A5E-8626-21B1-1E2C1CFB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99CE59-B7E9-6297-DDCD-5984EEE9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CB2C-A847-604C-944D-C68BFBBF8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5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C2FB-38AF-48DE-454D-8B09870B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EB3849-EAB2-ADA0-E6A9-FE17A1AD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C3A9C-4B28-F043-ADF7-F0037D8BAEF6}" type="datetime1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7BBB8-77EA-1A06-04AA-54A7EF31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FA598-4791-E495-CB9E-40290BE0C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CB2C-A847-604C-944D-C68BFBBF8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8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7CDC2-141F-A623-FF59-7C30DCE3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2D30-2285-D84C-8F92-81C7FF833512}" type="datetime1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4B125-BA81-ECFD-5BED-2FE2893EF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853D9-AD35-E0B2-93E5-94ED89ED6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CB2C-A847-604C-944D-C68BFBBF8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02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A2E4D-CC43-F7A7-EDF8-57A77C532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8090-C042-E698-BCC0-80B9B0FE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22297-010F-AAF5-C319-16C24268B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CFEF5-CD07-CFE3-DF37-B351F8CA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12A7-BDC3-044F-81CB-8D5D4797250A}" type="datetime1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27317-A927-11EC-4032-BD1EEA47A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4FED5-F594-981A-04BD-B231B131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CB2C-A847-604C-944D-C68BFBBF8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4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136B8-EFC1-8F39-0400-451AFB4A2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E6673A-986A-3D8E-E1D6-92955C53C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7F27F-DA8C-7DEE-0A99-DA23BBAE7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D320A-361C-972C-AB58-594598FF4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2A57-3952-304E-9C0C-336730531387}" type="datetime1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9E3B9-7E1E-4EF8-2325-56AD2031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5577F-504D-C217-CB63-D05720174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CB2C-A847-604C-944D-C68BFBBF8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0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3AFF57-A07E-2FFE-41C1-8C000A79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5B025-9E75-C029-3725-B6CE914E6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0B68F-2688-280F-0C3E-52FD09ED9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CAFA1-AD3D-494A-8CF2-028A11143E7F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17718-003F-2D88-773B-4232A68EC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A5F49-0DCD-D8F8-DBEB-C3B42BA39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4CB2C-A847-604C-944D-C68BFBBF8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7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cessibilitychecker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CF9A-250A-A626-365E-14ABE6BD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61808-357F-14D3-E20E-23C9D29BE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Lato Extended"/>
              </a:rPr>
              <a:t>Site Purpose</a:t>
            </a:r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:  My website is a math &amp; physics toolkit that features multiple tools that help math and physics students to make calculations</a:t>
            </a:r>
          </a:p>
          <a:p>
            <a:pPr algn="l"/>
            <a:endParaRPr lang="en-US" dirty="0">
              <a:solidFill>
                <a:srgbClr val="000000"/>
              </a:solidFill>
              <a:latin typeface="Lato Extended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Lato Extended"/>
              </a:rPr>
              <a:t>Target Audience: </a:t>
            </a:r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 students, professionals and enthusiasts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5685E-D611-16B6-70D2-BD4E0B015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18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7D4EB4-C4D5-520B-D983-17BAC5933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7790"/>
            <a:ext cx="12192000" cy="522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DF9A-FC02-7C2D-6AFA-177354E47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Map</a:t>
            </a:r>
          </a:p>
        </p:txBody>
      </p:sp>
      <p:pic>
        <p:nvPicPr>
          <p:cNvPr id="4" name="Picture 3" descr="A diagram of a home&#10;&#10;Description automatically generated">
            <a:extLst>
              <a:ext uri="{FF2B5EF4-FFF2-40B4-BE49-F238E27FC236}">
                <a16:creationId xmlns:a16="http://schemas.microsoft.com/office/drawing/2014/main" id="{669C9B99-0299-A301-1238-15F894A6A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347" y="2136058"/>
            <a:ext cx="58007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8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BAFB-A2E7-DCD6-65DF-80B3F07C0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Structure</a:t>
            </a:r>
          </a:p>
        </p:txBody>
      </p:sp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FEB84A1A-A25A-215B-8017-2AF3FD300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1393"/>
            <a:ext cx="12192000" cy="425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4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D9A25-3336-60E4-32B8-2D3A3A2E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1F561-56F9-9FC5-113B-048B7BF29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use </a:t>
            </a:r>
            <a:r>
              <a:rPr lang="en-US" dirty="0">
                <a:hlinkClick r:id="rId2"/>
              </a:rPr>
              <a:t>Accessibility Checker </a:t>
            </a:r>
            <a:endParaRPr lang="en-US" dirty="0"/>
          </a:p>
          <a:p>
            <a:r>
              <a:rPr lang="en-US" dirty="0"/>
              <a:t>To evaluate my site for accessibility and fix any errors (to the best of my ability) the accessibility audit produces. </a:t>
            </a:r>
          </a:p>
          <a:p>
            <a:pPr lvl="1"/>
            <a:r>
              <a:rPr lang="en-US" dirty="0"/>
              <a:t>If I do not know what an error means or how to fix it, I will do some research to figure out </a:t>
            </a:r>
            <a:r>
              <a:rPr lang="en-US"/>
              <a:t>what the error means, at least.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98FC4-C245-5152-9887-1B5D9953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10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C1D07DC-2D7C-CD45-BA93-5454E9002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307"/>
            <a:ext cx="12192000" cy="563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95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2C50C0-2C5E-9E96-E7AE-320290B34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A32F33-21F4-AF22-8882-C6515E656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4370"/>
            <a:ext cx="12192000" cy="548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2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736E62-58CB-8694-77FE-F9EE248BD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7077"/>
            <a:ext cx="12192000" cy="546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4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AFAF6C-0E33-1E0F-D26F-C03D3303D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3258"/>
            <a:ext cx="12192000" cy="563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30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6FD151-8006-29A7-65E5-E6929DC03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6411"/>
            <a:ext cx="12192000" cy="464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35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100</Words>
  <Application>Microsoft Office PowerPoint</Application>
  <PresentationFormat>Widescreen</PresentationFormat>
  <Paragraphs>11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Lato Extended</vt:lpstr>
      <vt:lpstr>Office Theme</vt:lpstr>
      <vt:lpstr>Website Project Plan</vt:lpstr>
      <vt:lpstr>Site Map</vt:lpstr>
      <vt:lpstr>Directory Structure</vt:lpstr>
      <vt:lpstr>Accessibility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Website Project Storyboard</dc:title>
  <dc:creator>Stewart, Shelley</dc:creator>
  <cp:lastModifiedBy>Machado, Mateus</cp:lastModifiedBy>
  <cp:revision>7</cp:revision>
  <dcterms:created xsi:type="dcterms:W3CDTF">2023-10-26T21:23:00Z</dcterms:created>
  <dcterms:modified xsi:type="dcterms:W3CDTF">2024-10-10T23:44:24Z</dcterms:modified>
</cp:coreProperties>
</file>