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6480175" cy="36004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2617E0-C337-4023-8DE1-1219086CF8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53880" y="768600"/>
            <a:ext cx="7522920" cy="16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1480" y="1099080"/>
            <a:ext cx="902772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1480" y="2521800"/>
            <a:ext cx="902772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33BDA8-EEB3-49A3-B2EE-5CD58D096A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53880" y="768600"/>
            <a:ext cx="7522920" cy="16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1480" y="1099080"/>
            <a:ext cx="440532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27480" y="1099080"/>
            <a:ext cx="440532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1480" y="2521800"/>
            <a:ext cx="440532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27480" y="2521800"/>
            <a:ext cx="440532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E5904F-150B-4C85-8489-CECE9F10BE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53880" y="768600"/>
            <a:ext cx="7522920" cy="16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1480" y="1099080"/>
            <a:ext cx="290664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53920" y="1099080"/>
            <a:ext cx="290664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06360" y="1099080"/>
            <a:ext cx="290664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1480" y="2521800"/>
            <a:ext cx="290664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53920" y="2521800"/>
            <a:ext cx="290664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06360" y="2521800"/>
            <a:ext cx="290664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51BBD1-BB50-4914-8FAD-6D4165D3077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53880" y="768600"/>
            <a:ext cx="7522920" cy="16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1480" y="1099080"/>
            <a:ext cx="9027720" cy="27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6C4542-06CF-4A34-8727-138AF2FD7A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53880" y="768600"/>
            <a:ext cx="7522920" cy="16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1480" y="1099080"/>
            <a:ext cx="9027720" cy="27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3BCDC6-00AB-4DFE-AF65-E2A075D6A9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53880" y="768600"/>
            <a:ext cx="7522920" cy="16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1480" y="1099080"/>
            <a:ext cx="4405320" cy="27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27480" y="1099080"/>
            <a:ext cx="4405320" cy="27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480973-BDC5-42F4-B5B6-33C3061F66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53880" y="768600"/>
            <a:ext cx="7522920" cy="16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D27F22-225B-4411-B625-BABBB2B7B3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253880" y="957960"/>
            <a:ext cx="7522920" cy="72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99C42F-522A-4384-8A75-DA7B92C0FF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53880" y="768600"/>
            <a:ext cx="7522920" cy="16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1480" y="1099080"/>
            <a:ext cx="440532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27480" y="1099080"/>
            <a:ext cx="4405320" cy="27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1480" y="2521800"/>
            <a:ext cx="440532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3074FA-EB6C-4DDD-B289-6837664952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53880" y="768600"/>
            <a:ext cx="7522920" cy="16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1480" y="1099080"/>
            <a:ext cx="4405320" cy="27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27480" y="1099080"/>
            <a:ext cx="440532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27480" y="2521800"/>
            <a:ext cx="440532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429637-2759-48BE-8B87-E9118EEA39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53880" y="768600"/>
            <a:ext cx="7522920" cy="16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1480" y="1099080"/>
            <a:ext cx="440532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27480" y="1099080"/>
            <a:ext cx="440532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1480" y="2521800"/>
            <a:ext cx="9027720" cy="12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E406B3-1D92-4299-AF9C-0CA9C791DD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53880" y="768600"/>
            <a:ext cx="7522920" cy="16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322800" y="4353840"/>
            <a:ext cx="3384720" cy="24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084800" y="4353840"/>
            <a:ext cx="2256480" cy="24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82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2CE04A-FE95-4F21-AD08-DE04AE9E2817}" type="slidenum">
              <a:rPr b="0" lang="pt-BR" sz="82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8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89760" y="4353840"/>
            <a:ext cx="2256480" cy="24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1480" y="1099080"/>
            <a:ext cx="9027720" cy="27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19040" indent="-314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38080" indent="-3142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57120" indent="-2793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676160" indent="-2095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095200" indent="-2095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14240" indent="-2095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2933280" indent="-2095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4"/>
          <p:cNvSpPr/>
          <p:nvPr/>
        </p:nvSpPr>
        <p:spPr>
          <a:xfrm>
            <a:off x="1450440" y="2265840"/>
            <a:ext cx="1274040" cy="830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42" name="Retângulo 5"/>
          <p:cNvSpPr/>
          <p:nvPr/>
        </p:nvSpPr>
        <p:spPr>
          <a:xfrm>
            <a:off x="2988360" y="2265840"/>
            <a:ext cx="595080" cy="830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43" name="Retângulo 6"/>
          <p:cNvSpPr/>
          <p:nvPr/>
        </p:nvSpPr>
        <p:spPr>
          <a:xfrm>
            <a:off x="3902760" y="2265840"/>
            <a:ext cx="595080" cy="830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44" name="CaixaDeTexto 3"/>
          <p:cNvSpPr/>
          <p:nvPr/>
        </p:nvSpPr>
        <p:spPr>
          <a:xfrm>
            <a:off x="1080000" y="2251800"/>
            <a:ext cx="38383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000000"/>
                </a:solidFill>
                <a:latin typeface="Inconsolata"/>
                <a:ea typeface="Inconsolata"/>
              </a:rPr>
              <a:t>2020-01-01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CaixaDeTexto 12"/>
          <p:cNvSpPr/>
          <p:nvPr/>
        </p:nvSpPr>
        <p:spPr>
          <a:xfrm>
            <a:off x="1150920" y="959760"/>
            <a:ext cx="10090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Inconsolata"/>
                <a:ea typeface="Inconsolata"/>
              </a:rPr>
              <a:t>Year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CaixaDeTexto 13"/>
          <p:cNvSpPr/>
          <p:nvPr/>
        </p:nvSpPr>
        <p:spPr>
          <a:xfrm>
            <a:off x="2700000" y="959760"/>
            <a:ext cx="10940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Inconsolata"/>
                <a:ea typeface="Inconsolata"/>
              </a:rPr>
              <a:t>Month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CaixaDeTexto 15"/>
          <p:cNvSpPr/>
          <p:nvPr/>
        </p:nvSpPr>
        <p:spPr>
          <a:xfrm>
            <a:off x="4320000" y="959760"/>
            <a:ext cx="10090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Inconsolata"/>
                <a:ea typeface="Inconsolata"/>
              </a:rPr>
              <a:t>Day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8" name="Conector reto 17"/>
          <p:cNvCxnSpPr>
            <a:endCxn id="47" idx="2"/>
          </p:cNvCxnSpPr>
          <p:nvPr/>
        </p:nvCxnSpPr>
        <p:spPr>
          <a:xfrm flipV="1">
            <a:off x="4486320" y="1476000"/>
            <a:ext cx="338400" cy="655920"/>
          </a:xfrm>
          <a:prstGeom prst="straightConnector1">
            <a:avLst/>
          </a:prstGeom>
          <a:ln w="57150">
            <a:solidFill>
              <a:srgbClr val="262626"/>
            </a:solidFill>
            <a:round/>
            <a:tailEnd len="med" type="arrow" w="med"/>
          </a:ln>
        </p:spPr>
      </p:cxnSp>
      <p:cxnSp>
        <p:nvCxnSpPr>
          <p:cNvPr id="49" name="Conector reto 28"/>
          <p:cNvCxnSpPr>
            <a:endCxn id="46" idx="2"/>
          </p:cNvCxnSpPr>
          <p:nvPr/>
        </p:nvCxnSpPr>
        <p:spPr>
          <a:xfrm flipV="1">
            <a:off x="3239640" y="1476000"/>
            <a:ext cx="7560" cy="703440"/>
          </a:xfrm>
          <a:prstGeom prst="straightConnector1">
            <a:avLst/>
          </a:prstGeom>
          <a:ln w="57150">
            <a:solidFill>
              <a:srgbClr val="262626"/>
            </a:solidFill>
            <a:round/>
            <a:tailEnd len="med" type="arrow" w="med"/>
          </a:ln>
        </p:spPr>
      </p:cxnSp>
      <p:cxnSp>
        <p:nvCxnSpPr>
          <p:cNvPr id="50" name="Conector reto 31"/>
          <p:cNvCxnSpPr>
            <a:endCxn id="45" idx="2"/>
          </p:cNvCxnSpPr>
          <p:nvPr/>
        </p:nvCxnSpPr>
        <p:spPr>
          <a:xfrm flipH="1" flipV="1">
            <a:off x="1655280" y="1476000"/>
            <a:ext cx="164520" cy="681840"/>
          </a:xfrm>
          <a:prstGeom prst="straightConnector1">
            <a:avLst/>
          </a:prstGeom>
          <a:ln w="57150">
            <a:solidFill>
              <a:srgbClr val="262626"/>
            </a:solidFill>
            <a:round/>
            <a:tailEnd len="med" type="arrow" w="med"/>
          </a:ln>
        </p:spPr>
      </p:cxnSp>
      <p:sp>
        <p:nvSpPr>
          <p:cNvPr id="51" name="CaixaDeTexto 1"/>
          <p:cNvSpPr/>
          <p:nvPr/>
        </p:nvSpPr>
        <p:spPr>
          <a:xfrm>
            <a:off x="360000" y="239760"/>
            <a:ext cx="576000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Roboto"/>
                <a:ea typeface="Inconsolata"/>
              </a:rPr>
              <a:t>ISO-8601 format for dates</a:t>
            </a:r>
            <a:endParaRPr b="0" lang="pt-BR" sz="28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Application>LibreOffice/7.5.5.2$Windows_X86_64 LibreOffice_project/ca8fe7424262805f223b9a2334bc7181abbcbf5e</Application>
  <AppVersion>15.0000</AppVersion>
  <Words>8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2021-04-28T14:17:10Z</dcterms:created>
  <dc:creator>Pedro</dc:creator>
  <dc:description/>
  <dc:language>pt-BR</dc:language>
  <cp:lastModifiedBy/>
  <dcterms:modified xsi:type="dcterms:W3CDTF">2023-11-25T16:46:23Z</dcterms:modified>
  <cp:revision>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