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31413" cy="469741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3A1C69-B20E-4C63-B23B-F89B9EDABF0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53880" y="768600"/>
            <a:ext cx="7522560" cy="163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1480" y="1099080"/>
            <a:ext cx="9027360" cy="129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1480" y="2521800"/>
            <a:ext cx="9027360" cy="129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6253B8-92AA-438D-9AE4-AB651F78EF0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53880" y="768600"/>
            <a:ext cx="7522560" cy="163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1480" y="1099080"/>
            <a:ext cx="4405320" cy="129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27480" y="1099080"/>
            <a:ext cx="4405320" cy="129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1480" y="2521800"/>
            <a:ext cx="4405320" cy="129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27480" y="2521800"/>
            <a:ext cx="4405320" cy="129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D0E7DD-8F2C-45E0-B1FD-53631ABA831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253880" y="768600"/>
            <a:ext cx="7522560" cy="163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1480" y="1099080"/>
            <a:ext cx="2906640" cy="129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53920" y="1099080"/>
            <a:ext cx="2906640" cy="129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06360" y="1099080"/>
            <a:ext cx="2906640" cy="129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1480" y="2521800"/>
            <a:ext cx="2906640" cy="129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53920" y="2521800"/>
            <a:ext cx="2906640" cy="129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06360" y="2521800"/>
            <a:ext cx="2906640" cy="129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BA9DD9-1106-41B9-B92D-5C760888B0E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53880" y="768600"/>
            <a:ext cx="7522560" cy="163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1480" y="1099080"/>
            <a:ext cx="9027360" cy="272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830A3E-75EC-412E-84DA-09EC5EC65E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53880" y="768600"/>
            <a:ext cx="7522560" cy="163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1480" y="1099080"/>
            <a:ext cx="9027360" cy="272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2A59B0-823F-42A7-8DDE-B8BB77AE2AA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53880" y="768600"/>
            <a:ext cx="7522560" cy="163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1480" y="1099080"/>
            <a:ext cx="4405320" cy="272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27480" y="1099080"/>
            <a:ext cx="4405320" cy="272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6497DF-C744-41C5-AFB5-07BD5E88733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53880" y="768600"/>
            <a:ext cx="7522560" cy="163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E8FBBA-957C-4F7D-ABBE-DDB93573434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253880" y="768600"/>
            <a:ext cx="7522560" cy="75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60B481-9187-402F-965D-278A4A516B1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53880" y="768600"/>
            <a:ext cx="7522560" cy="163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1480" y="1099080"/>
            <a:ext cx="4405320" cy="129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27480" y="1099080"/>
            <a:ext cx="4405320" cy="272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1480" y="2521800"/>
            <a:ext cx="4405320" cy="129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DC0E80-9C98-4603-8EE8-0F857C1604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53880" y="768600"/>
            <a:ext cx="7522560" cy="163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1480" y="1099080"/>
            <a:ext cx="4405320" cy="272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27480" y="1099080"/>
            <a:ext cx="4405320" cy="129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27480" y="2521800"/>
            <a:ext cx="4405320" cy="129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721BC9-6641-40BA-AE57-C377CD9905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53880" y="768600"/>
            <a:ext cx="7522560" cy="163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1480" y="1099080"/>
            <a:ext cx="4405320" cy="129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27480" y="1099080"/>
            <a:ext cx="4405320" cy="129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1480" y="2521800"/>
            <a:ext cx="9027360" cy="129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30BA8A-0469-490C-A84F-DF3214711E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53880" y="768600"/>
            <a:ext cx="7522560" cy="163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1480" y="1099080"/>
            <a:ext cx="9027360" cy="272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322800" y="4353840"/>
            <a:ext cx="3384360" cy="249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084800" y="4353840"/>
            <a:ext cx="2256120" cy="249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82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F84716A-E68D-4611-91D8-10E3F191EF21}" type="slidenum">
              <a:rPr b="0" lang="pt-BR" sz="82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8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689760" y="4353840"/>
            <a:ext cx="2256120" cy="249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ângulo 8"/>
          <p:cNvSpPr/>
          <p:nvPr/>
        </p:nvSpPr>
        <p:spPr>
          <a:xfrm>
            <a:off x="7892640" y="2435760"/>
            <a:ext cx="269280" cy="829800"/>
          </a:xfrm>
          <a:prstGeom prst="rect">
            <a:avLst/>
          </a:prstGeom>
          <a:solidFill>
            <a:srgbClr val="0c7bdc"/>
          </a:solidFill>
          <a:ln>
            <a:solidFill>
              <a:srgbClr val="0c7b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42" name="Retângulo 3"/>
          <p:cNvSpPr/>
          <p:nvPr/>
        </p:nvSpPr>
        <p:spPr>
          <a:xfrm>
            <a:off x="3904200" y="2435760"/>
            <a:ext cx="297000" cy="829800"/>
          </a:xfrm>
          <a:prstGeom prst="rect">
            <a:avLst/>
          </a:prstGeom>
          <a:solidFill>
            <a:srgbClr val="0c7bdc"/>
          </a:solidFill>
          <a:ln>
            <a:solidFill>
              <a:srgbClr val="0c7b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43" name="Retângulo 2"/>
          <p:cNvSpPr/>
          <p:nvPr/>
        </p:nvSpPr>
        <p:spPr>
          <a:xfrm>
            <a:off x="6728760" y="2435760"/>
            <a:ext cx="1060560" cy="829800"/>
          </a:xfrm>
          <a:prstGeom prst="rect">
            <a:avLst/>
          </a:prstGeom>
          <a:solidFill>
            <a:srgbClr val="0c7bdc"/>
          </a:solidFill>
          <a:ln>
            <a:solidFill>
              <a:srgbClr val="0c7b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44" name="Retângulo 1"/>
          <p:cNvSpPr/>
          <p:nvPr/>
        </p:nvSpPr>
        <p:spPr>
          <a:xfrm>
            <a:off x="8215560" y="2435760"/>
            <a:ext cx="556560" cy="829800"/>
          </a:xfrm>
          <a:prstGeom prst="rect">
            <a:avLst/>
          </a:prstGeom>
          <a:solidFill>
            <a:srgbClr val="0c7bdc"/>
          </a:solidFill>
          <a:ln>
            <a:solidFill>
              <a:srgbClr val="0c7b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45" name="Retângulo 4"/>
          <p:cNvSpPr/>
          <p:nvPr/>
        </p:nvSpPr>
        <p:spPr>
          <a:xfrm>
            <a:off x="816120" y="2435760"/>
            <a:ext cx="1273680" cy="829800"/>
          </a:xfrm>
          <a:prstGeom prst="rect">
            <a:avLst/>
          </a:prstGeom>
          <a:solidFill>
            <a:srgbClr val="ffc200"/>
          </a:solidFill>
          <a:ln>
            <a:solidFill>
              <a:srgbClr val="ff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46" name="Retângulo 5"/>
          <p:cNvSpPr/>
          <p:nvPr/>
        </p:nvSpPr>
        <p:spPr>
          <a:xfrm>
            <a:off x="2354040" y="2435760"/>
            <a:ext cx="594720" cy="829800"/>
          </a:xfrm>
          <a:prstGeom prst="rect">
            <a:avLst/>
          </a:prstGeom>
          <a:solidFill>
            <a:srgbClr val="ffc200"/>
          </a:solidFill>
          <a:ln>
            <a:solidFill>
              <a:srgbClr val="ff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47" name="Retângulo 6"/>
          <p:cNvSpPr/>
          <p:nvPr/>
        </p:nvSpPr>
        <p:spPr>
          <a:xfrm>
            <a:off x="3288600" y="2435760"/>
            <a:ext cx="549720" cy="829800"/>
          </a:xfrm>
          <a:prstGeom prst="rect">
            <a:avLst/>
          </a:prstGeom>
          <a:solidFill>
            <a:srgbClr val="ffc200"/>
          </a:solidFill>
          <a:ln>
            <a:solidFill>
              <a:srgbClr val="ff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48" name="Retângulo 7"/>
          <p:cNvSpPr/>
          <p:nvPr/>
        </p:nvSpPr>
        <p:spPr>
          <a:xfrm>
            <a:off x="4243680" y="2435760"/>
            <a:ext cx="594720" cy="829800"/>
          </a:xfrm>
          <a:prstGeom prst="rect">
            <a:avLst/>
          </a:prstGeom>
          <a:solidFill>
            <a:srgbClr val="ffc200"/>
          </a:solidFill>
          <a:ln>
            <a:solidFill>
              <a:srgbClr val="ff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49" name="Retângulo 9"/>
          <p:cNvSpPr/>
          <p:nvPr/>
        </p:nvSpPr>
        <p:spPr>
          <a:xfrm>
            <a:off x="5130360" y="2435760"/>
            <a:ext cx="594720" cy="829800"/>
          </a:xfrm>
          <a:prstGeom prst="rect">
            <a:avLst/>
          </a:prstGeom>
          <a:solidFill>
            <a:srgbClr val="ffc200"/>
          </a:solidFill>
          <a:ln>
            <a:solidFill>
              <a:srgbClr val="ff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50" name="Retângulo 10"/>
          <p:cNvSpPr/>
          <p:nvPr/>
        </p:nvSpPr>
        <p:spPr>
          <a:xfrm>
            <a:off x="6056640" y="2435760"/>
            <a:ext cx="594720" cy="829800"/>
          </a:xfrm>
          <a:prstGeom prst="rect">
            <a:avLst/>
          </a:prstGeom>
          <a:solidFill>
            <a:srgbClr val="ffc200"/>
          </a:solidFill>
          <a:ln>
            <a:solidFill>
              <a:srgbClr val="ff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51" name="CaixaDeTexto 3"/>
          <p:cNvSpPr/>
          <p:nvPr/>
        </p:nvSpPr>
        <p:spPr>
          <a:xfrm>
            <a:off x="180000" y="2385720"/>
            <a:ext cx="9288000" cy="82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4800" spc="-1" strike="noStrike">
                <a:solidFill>
                  <a:srgbClr val="000000"/>
                </a:solidFill>
                <a:latin typeface="Inconsolata"/>
                <a:ea typeface="Inconsolata"/>
              </a:rPr>
              <a:t>2020-01-01T10:40:35.231Z-3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CaixaDeTexto 12"/>
          <p:cNvSpPr/>
          <p:nvPr/>
        </p:nvSpPr>
        <p:spPr>
          <a:xfrm>
            <a:off x="216000" y="1061280"/>
            <a:ext cx="10087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Roboto"/>
                <a:ea typeface="Inconsolata"/>
              </a:rPr>
              <a:t>Year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aixaDeTexto 13"/>
          <p:cNvSpPr/>
          <p:nvPr/>
        </p:nvSpPr>
        <p:spPr>
          <a:xfrm>
            <a:off x="1244160" y="1061280"/>
            <a:ext cx="10936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Roboto"/>
                <a:ea typeface="Inconsolata"/>
              </a:rPr>
              <a:t>Month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CaixaDeTexto 15"/>
          <p:cNvSpPr/>
          <p:nvPr/>
        </p:nvSpPr>
        <p:spPr>
          <a:xfrm>
            <a:off x="2302200" y="1061280"/>
            <a:ext cx="1008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Roboto"/>
                <a:ea typeface="Inconsolata"/>
              </a:rPr>
              <a:t>Day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5" name="Conector reto 17"/>
          <p:cNvCxnSpPr>
            <a:endCxn id="54" idx="2"/>
          </p:cNvCxnSpPr>
          <p:nvPr/>
        </p:nvCxnSpPr>
        <p:spPr>
          <a:xfrm flipH="1" flipV="1">
            <a:off x="2806560" y="1425240"/>
            <a:ext cx="542160" cy="892800"/>
          </a:xfrm>
          <a:prstGeom prst="straightConnector1">
            <a:avLst/>
          </a:prstGeom>
          <a:ln w="57150">
            <a:solidFill>
              <a:srgbClr val="262626"/>
            </a:solidFill>
            <a:round/>
            <a:tailEnd len="med" type="arrow" w="med"/>
          </a:ln>
        </p:spPr>
      </p:cxnSp>
      <p:sp>
        <p:nvSpPr>
          <p:cNvPr id="56" name="CaixaDeTexto 19"/>
          <p:cNvSpPr/>
          <p:nvPr/>
        </p:nvSpPr>
        <p:spPr>
          <a:xfrm>
            <a:off x="3203280" y="1015200"/>
            <a:ext cx="10087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Roboto"/>
                <a:ea typeface="Inconsolata"/>
              </a:rPr>
              <a:t>Hour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7" name="Conector reto 20"/>
          <p:cNvCxnSpPr>
            <a:endCxn id="56" idx="2"/>
          </p:cNvCxnSpPr>
          <p:nvPr/>
        </p:nvCxnSpPr>
        <p:spPr>
          <a:xfrm flipH="1" flipV="1">
            <a:off x="3707640" y="1379880"/>
            <a:ext cx="630360" cy="957600"/>
          </a:xfrm>
          <a:prstGeom prst="straightConnector1">
            <a:avLst/>
          </a:prstGeom>
          <a:ln w="57150">
            <a:solidFill>
              <a:srgbClr val="262626"/>
            </a:solidFill>
            <a:round/>
            <a:tailEnd len="med" type="arrow" w="med"/>
          </a:ln>
        </p:spPr>
      </p:cxnSp>
      <p:sp>
        <p:nvSpPr>
          <p:cNvPr id="58" name="CaixaDeTexto 22"/>
          <p:cNvSpPr/>
          <p:nvPr/>
        </p:nvSpPr>
        <p:spPr>
          <a:xfrm>
            <a:off x="4170600" y="1015200"/>
            <a:ext cx="1301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Roboto"/>
                <a:ea typeface="Inconsolata"/>
              </a:rPr>
              <a:t>Minute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9" name="Conector reto 23"/>
          <p:cNvCxnSpPr>
            <a:endCxn id="58" idx="2"/>
          </p:cNvCxnSpPr>
          <p:nvPr/>
        </p:nvCxnSpPr>
        <p:spPr>
          <a:xfrm flipH="1" flipV="1">
            <a:off x="4821120" y="1379160"/>
            <a:ext cx="381240" cy="958320"/>
          </a:xfrm>
          <a:prstGeom prst="straightConnector1">
            <a:avLst/>
          </a:prstGeom>
          <a:ln w="57150">
            <a:solidFill>
              <a:srgbClr val="262626"/>
            </a:solidFill>
            <a:round/>
            <a:tailEnd len="med" type="arrow" w="med"/>
          </a:ln>
        </p:spPr>
      </p:cxnSp>
      <p:sp>
        <p:nvSpPr>
          <p:cNvPr id="60" name="CaixaDeTexto 25"/>
          <p:cNvSpPr/>
          <p:nvPr/>
        </p:nvSpPr>
        <p:spPr>
          <a:xfrm>
            <a:off x="5247000" y="1015200"/>
            <a:ext cx="1463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Roboto"/>
                <a:ea typeface="Inconsolata"/>
              </a:rPr>
              <a:t>Second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1" name="Conector reto 26"/>
          <p:cNvCxnSpPr>
            <a:endCxn id="60" idx="2"/>
          </p:cNvCxnSpPr>
          <p:nvPr/>
        </p:nvCxnSpPr>
        <p:spPr>
          <a:xfrm flipH="1" flipV="1">
            <a:off x="5978520" y="1379880"/>
            <a:ext cx="191160" cy="906480"/>
          </a:xfrm>
          <a:prstGeom prst="straightConnector1">
            <a:avLst/>
          </a:prstGeom>
          <a:ln w="57150">
            <a:solidFill>
              <a:srgbClr val="262626"/>
            </a:solidFill>
            <a:round/>
            <a:tailEnd len="med" type="arrow" w="med"/>
          </a:ln>
        </p:spPr>
      </p:cxnSp>
      <p:cxnSp>
        <p:nvCxnSpPr>
          <p:cNvPr id="62" name="Conector reto 28"/>
          <p:cNvCxnSpPr>
            <a:endCxn id="53" idx="2"/>
          </p:cNvCxnSpPr>
          <p:nvPr/>
        </p:nvCxnSpPr>
        <p:spPr>
          <a:xfrm flipH="1" flipV="1">
            <a:off x="1791000" y="1425960"/>
            <a:ext cx="609840" cy="887400"/>
          </a:xfrm>
          <a:prstGeom prst="straightConnector1">
            <a:avLst/>
          </a:prstGeom>
          <a:ln w="57150">
            <a:solidFill>
              <a:srgbClr val="262626"/>
            </a:solidFill>
            <a:round/>
            <a:tailEnd len="med" type="arrow" w="med"/>
          </a:ln>
        </p:spPr>
      </p:cxnSp>
      <p:cxnSp>
        <p:nvCxnSpPr>
          <p:cNvPr id="63" name="Conector reto 31"/>
          <p:cNvCxnSpPr>
            <a:endCxn id="52" idx="2"/>
          </p:cNvCxnSpPr>
          <p:nvPr/>
        </p:nvCxnSpPr>
        <p:spPr>
          <a:xfrm flipH="1" flipV="1">
            <a:off x="720360" y="1425960"/>
            <a:ext cx="394560" cy="906120"/>
          </a:xfrm>
          <a:prstGeom prst="straightConnector1">
            <a:avLst/>
          </a:prstGeom>
          <a:ln w="57150">
            <a:solidFill>
              <a:srgbClr val="262626"/>
            </a:solidFill>
            <a:round/>
            <a:tailEnd len="med" type="arrow" w="med"/>
          </a:ln>
        </p:spPr>
      </p:cxnSp>
      <p:sp>
        <p:nvSpPr>
          <p:cNvPr id="64" name="CaixaDeTexto 1"/>
          <p:cNvSpPr/>
          <p:nvPr/>
        </p:nvSpPr>
        <p:spPr>
          <a:xfrm>
            <a:off x="8568000" y="900000"/>
            <a:ext cx="13813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Roboto"/>
                <a:ea typeface="Inconsolata"/>
              </a:rPr>
              <a:t>Time Zone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Roboto"/>
                <a:ea typeface="Inconsolata"/>
              </a:rPr>
              <a:t>Index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5" name="Conector reto 1"/>
          <p:cNvCxnSpPr>
            <a:endCxn id="64" idx="2"/>
          </p:cNvCxnSpPr>
          <p:nvPr/>
        </p:nvCxnSpPr>
        <p:spPr>
          <a:xfrm flipV="1">
            <a:off x="8623800" y="1538280"/>
            <a:ext cx="635040" cy="784800"/>
          </a:xfrm>
          <a:prstGeom prst="straightConnector1">
            <a:avLst/>
          </a:prstGeom>
          <a:ln w="57150">
            <a:solidFill>
              <a:srgbClr val="262626"/>
            </a:solidFill>
            <a:round/>
            <a:tailEnd len="med" type="arrow" w="med"/>
          </a:ln>
        </p:spPr>
      </p:cxnSp>
      <p:sp>
        <p:nvSpPr>
          <p:cNvPr id="66" name="CaixaDeTexto 2"/>
          <p:cNvSpPr/>
          <p:nvPr/>
        </p:nvSpPr>
        <p:spPr>
          <a:xfrm>
            <a:off x="792000" y="150480"/>
            <a:ext cx="8279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Roboto"/>
                <a:ea typeface="Inconsolata"/>
              </a:rPr>
              <a:t>ISO-8601 format for datetimes/timestamps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CaixaDeTexto 4"/>
          <p:cNvSpPr/>
          <p:nvPr/>
        </p:nvSpPr>
        <p:spPr>
          <a:xfrm>
            <a:off x="6660000" y="1015200"/>
            <a:ext cx="1728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Roboto"/>
                <a:ea typeface="Inconsolata"/>
              </a:rPr>
              <a:t>Microseconds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8" name="Conector reto 2"/>
          <p:cNvCxnSpPr>
            <a:endCxn id="67" idx="2"/>
          </p:cNvCxnSpPr>
          <p:nvPr/>
        </p:nvCxnSpPr>
        <p:spPr>
          <a:xfrm flipV="1">
            <a:off x="7291800" y="1379880"/>
            <a:ext cx="232560" cy="957600"/>
          </a:xfrm>
          <a:prstGeom prst="straightConnector1">
            <a:avLst/>
          </a:prstGeom>
          <a:ln w="57150">
            <a:solidFill>
              <a:srgbClr val="262626"/>
            </a:solidFill>
            <a:round/>
            <a:tailEnd len="med" type="arrow" w="med"/>
          </a:ln>
        </p:spPr>
      </p:cxnSp>
      <p:sp>
        <p:nvSpPr>
          <p:cNvPr id="69" name="CaixaDeTexto 5"/>
          <p:cNvSpPr/>
          <p:nvPr/>
        </p:nvSpPr>
        <p:spPr>
          <a:xfrm>
            <a:off x="2628000" y="3775320"/>
            <a:ext cx="108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Roboto"/>
                <a:ea typeface="Inconsolata"/>
              </a:rPr>
              <a:t>Legend:</a:t>
            </a:r>
            <a:endParaRPr b="1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CaixaDeTexto 6"/>
          <p:cNvSpPr/>
          <p:nvPr/>
        </p:nvSpPr>
        <p:spPr>
          <a:xfrm>
            <a:off x="3600000" y="3800160"/>
            <a:ext cx="129600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Inconsolata"/>
              </a:rPr>
              <a:t>Mandatory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Retângulo 11"/>
          <p:cNvSpPr/>
          <p:nvPr/>
        </p:nvSpPr>
        <p:spPr>
          <a:xfrm>
            <a:off x="4841280" y="3895920"/>
            <a:ext cx="594720" cy="192240"/>
          </a:xfrm>
          <a:prstGeom prst="rect">
            <a:avLst/>
          </a:prstGeom>
          <a:solidFill>
            <a:srgbClr val="ffc200"/>
          </a:solidFill>
          <a:ln>
            <a:solidFill>
              <a:srgbClr val="ff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72" name="CaixaDeTexto 7"/>
          <p:cNvSpPr/>
          <p:nvPr/>
        </p:nvSpPr>
        <p:spPr>
          <a:xfrm>
            <a:off x="5573880" y="3804840"/>
            <a:ext cx="1076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Inconsolata"/>
              </a:rPr>
              <a:t>Optional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Retângulo 12"/>
          <p:cNvSpPr/>
          <p:nvPr/>
        </p:nvSpPr>
        <p:spPr>
          <a:xfrm>
            <a:off x="6635160" y="3900600"/>
            <a:ext cx="594720" cy="192240"/>
          </a:xfrm>
          <a:prstGeom prst="rect">
            <a:avLst/>
          </a:prstGeom>
          <a:solidFill>
            <a:srgbClr val="0c7bdc"/>
          </a:solidFill>
          <a:ln>
            <a:solidFill>
              <a:srgbClr val="0c7b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Application>LibreOffice/7.5.5.2$Windows_X86_64 LibreOffice_project/ca8fe7424262805f223b9a2334bc7181abbcbf5e</Application>
  <AppVersion>15.0000</AppVersion>
  <Words>8</Words>
  <Paragraphs>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2021-04-28T14:17:10Z</dcterms:created>
  <dc:creator>Pedro</dc:creator>
  <dc:description/>
  <dc:language>pt-BR</dc:language>
  <cp:lastModifiedBy/>
  <dcterms:modified xsi:type="dcterms:W3CDTF">2023-11-25T17:47:13Z</dcterms:modified>
  <cp:revision>33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