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9D3A8F-D21E-4291-AE90-7255C36ABE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6F2E0-E9A3-4818-8A6F-1F2E74A14E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560F2-07F7-41BF-A27B-AB4C8DA57B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CF7CB-44C7-472D-8724-C2882666B1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31E1A-3D9E-4860-BBF7-9201922B1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F91CD-160C-46E9-B37F-EC6BE4090F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14C10-0F3D-405F-96B7-2207739C26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A9D635-769E-4DE3-86D4-294C20B13B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9C5E5A-9420-4C16-BE1B-6EDB1195AB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30CD6E-6D51-4A74-9563-13CC81DD2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3BC0EE-22CB-4406-A34F-268E8D7FF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98955-9006-4521-8A4C-65F61B3FA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5F0A1E-95D8-4FA1-A54C-51779CE35F0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ela 6"/>
          <p:cNvGraphicFramePr/>
          <p:nvPr/>
        </p:nvGraphicFramePr>
        <p:xfrm>
          <a:off x="514440" y="2864160"/>
          <a:ext cx="6066360" cy="3408480"/>
        </p:xfrm>
        <a:graphic>
          <a:graphicData uri="http://schemas.openxmlformats.org/drawingml/2006/table">
            <a:tbl>
              <a:tblPr/>
              <a:tblGrid>
                <a:gridCol w="1258920"/>
                <a:gridCol w="1888560"/>
                <a:gridCol w="1475640"/>
                <a:gridCol w="1443240"/>
              </a:tblGrid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name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band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born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children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Mick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Rolling Stones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1943-07-26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TRUE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</a:tr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John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Beatles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1940-09-10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TRUE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</a:tr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Paul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Beatles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1942-06-18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TRUE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</a:tr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George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Beatles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1943-02-25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TRUE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</a:tr>
              <a:tr h="568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Ringo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Beatles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1940-07-07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TRUE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19e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ela 8"/>
          <p:cNvGraphicFramePr/>
          <p:nvPr/>
        </p:nvGraphicFramePr>
        <p:xfrm>
          <a:off x="8742240" y="3704760"/>
          <a:ext cx="2935080" cy="2279160"/>
        </p:xfrm>
        <a:graphic>
          <a:graphicData uri="http://schemas.openxmlformats.org/drawingml/2006/table">
            <a:tbl>
              <a:tblPr/>
              <a:tblGrid>
                <a:gridCol w="1467360"/>
                <a:gridCol w="1467720"/>
              </a:tblGrid>
              <a:tr h="569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name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plays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9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John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guitar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</a:tr>
              <a:tr h="569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Paul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bass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f233c"/>
                    </a:solidFill>
                  </a:tcPr>
                </a:tc>
              </a:tr>
              <a:tr h="5706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Keith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23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</a:rPr>
                        <a:t>guitar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233"/>
                    </a:solidFill>
                  </a:tcPr>
                </a:tc>
              </a:tr>
            </a:tbl>
          </a:graphicData>
        </a:graphic>
      </p:graphicFrame>
      <p:sp>
        <p:nvSpPr>
          <p:cNvPr id="43" name="Retângulo 9"/>
          <p:cNvSpPr/>
          <p:nvPr/>
        </p:nvSpPr>
        <p:spPr>
          <a:xfrm>
            <a:off x="514440" y="540360"/>
            <a:ext cx="844920" cy="332280"/>
          </a:xfrm>
          <a:prstGeom prst="rect">
            <a:avLst/>
          </a:prstGeom>
          <a:solidFill>
            <a:srgbClr val="219eb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tângulo 10"/>
          <p:cNvSpPr/>
          <p:nvPr/>
        </p:nvSpPr>
        <p:spPr>
          <a:xfrm>
            <a:off x="4454280" y="540360"/>
            <a:ext cx="844920" cy="332280"/>
          </a:xfrm>
          <a:prstGeom prst="rect">
            <a:avLst/>
          </a:prstGeom>
          <a:solidFill>
            <a:srgbClr val="ef233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tângulo 11"/>
          <p:cNvSpPr/>
          <p:nvPr/>
        </p:nvSpPr>
        <p:spPr>
          <a:xfrm>
            <a:off x="7994160" y="540360"/>
            <a:ext cx="844920" cy="332280"/>
          </a:xfrm>
          <a:prstGeom prst="rect">
            <a:avLst/>
          </a:prstGeom>
          <a:solidFill>
            <a:srgbClr val="ff923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aixaDeTexto 12"/>
          <p:cNvSpPr/>
          <p:nvPr/>
        </p:nvSpPr>
        <p:spPr>
          <a:xfrm>
            <a:off x="1456560" y="540360"/>
            <a:ext cx="243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Musician present only at DataFrame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Inconsolata"/>
              </a:rPr>
              <a:t>info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aixaDeTexto 13"/>
          <p:cNvSpPr/>
          <p:nvPr/>
        </p:nvSpPr>
        <p:spPr>
          <a:xfrm>
            <a:off x="5396400" y="512640"/>
            <a:ext cx="2036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Musician present at both DataFrames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CaixaDeTexto 14"/>
          <p:cNvSpPr/>
          <p:nvPr/>
        </p:nvSpPr>
        <p:spPr>
          <a:xfrm>
            <a:off x="8936280" y="512640"/>
            <a:ext cx="294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</a:rPr>
              <a:t>Musician present only at DataFrame </a:t>
            </a:r>
            <a:r>
              <a:rPr b="0" lang="pt-BR" sz="1600" spc="-1" strike="noStrike">
                <a:solidFill>
                  <a:srgbClr val="000000"/>
                </a:solidFill>
                <a:latin typeface="Inconsolata"/>
                <a:ea typeface="Inconsolata"/>
              </a:rPr>
              <a:t>band_instruments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9" name="CaixaDeTexto 15"/>
          <p:cNvSpPr/>
          <p:nvPr/>
        </p:nvSpPr>
        <p:spPr>
          <a:xfrm>
            <a:off x="2086920" y="2244600"/>
            <a:ext cx="28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DataFrame </a:t>
            </a:r>
            <a:r>
              <a:rPr b="0" lang="pt-BR" sz="2000" spc="-1" strike="noStrike">
                <a:solidFill>
                  <a:srgbClr val="000000"/>
                </a:solidFill>
                <a:latin typeface="Inconsolata"/>
                <a:ea typeface="Inconsolata"/>
              </a:rPr>
              <a:t>info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CaixaDeTexto 16"/>
          <p:cNvSpPr/>
          <p:nvPr/>
        </p:nvSpPr>
        <p:spPr>
          <a:xfrm>
            <a:off x="8762040" y="2864160"/>
            <a:ext cx="28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DataFrame </a:t>
            </a:r>
            <a:r>
              <a:rPr b="0" lang="pt-BR" sz="2000" spc="-1" strike="noStrike">
                <a:solidFill>
                  <a:srgbClr val="000000"/>
                </a:solidFill>
                <a:latin typeface="Inconsolata"/>
                <a:ea typeface="Inconsolata"/>
              </a:rPr>
              <a:t>band_instruments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LibreOffice/7.3.7.2$Linux_X86_64 LibreOffice_project/30$Build-2</Application>
  <AppVersion>15.0000</AppVersion>
  <Words>59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2020-12-31T13:44:47Z</dcterms:created>
  <dc:creator>Pedro</dc:creator>
  <dc:description/>
  <dc:language>pt-BR</dc:language>
  <cp:lastModifiedBy/>
  <dcterms:modified xsi:type="dcterms:W3CDTF">2023-06-05T20:39:18Z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