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8928100" cy="129778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65BEE5-CC4E-49B2-BF45-762A616778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69600" y="2124000"/>
            <a:ext cx="75884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46400" y="3036600"/>
            <a:ext cx="803484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46400" y="6967800"/>
            <a:ext cx="803484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888110-F7E4-44F7-A72B-37FE769C25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69600" y="2124000"/>
            <a:ext cx="75884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46400" y="3036600"/>
            <a:ext cx="392076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63720" y="3036600"/>
            <a:ext cx="392076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46400" y="6967800"/>
            <a:ext cx="392076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563720" y="6967800"/>
            <a:ext cx="392076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6453F2-7B77-4804-945A-9EA6E60B8C2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69600" y="2124000"/>
            <a:ext cx="75884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46400" y="3036600"/>
            <a:ext cx="258696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162960" y="3036600"/>
            <a:ext cx="258696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879880" y="3036600"/>
            <a:ext cx="258696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46400" y="6967800"/>
            <a:ext cx="258696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162960" y="6967800"/>
            <a:ext cx="258696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5879880" y="6967800"/>
            <a:ext cx="258696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23DEC2-7862-4323-A37D-076E796A22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69600" y="2124000"/>
            <a:ext cx="75884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46400" y="3036600"/>
            <a:ext cx="8034840" cy="752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859D79-CE71-4A24-B1E3-2832D53465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69600" y="2124000"/>
            <a:ext cx="75884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46400" y="3036600"/>
            <a:ext cx="8034840" cy="752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98B31A-2B02-4FA2-B4B7-FB8ED6D6F1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69600" y="2124000"/>
            <a:ext cx="75884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46400" y="3036600"/>
            <a:ext cx="3920760" cy="752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563720" y="3036600"/>
            <a:ext cx="3920760" cy="752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5892DE-4FF7-42A0-8B93-CDB19AE329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9600" y="2124000"/>
            <a:ext cx="75884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A2286B-FD83-4761-A69E-45E64C3BF2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69600" y="2124000"/>
            <a:ext cx="7588440" cy="209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0CFB32-079E-4D20-A1AD-FF94296E82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69600" y="2124000"/>
            <a:ext cx="75884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46400" y="3036600"/>
            <a:ext cx="392076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563720" y="3036600"/>
            <a:ext cx="3920760" cy="752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46400" y="6967800"/>
            <a:ext cx="392076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33BC48-18FC-4D83-BB45-84CCAFB53A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69600" y="2124000"/>
            <a:ext cx="75884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46400" y="3036600"/>
            <a:ext cx="3920760" cy="752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563720" y="3036600"/>
            <a:ext cx="392076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63720" y="6967800"/>
            <a:ext cx="392076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E4FF72-77F5-4E98-A0C1-1E7C75D242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69600" y="2124000"/>
            <a:ext cx="75884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46400" y="3036600"/>
            <a:ext cx="392076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563720" y="3036600"/>
            <a:ext cx="392076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46400" y="6967800"/>
            <a:ext cx="803484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D3B535-DB83-4028-9CC6-96FC33B1B1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69600" y="2124000"/>
            <a:ext cx="7588440" cy="4518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586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en-US" sz="58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13800" y="12028680"/>
            <a:ext cx="2008440" cy="690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17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17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pt-BR" sz="117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2957400" y="12028680"/>
            <a:ext cx="3012840" cy="690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305400" y="12028680"/>
            <a:ext cx="2008440" cy="690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17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6A397F-63AB-44B7-ACAD-A305A3CB4294}" type="slidenum">
              <a:rPr b="0" lang="pt-BR" sz="117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17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a 4"/>
          <p:cNvGraphicFramePr/>
          <p:nvPr/>
        </p:nvGraphicFramePr>
        <p:xfrm>
          <a:off x="1123200" y="1992600"/>
          <a:ext cx="1034640" cy="1351440"/>
        </p:xfrm>
        <a:graphic>
          <a:graphicData uri="http://schemas.openxmlformats.org/drawingml/2006/table">
            <a:tbl>
              <a:tblPr/>
              <a:tblGrid>
                <a:gridCol w="517320"/>
                <a:gridCol w="517320"/>
              </a:tblGrid>
              <a:tr h="4503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x1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5f5c"/>
                    </a:solidFill>
                  </a:tcPr>
                </a:tc>
              </a:tr>
              <a:tr h="4503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x2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066"/>
                    </a:solidFill>
                  </a:tcPr>
                </a:tc>
              </a:tr>
              <a:tr h="4507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x3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47b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ela 6"/>
          <p:cNvGraphicFramePr/>
          <p:nvPr/>
        </p:nvGraphicFramePr>
        <p:xfrm>
          <a:off x="3364560" y="1970640"/>
          <a:ext cx="1034640" cy="1351440"/>
        </p:xfrm>
        <a:graphic>
          <a:graphicData uri="http://schemas.openxmlformats.org/drawingml/2006/table">
            <a:tbl>
              <a:tblPr/>
              <a:tblGrid>
                <a:gridCol w="517320"/>
                <a:gridCol w="517320"/>
              </a:tblGrid>
              <a:tr h="4503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5f5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y1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03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06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y2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07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y3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2" name="Conector reto 8"/>
          <p:cNvSpPr/>
          <p:nvPr/>
        </p:nvSpPr>
        <p:spPr>
          <a:xfrm>
            <a:off x="2335680" y="2214720"/>
            <a:ext cx="851040" cy="360"/>
          </a:xfrm>
          <a:prstGeom prst="line">
            <a:avLst/>
          </a:prstGeom>
          <a:ln w="38100">
            <a:solidFill>
              <a:srgbClr val="f25f5c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onector reto 9"/>
          <p:cNvSpPr/>
          <p:nvPr/>
        </p:nvSpPr>
        <p:spPr>
          <a:xfrm>
            <a:off x="2335680" y="2668320"/>
            <a:ext cx="851040" cy="360"/>
          </a:xfrm>
          <a:prstGeom prst="line">
            <a:avLst/>
          </a:prstGeom>
          <a:ln w="38100">
            <a:solidFill>
              <a:srgbClr val="ffe066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onector reto 10"/>
          <p:cNvSpPr/>
          <p:nvPr/>
        </p:nvSpPr>
        <p:spPr>
          <a:xfrm>
            <a:off x="2335680" y="3106440"/>
            <a:ext cx="851040" cy="360"/>
          </a:xfrm>
          <a:prstGeom prst="line">
            <a:avLst/>
          </a:prstGeom>
          <a:ln w="38100">
            <a:solidFill>
              <a:srgbClr val="247ba0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onector de Seta Reta 12"/>
          <p:cNvSpPr/>
          <p:nvPr/>
        </p:nvSpPr>
        <p:spPr>
          <a:xfrm>
            <a:off x="4908600" y="2668680"/>
            <a:ext cx="68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0000">
                <a:lumMod val="65000"/>
                <a:lumOff val="3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6" name="Tabela 13"/>
          <p:cNvGraphicFramePr/>
          <p:nvPr/>
        </p:nvGraphicFramePr>
        <p:xfrm>
          <a:off x="6053400" y="1970640"/>
          <a:ext cx="1742400" cy="1351440"/>
        </p:xfrm>
        <a:graphic>
          <a:graphicData uri="http://schemas.openxmlformats.org/drawingml/2006/table">
            <a:tbl>
              <a:tblPr/>
              <a:tblGrid>
                <a:gridCol w="580680"/>
                <a:gridCol w="580680"/>
                <a:gridCol w="581040"/>
              </a:tblGrid>
              <a:tr h="4503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5f5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x1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y1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03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06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x2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y2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07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x3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y3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7" name="Retângulo 14"/>
          <p:cNvSpPr/>
          <p:nvPr/>
        </p:nvSpPr>
        <p:spPr>
          <a:xfrm rot="16200000">
            <a:off x="1563840" y="1396080"/>
            <a:ext cx="669240" cy="519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key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" name="Retângulo 15"/>
          <p:cNvSpPr/>
          <p:nvPr/>
        </p:nvSpPr>
        <p:spPr>
          <a:xfrm rot="16200000">
            <a:off x="3286800" y="1376280"/>
            <a:ext cx="669240" cy="519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key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" name="Retângulo 16"/>
          <p:cNvSpPr/>
          <p:nvPr/>
        </p:nvSpPr>
        <p:spPr>
          <a:xfrm rot="16200000">
            <a:off x="857160" y="1207080"/>
            <a:ext cx="1049040" cy="517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Value_x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0" name="Retângulo 17"/>
          <p:cNvSpPr/>
          <p:nvPr/>
        </p:nvSpPr>
        <p:spPr>
          <a:xfrm rot="16200000">
            <a:off x="3610440" y="1186560"/>
            <a:ext cx="1049040" cy="519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Value_y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" name="CaixaDeTexto 18"/>
          <p:cNvSpPr/>
          <p:nvPr/>
        </p:nvSpPr>
        <p:spPr>
          <a:xfrm>
            <a:off x="1127520" y="268920"/>
            <a:ext cx="66679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Roboto"/>
                <a:ea typeface="Roboto"/>
              </a:rPr>
              <a:t>One to One relation</a:t>
            </a:r>
            <a:endParaRPr b="0" lang="pt-BR" sz="2000" spc="-1" strike="noStrike">
              <a:latin typeface="Arial"/>
            </a:endParaRPr>
          </a:p>
        </p:txBody>
      </p:sp>
      <p:graphicFrame>
        <p:nvGraphicFramePr>
          <p:cNvPr id="52" name="Tabela 21"/>
          <p:cNvGraphicFramePr/>
          <p:nvPr/>
        </p:nvGraphicFramePr>
        <p:xfrm>
          <a:off x="1130760" y="5383080"/>
          <a:ext cx="1034640" cy="1351440"/>
        </p:xfrm>
        <a:graphic>
          <a:graphicData uri="http://schemas.openxmlformats.org/drawingml/2006/table">
            <a:tbl>
              <a:tblPr/>
              <a:tblGrid>
                <a:gridCol w="517320"/>
                <a:gridCol w="517320"/>
              </a:tblGrid>
              <a:tr h="4503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x1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5f5c"/>
                    </a:solidFill>
                  </a:tcPr>
                </a:tc>
              </a:tr>
              <a:tr h="4503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x2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066"/>
                    </a:solidFill>
                  </a:tcPr>
                </a:tc>
              </a:tr>
              <a:tr h="4507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x3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47ba0"/>
                    </a:solidFill>
                  </a:tcPr>
                </a:tc>
              </a:tr>
            </a:tbl>
          </a:graphicData>
        </a:graphic>
      </p:graphicFrame>
      <p:sp>
        <p:nvSpPr>
          <p:cNvPr id="53" name="Conector reto 23"/>
          <p:cNvSpPr/>
          <p:nvPr/>
        </p:nvSpPr>
        <p:spPr>
          <a:xfrm>
            <a:off x="2343240" y="5605200"/>
            <a:ext cx="851040" cy="360"/>
          </a:xfrm>
          <a:prstGeom prst="line">
            <a:avLst/>
          </a:prstGeom>
          <a:ln w="38100">
            <a:solidFill>
              <a:srgbClr val="f25f5c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onector reto 24"/>
          <p:cNvSpPr/>
          <p:nvPr/>
        </p:nvSpPr>
        <p:spPr>
          <a:xfrm>
            <a:off x="2343240" y="6058800"/>
            <a:ext cx="851040" cy="360"/>
          </a:xfrm>
          <a:prstGeom prst="line">
            <a:avLst/>
          </a:prstGeom>
          <a:ln w="38100">
            <a:solidFill>
              <a:srgbClr val="ffe066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onector reto 25"/>
          <p:cNvSpPr/>
          <p:nvPr/>
        </p:nvSpPr>
        <p:spPr>
          <a:xfrm>
            <a:off x="2343240" y="6496920"/>
            <a:ext cx="851040" cy="464760"/>
          </a:xfrm>
          <a:prstGeom prst="line">
            <a:avLst/>
          </a:prstGeom>
          <a:ln w="38100">
            <a:solidFill>
              <a:srgbClr val="247ba0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onector de Seta Reta 26"/>
          <p:cNvSpPr/>
          <p:nvPr/>
        </p:nvSpPr>
        <p:spPr>
          <a:xfrm>
            <a:off x="4916160" y="6058800"/>
            <a:ext cx="68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0000">
                <a:lumMod val="65000"/>
                <a:lumOff val="3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Retângulo 28"/>
          <p:cNvSpPr/>
          <p:nvPr/>
        </p:nvSpPr>
        <p:spPr>
          <a:xfrm rot="16200000">
            <a:off x="1571400" y="4786200"/>
            <a:ext cx="669240" cy="519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key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8" name="Retângulo 29"/>
          <p:cNvSpPr/>
          <p:nvPr/>
        </p:nvSpPr>
        <p:spPr>
          <a:xfrm rot="16200000">
            <a:off x="3294720" y="4766400"/>
            <a:ext cx="669240" cy="519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key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9" name="Retângulo 30"/>
          <p:cNvSpPr/>
          <p:nvPr/>
        </p:nvSpPr>
        <p:spPr>
          <a:xfrm rot="16200000">
            <a:off x="864720" y="4597200"/>
            <a:ext cx="1049040" cy="517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Value_x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0" name="Retângulo 31"/>
          <p:cNvSpPr/>
          <p:nvPr/>
        </p:nvSpPr>
        <p:spPr>
          <a:xfrm rot="16200000">
            <a:off x="3618000" y="4576680"/>
            <a:ext cx="1049040" cy="519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Value_y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1" name="CaixaDeTexto 32"/>
          <p:cNvSpPr/>
          <p:nvPr/>
        </p:nvSpPr>
        <p:spPr>
          <a:xfrm>
            <a:off x="1129680" y="3630600"/>
            <a:ext cx="66679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Roboto"/>
                <a:ea typeface="Roboto"/>
              </a:rPr>
              <a:t>One to Many relation</a:t>
            </a:r>
            <a:endParaRPr b="0" lang="pt-BR" sz="2000" spc="-1" strike="noStrike">
              <a:latin typeface="Arial"/>
            </a:endParaRPr>
          </a:p>
        </p:txBody>
      </p:sp>
      <p:graphicFrame>
        <p:nvGraphicFramePr>
          <p:cNvPr id="62" name="Tabela 33"/>
          <p:cNvGraphicFramePr/>
          <p:nvPr/>
        </p:nvGraphicFramePr>
        <p:xfrm>
          <a:off x="3372120" y="5371200"/>
          <a:ext cx="1034640" cy="2271600"/>
        </p:xfrm>
        <a:graphic>
          <a:graphicData uri="http://schemas.openxmlformats.org/drawingml/2006/table">
            <a:tbl>
              <a:tblPr/>
              <a:tblGrid>
                <a:gridCol w="517320"/>
                <a:gridCol w="517320"/>
              </a:tblGrid>
              <a:tr h="4543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5f5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y1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43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06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y2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43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06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y4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43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y3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43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y5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3" name="Conector reto 35"/>
          <p:cNvSpPr/>
          <p:nvPr/>
        </p:nvSpPr>
        <p:spPr>
          <a:xfrm>
            <a:off x="2343240" y="6507000"/>
            <a:ext cx="851040" cy="892800"/>
          </a:xfrm>
          <a:prstGeom prst="line">
            <a:avLst/>
          </a:prstGeom>
          <a:ln w="38100">
            <a:solidFill>
              <a:srgbClr val="247ba0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onector reto 37"/>
          <p:cNvSpPr/>
          <p:nvPr/>
        </p:nvSpPr>
        <p:spPr>
          <a:xfrm>
            <a:off x="2343240" y="6058800"/>
            <a:ext cx="851040" cy="448200"/>
          </a:xfrm>
          <a:prstGeom prst="line">
            <a:avLst/>
          </a:prstGeom>
          <a:ln w="38100">
            <a:solidFill>
              <a:srgbClr val="ffe066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Retângulo 39"/>
          <p:cNvSpPr/>
          <p:nvPr/>
        </p:nvSpPr>
        <p:spPr>
          <a:xfrm rot="16200000">
            <a:off x="6979680" y="1147680"/>
            <a:ext cx="1049040" cy="58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Value_y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6" name="Retângulo 40"/>
          <p:cNvSpPr/>
          <p:nvPr/>
        </p:nvSpPr>
        <p:spPr>
          <a:xfrm rot="16200000">
            <a:off x="6400800" y="1144800"/>
            <a:ext cx="1049040" cy="582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Value_x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7" name="Retângulo 41"/>
          <p:cNvSpPr/>
          <p:nvPr/>
        </p:nvSpPr>
        <p:spPr>
          <a:xfrm rot="16200000">
            <a:off x="6009480" y="1334880"/>
            <a:ext cx="669240" cy="582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key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68" name="Tabela 43"/>
          <p:cNvGraphicFramePr/>
          <p:nvPr/>
        </p:nvGraphicFramePr>
        <p:xfrm>
          <a:off x="6052680" y="5380560"/>
          <a:ext cx="1742400" cy="2261880"/>
        </p:xfrm>
        <a:graphic>
          <a:graphicData uri="http://schemas.openxmlformats.org/drawingml/2006/table">
            <a:tbl>
              <a:tblPr/>
              <a:tblGrid>
                <a:gridCol w="580680"/>
                <a:gridCol w="580680"/>
                <a:gridCol w="581040"/>
              </a:tblGrid>
              <a:tr h="4521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5f5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x1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y1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21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06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x2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y2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21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06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x2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y4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21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x3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y3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32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x3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y5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9" name="Retângulo 44"/>
          <p:cNvSpPr/>
          <p:nvPr/>
        </p:nvSpPr>
        <p:spPr>
          <a:xfrm rot="16200000">
            <a:off x="6007320" y="4752360"/>
            <a:ext cx="669240" cy="582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key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0" name="Retângulo 45"/>
          <p:cNvSpPr/>
          <p:nvPr/>
        </p:nvSpPr>
        <p:spPr>
          <a:xfrm rot="16200000">
            <a:off x="6397920" y="4559760"/>
            <a:ext cx="1049040" cy="582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Value_x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1" name="Retângulo 46"/>
          <p:cNvSpPr/>
          <p:nvPr/>
        </p:nvSpPr>
        <p:spPr>
          <a:xfrm rot="16200000">
            <a:off x="6978960" y="4560120"/>
            <a:ext cx="1049040" cy="58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Value_y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2" name="CaixaDeTexto 47"/>
          <p:cNvSpPr/>
          <p:nvPr/>
        </p:nvSpPr>
        <p:spPr>
          <a:xfrm>
            <a:off x="1126800" y="7958880"/>
            <a:ext cx="66679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Roboto"/>
                <a:ea typeface="Roboto"/>
              </a:rPr>
              <a:t>Many to Many relation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3" name="Conector reto 52"/>
          <p:cNvSpPr/>
          <p:nvPr/>
        </p:nvSpPr>
        <p:spPr>
          <a:xfrm>
            <a:off x="2343240" y="9898200"/>
            <a:ext cx="851040" cy="360"/>
          </a:xfrm>
          <a:prstGeom prst="line">
            <a:avLst/>
          </a:prstGeom>
          <a:ln w="38100">
            <a:solidFill>
              <a:srgbClr val="f25f5c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onector reto 53"/>
          <p:cNvSpPr/>
          <p:nvPr/>
        </p:nvSpPr>
        <p:spPr>
          <a:xfrm>
            <a:off x="2343240" y="10351800"/>
            <a:ext cx="851040" cy="360"/>
          </a:xfrm>
          <a:prstGeom prst="line">
            <a:avLst/>
          </a:prstGeom>
          <a:ln w="38100">
            <a:solidFill>
              <a:srgbClr val="ffe066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onector reto 54"/>
          <p:cNvSpPr/>
          <p:nvPr/>
        </p:nvSpPr>
        <p:spPr>
          <a:xfrm>
            <a:off x="2335680" y="11252160"/>
            <a:ext cx="858600" cy="360"/>
          </a:xfrm>
          <a:prstGeom prst="line">
            <a:avLst/>
          </a:prstGeom>
          <a:ln w="38100">
            <a:solidFill>
              <a:srgbClr val="247ba0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onector de Seta Reta 55"/>
          <p:cNvSpPr/>
          <p:nvPr/>
        </p:nvSpPr>
        <p:spPr>
          <a:xfrm>
            <a:off x="4916160" y="10352160"/>
            <a:ext cx="68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0000">
                <a:lumMod val="65000"/>
                <a:lumOff val="3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Retângulo 56"/>
          <p:cNvSpPr/>
          <p:nvPr/>
        </p:nvSpPr>
        <p:spPr>
          <a:xfrm rot="16200000">
            <a:off x="1571400" y="9079560"/>
            <a:ext cx="669240" cy="519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key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8" name="Retângulo 57"/>
          <p:cNvSpPr/>
          <p:nvPr/>
        </p:nvSpPr>
        <p:spPr>
          <a:xfrm rot="16200000">
            <a:off x="3294360" y="9059760"/>
            <a:ext cx="669240" cy="519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key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9" name="Retângulo 58"/>
          <p:cNvSpPr/>
          <p:nvPr/>
        </p:nvSpPr>
        <p:spPr>
          <a:xfrm rot="16200000">
            <a:off x="864720" y="8890560"/>
            <a:ext cx="1049040" cy="517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Value_x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Retângulo 59"/>
          <p:cNvSpPr/>
          <p:nvPr/>
        </p:nvSpPr>
        <p:spPr>
          <a:xfrm rot="16200000">
            <a:off x="3618000" y="8870040"/>
            <a:ext cx="1049040" cy="519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Value_y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" name="Conector reto 62"/>
          <p:cNvSpPr/>
          <p:nvPr/>
        </p:nvSpPr>
        <p:spPr>
          <a:xfrm>
            <a:off x="2343240" y="10351800"/>
            <a:ext cx="851040" cy="448200"/>
          </a:xfrm>
          <a:prstGeom prst="line">
            <a:avLst/>
          </a:prstGeom>
          <a:ln w="38100">
            <a:solidFill>
              <a:srgbClr val="ffe066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Retângulo 64"/>
          <p:cNvSpPr/>
          <p:nvPr/>
        </p:nvSpPr>
        <p:spPr>
          <a:xfrm rot="16200000">
            <a:off x="6006960" y="9045360"/>
            <a:ext cx="669240" cy="582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key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3" name="Retângulo 65"/>
          <p:cNvSpPr/>
          <p:nvPr/>
        </p:nvSpPr>
        <p:spPr>
          <a:xfrm rot="16200000">
            <a:off x="6397920" y="8853120"/>
            <a:ext cx="1049040" cy="582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Value_x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4" name="Retângulo 66"/>
          <p:cNvSpPr/>
          <p:nvPr/>
        </p:nvSpPr>
        <p:spPr>
          <a:xfrm rot="16200000">
            <a:off x="6978960" y="8853120"/>
            <a:ext cx="1049040" cy="58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Value_y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85" name="Tabela 67"/>
          <p:cNvGraphicFramePr/>
          <p:nvPr/>
        </p:nvGraphicFramePr>
        <p:xfrm>
          <a:off x="1132200" y="9673920"/>
          <a:ext cx="1034640" cy="1810440"/>
        </p:xfrm>
        <a:graphic>
          <a:graphicData uri="http://schemas.openxmlformats.org/drawingml/2006/table">
            <a:tbl>
              <a:tblPr/>
              <a:tblGrid>
                <a:gridCol w="517320"/>
                <a:gridCol w="517320"/>
              </a:tblGrid>
              <a:tr h="4525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x1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5f5c"/>
                    </a:solidFill>
                  </a:tcPr>
                </a:tc>
              </a:tr>
              <a:tr h="4525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x2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066"/>
                    </a:solidFill>
                  </a:tcPr>
                </a:tc>
              </a:tr>
              <a:tr h="4525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x4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066"/>
                    </a:solidFill>
                  </a:tcPr>
                </a:tc>
              </a:tr>
              <a:tr h="4528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x3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47b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ela 69"/>
          <p:cNvGraphicFramePr/>
          <p:nvPr/>
        </p:nvGraphicFramePr>
        <p:xfrm>
          <a:off x="3366360" y="9648000"/>
          <a:ext cx="1034640" cy="1836360"/>
        </p:xfrm>
        <a:graphic>
          <a:graphicData uri="http://schemas.openxmlformats.org/drawingml/2006/table">
            <a:tbl>
              <a:tblPr/>
              <a:tblGrid>
                <a:gridCol w="517320"/>
                <a:gridCol w="517320"/>
              </a:tblGrid>
              <a:tr h="4590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5f5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y1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90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06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y2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90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06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y4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93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y3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87" name="Conector reto 71"/>
          <p:cNvSpPr/>
          <p:nvPr/>
        </p:nvSpPr>
        <p:spPr>
          <a:xfrm flipV="1">
            <a:off x="2335680" y="10800000"/>
            <a:ext cx="858600" cy="5400"/>
          </a:xfrm>
          <a:prstGeom prst="line">
            <a:avLst/>
          </a:prstGeom>
          <a:ln w="38100">
            <a:solidFill>
              <a:srgbClr val="ffe066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onector reto 74"/>
          <p:cNvSpPr/>
          <p:nvPr/>
        </p:nvSpPr>
        <p:spPr>
          <a:xfrm flipV="1">
            <a:off x="2339640" y="10353600"/>
            <a:ext cx="847800" cy="449280"/>
          </a:xfrm>
          <a:prstGeom prst="line">
            <a:avLst/>
          </a:prstGeom>
          <a:ln w="38100">
            <a:solidFill>
              <a:srgbClr val="ffe066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89" name="Tabela 77"/>
          <p:cNvGraphicFramePr/>
          <p:nvPr/>
        </p:nvGraphicFramePr>
        <p:xfrm>
          <a:off x="6051600" y="9673200"/>
          <a:ext cx="1743480" cy="2925000"/>
        </p:xfrm>
        <a:graphic>
          <a:graphicData uri="http://schemas.openxmlformats.org/drawingml/2006/table">
            <a:tbl>
              <a:tblPr/>
              <a:tblGrid>
                <a:gridCol w="581040"/>
                <a:gridCol w="581040"/>
                <a:gridCol w="581400"/>
              </a:tblGrid>
              <a:tr h="4874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5f5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x1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y1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874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06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x2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y2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874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06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x2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y4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874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06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x4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y2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874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06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x4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y4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878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x3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y3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Application>LibreOffice/7.3.7.2$Linux_X86_64 LibreOffice_project/30$Build-2</Application>
  <AppVersion>15.0000</AppVersion>
  <Words>146</Words>
  <Paragraphs>110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2021-01-02T18:52:00Z</dcterms:created>
  <dc:creator>Pedro</dc:creator>
  <dc:description/>
  <dc:language>pt-BR</dc:language>
  <cp:lastModifiedBy/>
  <dcterms:modified xsi:type="dcterms:W3CDTF">2023-06-05T20:50:06Z</dcterms:modified>
  <cp:revision>10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