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F20C6-CF8C-496F-AFB3-CA18B239D2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D8D11-91F6-44E6-A3FC-5C173A77E1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E191C-E91A-42CD-9FDA-DA18539AFA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B574D-9114-4BF3-9450-D2613C21DE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3B7C94-26E0-468C-A914-90EECC03D8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0F98D-2B0B-4A8F-8D11-21701613C0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9DEE54-C420-43D3-9CC8-8B10D22398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D39872-EC8E-4830-9301-7781469DE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811D8-ED5C-486B-BBE6-6F19B69D9E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24B2F-9F65-4321-93B7-ACF6F57299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5DC08-A2E9-44E1-B15A-08DF9D335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F3D89-3CA9-4DF6-833E-FC1F42B62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6BE6D2-6E3B-46A9-A440-CCDB5CA3700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2032200" y="668880"/>
          <a:ext cx="5524920" cy="2880000"/>
        </p:xfrm>
        <a:graphic>
          <a:graphicData uri="http://schemas.openxmlformats.org/drawingml/2006/table">
            <a:tbl>
              <a:tblPr/>
              <a:tblGrid>
                <a:gridCol w="2273760"/>
                <a:gridCol w="812880"/>
                <a:gridCol w="812880"/>
                <a:gridCol w="812880"/>
                <a:gridCol w="81288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dateTransfer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/>
          <p:nvPr/>
        </p:nvSpPr>
        <p:spPr>
          <a:xfrm>
            <a:off x="2700000" y="4413960"/>
            <a:ext cx="718920" cy="246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430800" y="4401000"/>
            <a:ext cx="114120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522800" y="4365000"/>
            <a:ext cx="11401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Legend: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72000" y="4413960"/>
            <a:ext cx="718920" cy="246240"/>
          </a:xfrm>
          <a:prstGeom prst="rect">
            <a:avLst/>
          </a:prstGeom>
          <a:solidFill>
            <a:srgbClr val="ff8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5302800" y="4401000"/>
            <a:ext cx="114120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2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408000" y="4413960"/>
            <a:ext cx="718920" cy="246240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7138800" y="4365000"/>
            <a:ext cx="114120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3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2023-12-03T11:39:23Z</dcterms:created>
  <dc:creator/>
  <dc:description/>
  <dc:language>pt-BR</dc:language>
  <cp:lastModifiedBy/>
  <dcterms:modified xsi:type="dcterms:W3CDTF">2023-12-03T18:36:55Z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