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774EC6-FCD4-4DC7-8722-C79FF6AFF3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79035C-8C62-4D59-AA80-5CFB903EBE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8380F2-3E21-4E02-AE14-254A07429D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3D35BD-10EC-4ECA-A8EB-98B74AC297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EB0FB3-C0AF-4BC8-8B04-90A64EF45C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BF2401-060C-4D9C-AD25-B0CA859F59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9DB9A4-AC80-4A2A-B850-16C7D4B726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1450C6-B346-43A8-94A0-7D477E8C59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1CB9A5-FFEE-401F-81F8-434A2B33E1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53DAD8-DB29-4F9A-9DC7-564158292E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D52AC2-3D0D-48AB-AA1D-0B79F3ABFE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3DAAF9-CD91-445A-BD46-BB746B80AE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5D952F-71D9-4E6C-9740-DEB5D9624B9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"/>
          <p:cNvGrpSpPr/>
          <p:nvPr/>
        </p:nvGrpSpPr>
        <p:grpSpPr>
          <a:xfrm>
            <a:off x="1315800" y="1031760"/>
            <a:ext cx="1112760" cy="1349640"/>
            <a:chOff x="1315800" y="1031760"/>
            <a:chExt cx="1112760" cy="1349640"/>
          </a:xfrm>
        </p:grpSpPr>
        <p:sp>
          <p:nvSpPr>
            <p:cNvPr id="42" name="Retângulo 3"/>
            <p:cNvSpPr/>
            <p:nvPr/>
          </p:nvSpPr>
          <p:spPr>
            <a:xfrm>
              <a:off x="1374480" y="1031760"/>
              <a:ext cx="995760" cy="134928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Retângulo 4"/>
            <p:cNvSpPr/>
            <p:nvPr/>
          </p:nvSpPr>
          <p:spPr>
            <a:xfrm>
              <a:off x="1315800" y="1031760"/>
              <a:ext cx="1112760" cy="38340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Elipse 8"/>
            <p:cNvSpPr/>
            <p:nvPr/>
          </p:nvSpPr>
          <p:spPr>
            <a:xfrm>
              <a:off x="1383120" y="1196280"/>
              <a:ext cx="39600" cy="4068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Retângulo 10"/>
            <p:cNvSpPr/>
            <p:nvPr/>
          </p:nvSpPr>
          <p:spPr>
            <a:xfrm>
              <a:off x="1315800" y="1514880"/>
              <a:ext cx="1112760" cy="38340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Retângulo 11"/>
            <p:cNvSpPr/>
            <p:nvPr/>
          </p:nvSpPr>
          <p:spPr>
            <a:xfrm>
              <a:off x="1315800" y="1998000"/>
              <a:ext cx="1112760" cy="38340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Elipse 12"/>
            <p:cNvSpPr/>
            <p:nvPr/>
          </p:nvSpPr>
          <p:spPr>
            <a:xfrm>
              <a:off x="1383120" y="1686240"/>
              <a:ext cx="39600" cy="4068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Elipse 13"/>
            <p:cNvSpPr/>
            <p:nvPr/>
          </p:nvSpPr>
          <p:spPr>
            <a:xfrm>
              <a:off x="1383120" y="2169360"/>
              <a:ext cx="39600" cy="4068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Elipse 14"/>
            <p:cNvSpPr/>
            <p:nvPr/>
          </p:nvSpPr>
          <p:spPr>
            <a:xfrm>
              <a:off x="1454400" y="1196280"/>
              <a:ext cx="39600" cy="4068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Elipse 15"/>
            <p:cNvSpPr/>
            <p:nvPr/>
          </p:nvSpPr>
          <p:spPr>
            <a:xfrm>
              <a:off x="1454400" y="1686240"/>
              <a:ext cx="39600" cy="4068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Elipse 16"/>
            <p:cNvSpPr/>
            <p:nvPr/>
          </p:nvSpPr>
          <p:spPr>
            <a:xfrm>
              <a:off x="1454400" y="2169360"/>
              <a:ext cx="39600" cy="4068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Elipse 17"/>
            <p:cNvSpPr/>
            <p:nvPr/>
          </p:nvSpPr>
          <p:spPr>
            <a:xfrm>
              <a:off x="1526040" y="1196280"/>
              <a:ext cx="39600" cy="4068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Elipse 18"/>
            <p:cNvSpPr/>
            <p:nvPr/>
          </p:nvSpPr>
          <p:spPr>
            <a:xfrm>
              <a:off x="1526040" y="1686240"/>
              <a:ext cx="39600" cy="4068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Elipse 19"/>
            <p:cNvSpPr/>
            <p:nvPr/>
          </p:nvSpPr>
          <p:spPr>
            <a:xfrm>
              <a:off x="1526040" y="2169360"/>
              <a:ext cx="39600" cy="4068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Retângulo: Cantos Arredondados 20"/>
            <p:cNvSpPr/>
            <p:nvPr/>
          </p:nvSpPr>
          <p:spPr>
            <a:xfrm>
              <a:off x="1644480" y="1197360"/>
              <a:ext cx="725760" cy="3960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Retângulo: Cantos Arredondados 21"/>
            <p:cNvSpPr/>
            <p:nvPr/>
          </p:nvSpPr>
          <p:spPr>
            <a:xfrm>
              <a:off x="1644480" y="1686240"/>
              <a:ext cx="725760" cy="3960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Retângulo: Cantos Arredondados 22"/>
            <p:cNvSpPr/>
            <p:nvPr/>
          </p:nvSpPr>
          <p:spPr>
            <a:xfrm>
              <a:off x="1644480" y="2168640"/>
              <a:ext cx="725760" cy="3960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8" name=""/>
          <p:cNvGrpSpPr/>
          <p:nvPr/>
        </p:nvGrpSpPr>
        <p:grpSpPr>
          <a:xfrm>
            <a:off x="1315800" y="3054960"/>
            <a:ext cx="1112760" cy="1349640"/>
            <a:chOff x="1315800" y="3054960"/>
            <a:chExt cx="1112760" cy="1349640"/>
          </a:xfrm>
        </p:grpSpPr>
        <p:sp>
          <p:nvSpPr>
            <p:cNvPr id="59" name="Retângulo 75"/>
            <p:cNvSpPr/>
            <p:nvPr/>
          </p:nvSpPr>
          <p:spPr>
            <a:xfrm>
              <a:off x="1374480" y="3054960"/>
              <a:ext cx="995760" cy="134928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Retângulo 76"/>
            <p:cNvSpPr/>
            <p:nvPr/>
          </p:nvSpPr>
          <p:spPr>
            <a:xfrm>
              <a:off x="1315800" y="3054960"/>
              <a:ext cx="1112760" cy="38340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Elipse 77"/>
            <p:cNvSpPr/>
            <p:nvPr/>
          </p:nvSpPr>
          <p:spPr>
            <a:xfrm>
              <a:off x="1383120" y="3219120"/>
              <a:ext cx="39600" cy="4068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Retângulo 78"/>
            <p:cNvSpPr/>
            <p:nvPr/>
          </p:nvSpPr>
          <p:spPr>
            <a:xfrm>
              <a:off x="1315800" y="3538080"/>
              <a:ext cx="1112760" cy="38340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Retângulo 79"/>
            <p:cNvSpPr/>
            <p:nvPr/>
          </p:nvSpPr>
          <p:spPr>
            <a:xfrm>
              <a:off x="1315800" y="4021200"/>
              <a:ext cx="1112760" cy="38340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Elipse 80"/>
            <p:cNvSpPr/>
            <p:nvPr/>
          </p:nvSpPr>
          <p:spPr>
            <a:xfrm>
              <a:off x="1383120" y="3709440"/>
              <a:ext cx="39600" cy="4068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Elipse 81"/>
            <p:cNvSpPr/>
            <p:nvPr/>
          </p:nvSpPr>
          <p:spPr>
            <a:xfrm>
              <a:off x="1383120" y="4192200"/>
              <a:ext cx="39600" cy="4068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Elipse 82"/>
            <p:cNvSpPr/>
            <p:nvPr/>
          </p:nvSpPr>
          <p:spPr>
            <a:xfrm>
              <a:off x="1454400" y="3219120"/>
              <a:ext cx="39600" cy="4068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ipse 83"/>
            <p:cNvSpPr/>
            <p:nvPr/>
          </p:nvSpPr>
          <p:spPr>
            <a:xfrm>
              <a:off x="1454400" y="3709440"/>
              <a:ext cx="39600" cy="4068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Elipse 84"/>
            <p:cNvSpPr/>
            <p:nvPr/>
          </p:nvSpPr>
          <p:spPr>
            <a:xfrm>
              <a:off x="1454400" y="4192200"/>
              <a:ext cx="39600" cy="4068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Elipse 85"/>
            <p:cNvSpPr/>
            <p:nvPr/>
          </p:nvSpPr>
          <p:spPr>
            <a:xfrm>
              <a:off x="1526040" y="3219120"/>
              <a:ext cx="39600" cy="4068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Elipse 86"/>
            <p:cNvSpPr/>
            <p:nvPr/>
          </p:nvSpPr>
          <p:spPr>
            <a:xfrm>
              <a:off x="1526040" y="3709440"/>
              <a:ext cx="39600" cy="4068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Elipse 87"/>
            <p:cNvSpPr/>
            <p:nvPr/>
          </p:nvSpPr>
          <p:spPr>
            <a:xfrm>
              <a:off x="1526040" y="4192200"/>
              <a:ext cx="39600" cy="4068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Retângulo: Cantos Arredondados 88"/>
            <p:cNvSpPr/>
            <p:nvPr/>
          </p:nvSpPr>
          <p:spPr>
            <a:xfrm>
              <a:off x="1644480" y="3220200"/>
              <a:ext cx="725760" cy="3960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Retângulo: Cantos Arredondados 89"/>
            <p:cNvSpPr/>
            <p:nvPr/>
          </p:nvSpPr>
          <p:spPr>
            <a:xfrm>
              <a:off x="1644480" y="3709440"/>
              <a:ext cx="725760" cy="3960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Retângulo: Cantos Arredondados 90"/>
            <p:cNvSpPr/>
            <p:nvPr/>
          </p:nvSpPr>
          <p:spPr>
            <a:xfrm>
              <a:off x="1644480" y="4191480"/>
              <a:ext cx="725760" cy="3960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5" name=""/>
          <p:cNvGrpSpPr/>
          <p:nvPr/>
        </p:nvGrpSpPr>
        <p:grpSpPr>
          <a:xfrm>
            <a:off x="1302480" y="5039640"/>
            <a:ext cx="1112760" cy="1349640"/>
            <a:chOff x="1302480" y="5039640"/>
            <a:chExt cx="1112760" cy="1349640"/>
          </a:xfrm>
        </p:grpSpPr>
        <p:sp>
          <p:nvSpPr>
            <p:cNvPr id="76" name="Retângulo 92"/>
            <p:cNvSpPr/>
            <p:nvPr/>
          </p:nvSpPr>
          <p:spPr>
            <a:xfrm>
              <a:off x="1360800" y="5039640"/>
              <a:ext cx="995760" cy="134928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Retângulo 93"/>
            <p:cNvSpPr/>
            <p:nvPr/>
          </p:nvSpPr>
          <p:spPr>
            <a:xfrm>
              <a:off x="1302480" y="5039640"/>
              <a:ext cx="1112760" cy="38340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Elipse 94"/>
            <p:cNvSpPr/>
            <p:nvPr/>
          </p:nvSpPr>
          <p:spPr>
            <a:xfrm>
              <a:off x="1369440" y="5204160"/>
              <a:ext cx="39600" cy="4068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Retângulo 95"/>
            <p:cNvSpPr/>
            <p:nvPr/>
          </p:nvSpPr>
          <p:spPr>
            <a:xfrm>
              <a:off x="1302480" y="5522760"/>
              <a:ext cx="1112760" cy="38340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Retângulo 96"/>
            <p:cNvSpPr/>
            <p:nvPr/>
          </p:nvSpPr>
          <p:spPr>
            <a:xfrm>
              <a:off x="1302480" y="6005880"/>
              <a:ext cx="1112760" cy="38340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Elipse 97"/>
            <p:cNvSpPr/>
            <p:nvPr/>
          </p:nvSpPr>
          <p:spPr>
            <a:xfrm>
              <a:off x="1369440" y="5694120"/>
              <a:ext cx="39600" cy="4068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Elipse 98"/>
            <p:cNvSpPr/>
            <p:nvPr/>
          </p:nvSpPr>
          <p:spPr>
            <a:xfrm>
              <a:off x="1369440" y="6177240"/>
              <a:ext cx="39600" cy="4068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Elipse 99"/>
            <p:cNvSpPr/>
            <p:nvPr/>
          </p:nvSpPr>
          <p:spPr>
            <a:xfrm>
              <a:off x="1441080" y="5204160"/>
              <a:ext cx="39600" cy="4068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Elipse 100"/>
            <p:cNvSpPr/>
            <p:nvPr/>
          </p:nvSpPr>
          <p:spPr>
            <a:xfrm>
              <a:off x="1441080" y="5694120"/>
              <a:ext cx="39600" cy="4068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Elipse 101"/>
            <p:cNvSpPr/>
            <p:nvPr/>
          </p:nvSpPr>
          <p:spPr>
            <a:xfrm>
              <a:off x="1441080" y="6177240"/>
              <a:ext cx="39600" cy="4068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Elipse 102"/>
            <p:cNvSpPr/>
            <p:nvPr/>
          </p:nvSpPr>
          <p:spPr>
            <a:xfrm>
              <a:off x="1512360" y="5204160"/>
              <a:ext cx="39600" cy="4068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Elipse 103"/>
            <p:cNvSpPr/>
            <p:nvPr/>
          </p:nvSpPr>
          <p:spPr>
            <a:xfrm>
              <a:off x="1512360" y="5694120"/>
              <a:ext cx="39600" cy="4068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Elipse 104"/>
            <p:cNvSpPr/>
            <p:nvPr/>
          </p:nvSpPr>
          <p:spPr>
            <a:xfrm>
              <a:off x="1512360" y="6177240"/>
              <a:ext cx="39600" cy="4068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Retângulo: Cantos Arredondados 105"/>
            <p:cNvSpPr/>
            <p:nvPr/>
          </p:nvSpPr>
          <p:spPr>
            <a:xfrm>
              <a:off x="1630800" y="5205240"/>
              <a:ext cx="725760" cy="3960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Retângulo: Cantos Arredondados 106"/>
            <p:cNvSpPr/>
            <p:nvPr/>
          </p:nvSpPr>
          <p:spPr>
            <a:xfrm>
              <a:off x="1630800" y="5694120"/>
              <a:ext cx="725760" cy="3960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Retângulo: Cantos Arredondados 107"/>
            <p:cNvSpPr/>
            <p:nvPr/>
          </p:nvSpPr>
          <p:spPr>
            <a:xfrm>
              <a:off x="1630800" y="6176520"/>
              <a:ext cx="725760" cy="3960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CaixaDeTexto 109"/>
          <p:cNvSpPr/>
          <p:nvPr/>
        </p:nvSpPr>
        <p:spPr>
          <a:xfrm>
            <a:off x="715320" y="252000"/>
            <a:ext cx="23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Nodes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736000" y="1692000"/>
            <a:ext cx="1440000" cy="0"/>
          </a:xfrm>
          <a:prstGeom prst="line">
            <a:avLst/>
          </a:prstGeom>
          <a:ln w="3600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356000" y="151200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896000" y="169200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4896000" y="97200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4"/>
          <a:stretch/>
        </p:blipFill>
        <p:spPr>
          <a:xfrm>
            <a:off x="5508000" y="1332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2736000" y="3672000"/>
            <a:ext cx="1440000" cy="0"/>
          </a:xfrm>
          <a:prstGeom prst="line">
            <a:avLst/>
          </a:prstGeom>
          <a:ln w="3600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5"/>
          <a:stretch/>
        </p:blipFill>
        <p:spPr>
          <a:xfrm>
            <a:off x="4356000" y="349200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6"/>
          <a:stretch/>
        </p:blipFill>
        <p:spPr>
          <a:xfrm>
            <a:off x="4896000" y="367200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7"/>
          <a:stretch/>
        </p:blipFill>
        <p:spPr>
          <a:xfrm>
            <a:off x="4896000" y="295200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8"/>
          <a:stretch/>
        </p:blipFill>
        <p:spPr>
          <a:xfrm>
            <a:off x="5508000" y="3312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2736000" y="5704920"/>
            <a:ext cx="1440000" cy="0"/>
          </a:xfrm>
          <a:prstGeom prst="line">
            <a:avLst/>
          </a:prstGeom>
          <a:ln w="3600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9"/>
          <a:stretch/>
        </p:blipFill>
        <p:spPr>
          <a:xfrm>
            <a:off x="4356000" y="552492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10"/>
          <a:stretch/>
        </p:blipFill>
        <p:spPr>
          <a:xfrm>
            <a:off x="4896000" y="570492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11"/>
          <a:stretch/>
        </p:blipFill>
        <p:spPr>
          <a:xfrm>
            <a:off x="4896000" y="498492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12"/>
          <a:stretch/>
        </p:blipFill>
        <p:spPr>
          <a:xfrm>
            <a:off x="5508000" y="534492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6291000" y="1692360"/>
            <a:ext cx="1440000" cy="0"/>
          </a:xfrm>
          <a:prstGeom prst="line">
            <a:avLst/>
          </a:prstGeom>
          <a:ln w="3600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6291000" y="3672360"/>
            <a:ext cx="1440000" cy="0"/>
          </a:xfrm>
          <a:prstGeom prst="line">
            <a:avLst/>
          </a:prstGeom>
          <a:ln w="3600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6291000" y="5705280"/>
            <a:ext cx="1440000" cy="0"/>
          </a:xfrm>
          <a:prstGeom prst="line">
            <a:avLst/>
          </a:prstGeom>
          <a:ln w="3600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aixaDeTexto 1"/>
          <p:cNvSpPr/>
          <p:nvPr/>
        </p:nvSpPr>
        <p:spPr>
          <a:xfrm>
            <a:off x="4022280" y="252000"/>
            <a:ext cx="23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Partitions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aixaDeTexto 2"/>
          <p:cNvSpPr/>
          <p:nvPr/>
        </p:nvSpPr>
        <p:spPr>
          <a:xfrm>
            <a:off x="8358480" y="252000"/>
            <a:ext cx="23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DataFrame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13" name=""/>
          <p:cNvGraphicFramePr/>
          <p:nvPr/>
        </p:nvGraphicFramePr>
        <p:xfrm>
          <a:off x="7972920" y="1014480"/>
          <a:ext cx="3105360" cy="1399320"/>
        </p:xfrm>
        <a:graphic>
          <a:graphicData uri="http://schemas.openxmlformats.org/drawingml/2006/table">
            <a:tbl>
              <a:tblPr/>
              <a:tblGrid>
                <a:gridCol w="776160"/>
                <a:gridCol w="776160"/>
                <a:gridCol w="776160"/>
                <a:gridCol w="77724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"/>
          <p:cNvGraphicFramePr/>
          <p:nvPr/>
        </p:nvGraphicFramePr>
        <p:xfrm>
          <a:off x="7989840" y="3012120"/>
          <a:ext cx="3105360" cy="1399320"/>
        </p:xfrm>
        <a:graphic>
          <a:graphicData uri="http://schemas.openxmlformats.org/drawingml/2006/table">
            <a:tbl>
              <a:tblPr/>
              <a:tblGrid>
                <a:gridCol w="776160"/>
                <a:gridCol w="776160"/>
                <a:gridCol w="776160"/>
                <a:gridCol w="77724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"/>
          <p:cNvGraphicFramePr/>
          <p:nvPr/>
        </p:nvGraphicFramePr>
        <p:xfrm>
          <a:off x="7980840" y="4985280"/>
          <a:ext cx="3105360" cy="1399320"/>
        </p:xfrm>
        <a:graphic>
          <a:graphicData uri="http://schemas.openxmlformats.org/drawingml/2006/table">
            <a:tbl>
              <a:tblPr/>
              <a:tblGrid>
                <a:gridCol w="776160"/>
                <a:gridCol w="776160"/>
                <a:gridCol w="776160"/>
                <a:gridCol w="77724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333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LibreOffice/7.3.6.2$Linux_X86_64 LibreOffice_project/30$Build-2</Application>
  <AppVersion>15.0000</AppVersion>
  <Words>15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2022-05-08T16:43:34Z</dcterms:created>
  <dc:creator>Pedro Faria</dc:creator>
  <dc:description/>
  <dc:language>pt-BR</dc:language>
  <cp:lastModifiedBy/>
  <dcterms:modified xsi:type="dcterms:W3CDTF">2022-11-12T15:22:02Z</dcterms:modified>
  <cp:revision>31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