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FD519B-A574-42CD-8266-3543247A72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5ADF2E-FFEE-40E0-997E-FAC5E54494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CD59AA-F23D-47FF-807C-6CFC682166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588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588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4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4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4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BE2EB6-F078-4FA3-8033-1064B3F97E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588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563E29-A264-4DB1-BAB1-378D936362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72E129-D6E3-4BCA-A01A-A3D7BF07A7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4426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5880"/>
            <a:ext cx="4426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045933-03BF-4342-A434-89DD3F677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8F7BD-92A8-4CE0-9EB2-0E3889259B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36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CCE26-26CA-4229-993C-D0D92FD4CB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5880"/>
            <a:ext cx="4426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862C74-D3D1-4964-87A9-73473BDC15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44269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4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79483B-F963-4C08-B12A-AF9BE47ADA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588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B3DA0A-7333-453C-9CEE-010ABA8DD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588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190" spc="-1" strike="noStrike">
                <a:latin typeface="Arial"/>
              </a:rPr>
              <a:t>Click to edit the outline text format</a:t>
            </a:r>
            <a:endParaRPr b="0" lang="pt-BR" sz="3190" spc="-1" strike="noStrike"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1882C4F-3308-4F51-B32C-F726CA7CFBA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828000" y="402840"/>
            <a:ext cx="8460000" cy="540000"/>
          </a:xfrm>
          <a:prstGeom prst="rect">
            <a:avLst/>
          </a:prstGeom>
          <a:solidFill>
            <a:srgbClr val="ffb6c1"/>
          </a:solidFill>
          <a:ln w="0">
            <a:solidFill>
              <a:srgbClr val="ffb6c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762560" y="421920"/>
            <a:ext cx="180000" cy="504000"/>
          </a:xfrm>
          <a:prstGeom prst="rect">
            <a:avLst/>
          </a:prstGeom>
          <a:solidFill>
            <a:srgbClr val="ff0000"/>
          </a:solidFill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7523280" y="421920"/>
            <a:ext cx="180000" cy="501840"/>
          </a:xfrm>
          <a:prstGeom prst="rect">
            <a:avLst/>
          </a:prstGeom>
          <a:solidFill>
            <a:srgbClr val="ff0000"/>
          </a:solidFill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 txBox="1"/>
          <p:nvPr/>
        </p:nvSpPr>
        <p:spPr>
          <a:xfrm>
            <a:off x="648000" y="369720"/>
            <a:ext cx="88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2000" spc="-1" strike="noStrike">
                <a:latin typeface="Inconsolata"/>
              </a:rPr>
              <a:t>[INFO] : 2022-09-05 04:02.09.05 Libraries installed : pandas, ...</a:t>
            </a:r>
            <a:endParaRPr b="0" lang="pt-BR" sz="2000" spc="-1" strike="noStrike">
              <a:latin typeface="Inconsolata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40000" y="1725120"/>
            <a:ext cx="1080000" cy="506880"/>
          </a:xfrm>
          <a:prstGeom prst="rect">
            <a:avLst/>
          </a:prstGeom>
          <a:solidFill>
            <a:srgbClr val="ffb6c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latin typeface="Inconsolata"/>
              </a:rPr>
              <a:t>[INFO]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 flipH="1">
            <a:off x="1118520" y="1084320"/>
            <a:ext cx="141480" cy="48276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4554000" y="1080000"/>
            <a:ext cx="0" cy="54000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 txBox="1"/>
          <p:nvPr/>
        </p:nvSpPr>
        <p:spPr>
          <a:xfrm>
            <a:off x="1980000" y="1725120"/>
            <a:ext cx="5580000" cy="506880"/>
          </a:xfrm>
          <a:prstGeom prst="rect">
            <a:avLst/>
          </a:prstGeom>
          <a:solidFill>
            <a:srgbClr val="ffb6c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latin typeface="Inconsolata"/>
              </a:rPr>
              <a:t>2022-09-05 04:02.09.05 Libraries installed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920000" y="1725120"/>
            <a:ext cx="1800000" cy="506880"/>
          </a:xfrm>
          <a:prstGeom prst="rect">
            <a:avLst/>
          </a:prstGeom>
          <a:solidFill>
            <a:srgbClr val="ffb6c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latin typeface="Inconsolata"/>
              </a:rPr>
              <a:t>pandas, ...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8621280" y="1079280"/>
            <a:ext cx="110880" cy="54000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 txBox="1"/>
          <p:nvPr/>
        </p:nvSpPr>
        <p:spPr>
          <a:xfrm>
            <a:off x="6480000" y="2880000"/>
            <a:ext cx="2160000" cy="43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000" spc="-1" strike="noStrike">
                <a:latin typeface="Nunito"/>
              </a:rPr>
              <a:t>We want this !!!</a:t>
            </a:r>
            <a:endParaRPr b="0" lang="pt-BR" sz="2000" spc="-1" strike="noStrike">
              <a:latin typeface="Nunito"/>
            </a:endParaRPr>
          </a:p>
        </p:txBody>
      </p:sp>
      <p:sp>
        <p:nvSpPr>
          <p:cNvPr id="52" name=""/>
          <p:cNvSpPr/>
          <p:nvPr/>
        </p:nvSpPr>
        <p:spPr>
          <a:xfrm flipV="1">
            <a:off x="7957080" y="2372760"/>
            <a:ext cx="398880" cy="52236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2023-04-02T20:53:52Z</dcterms:created>
  <dc:creator/>
  <dc:description/>
  <dc:language>pt-BR</dc:language>
  <cp:lastModifiedBy/>
  <dcterms:modified xsi:type="dcterms:W3CDTF">2023-04-02T21:47:52Z</dcterms:modified>
  <cp:revision>14</cp:revision>
  <dc:subject/>
  <dc:title/>
</cp:coreProperties>
</file>