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239625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ED3BFF-20A6-43F6-AC37-676D0111B4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193284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54C6A9-7613-4072-8E5C-394E6B8C3E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E7BF4F-04E9-4FE4-94B5-F0F9F21294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CCC8E-1419-4824-ADB8-E803A4CC66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3D156-CE44-418F-BAB9-6622887668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F61FEE-AF68-4DA2-AE69-C76F77FF18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E3E58-F428-45A4-8409-16B5CFF5F0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CE4E0-CD27-4DE8-82C4-5DDB48F99E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36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91C301-A42C-4416-8BE1-B9232226E2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D81BE5-B88F-4B7D-AA9A-F55B35D200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27A1D4-D631-4144-B980-1761AE8F70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142B52-6225-44D8-8526-C51D7A58CB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456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456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19B84-133C-4A04-938E-1F9D91E7DF8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456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800000" y="402840"/>
            <a:ext cx="8459280" cy="539280"/>
          </a:xfrm>
          <a:prstGeom prst="rect">
            <a:avLst/>
          </a:prstGeom>
          <a:solidFill>
            <a:srgbClr val="ffb6c1"/>
          </a:solidFill>
          <a:ln w="0">
            <a:solidFill>
              <a:srgbClr val="ffb6c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2734560" y="421920"/>
            <a:ext cx="179280" cy="503280"/>
          </a:xfrm>
          <a:prstGeom prst="rect">
            <a:avLst/>
          </a:prstGeom>
          <a:solidFill>
            <a:srgbClr val="ff0000"/>
          </a:solidFill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8495280" y="421920"/>
            <a:ext cx="179280" cy="501120"/>
          </a:xfrm>
          <a:prstGeom prst="rect">
            <a:avLst/>
          </a:prstGeom>
          <a:solidFill>
            <a:srgbClr val="ff0000"/>
          </a:solidFill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620000" y="369720"/>
            <a:ext cx="88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Inconsolata"/>
                <a:ea typeface="DejaVu Sans"/>
              </a:rPr>
              <a:t>[INFO] : 2022-09-05 04:02.09.05 Libraries installed : pandas, ...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872000" y="1836000"/>
            <a:ext cx="8208000" cy="36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1980000" y="2916000"/>
            <a:ext cx="8352000" cy="36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9900000" y="1522080"/>
            <a:ext cx="21596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Nunito"/>
                <a:ea typeface="DejaVu Sans"/>
              </a:rPr>
              <a:t>Positive indexes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0" y="2592000"/>
            <a:ext cx="21596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Nunito"/>
                <a:ea typeface="DejaVu Sans"/>
              </a:rPr>
              <a:t>Negative indexes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1945800" y="1209600"/>
            <a:ext cx="71964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latin typeface="Inconsolata"/>
              </a:rPr>
              <a:t>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220000" y="1209600"/>
            <a:ext cx="71964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latin typeface="Inconsolata"/>
              </a:rPr>
              <a:t>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000000" y="1260000"/>
            <a:ext cx="71964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latin typeface="Inconsolata"/>
              </a:rPr>
              <a:t>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9000000" y="2289600"/>
            <a:ext cx="71964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latin typeface="Inconsolata"/>
              </a:rPr>
              <a:t>-1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220000" y="2289600"/>
            <a:ext cx="71964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latin typeface="Inconsolata"/>
              </a:rPr>
              <a:t>-2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909800" y="2289600"/>
            <a:ext cx="71964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latin typeface="Inconsolata"/>
              </a:rPr>
              <a:t>-3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2023-04-02T20:53:52Z</dcterms:created>
  <dc:creator/>
  <dc:description/>
  <dc:language>pt-BR</dc:language>
  <cp:lastModifiedBy/>
  <dcterms:modified xsi:type="dcterms:W3CDTF">2023-04-02T22:17:18Z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