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9688D2-D6BE-4F68-8FD3-ED2E393AB6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3A8556-2A1A-41AC-BB72-ACED0E7B16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ECD0E5-E162-443F-B183-0FC372C2CC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6A2ABA-6317-4A60-AC09-4E159A63DE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774A65-F66F-4842-B815-1F5B49DE02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1B58B7-0A9E-4618-8186-A36046C323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904EA3-E8DC-4564-9D28-48E648A849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784AA5-D645-4C28-9087-244BC72C63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7D765F-B4E9-4D50-8B4A-1430D9F95C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0E2EFF-04E4-432E-B6FE-2C9690F984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A67BAA-4D58-44D2-90CF-70A0A06B16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836AB2-08AE-4578-965F-CDD94B50BF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qu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pa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ra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ed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ita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r o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tít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ul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es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1BDD21-65E7-49B7-AD2F-DC66619A820F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"/>
          <p:cNvGrpSpPr/>
          <p:nvPr/>
        </p:nvGrpSpPr>
        <p:grpSpPr>
          <a:xfrm>
            <a:off x="6391800" y="779760"/>
            <a:ext cx="1113120" cy="1350000"/>
            <a:chOff x="6391800" y="779760"/>
            <a:chExt cx="1113120" cy="1350000"/>
          </a:xfrm>
        </p:grpSpPr>
        <p:sp>
          <p:nvSpPr>
            <p:cNvPr id="42" name="Retângulo 3"/>
            <p:cNvSpPr/>
            <p:nvPr/>
          </p:nvSpPr>
          <p:spPr>
            <a:xfrm>
              <a:off x="6450480" y="779760"/>
              <a:ext cx="996120" cy="1349640"/>
            </a:xfrm>
            <a:prstGeom prst="rect">
              <a:avLst/>
            </a:prstGeom>
            <a:solidFill>
              <a:srgbClr val="132323"/>
            </a:solidFill>
            <a:ln>
              <a:solidFill>
                <a:srgbClr val="17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Retângulo 4"/>
            <p:cNvSpPr/>
            <p:nvPr/>
          </p:nvSpPr>
          <p:spPr>
            <a:xfrm>
              <a:off x="6391800" y="779760"/>
              <a:ext cx="1113120" cy="38376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Elipse 8"/>
            <p:cNvSpPr/>
            <p:nvPr/>
          </p:nvSpPr>
          <p:spPr>
            <a:xfrm>
              <a:off x="6459120" y="944280"/>
              <a:ext cx="39960" cy="4104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Retângulo 10"/>
            <p:cNvSpPr/>
            <p:nvPr/>
          </p:nvSpPr>
          <p:spPr>
            <a:xfrm>
              <a:off x="6391800" y="1262880"/>
              <a:ext cx="1113120" cy="38376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Retângulo 11"/>
            <p:cNvSpPr/>
            <p:nvPr/>
          </p:nvSpPr>
          <p:spPr>
            <a:xfrm>
              <a:off x="6391800" y="1746000"/>
              <a:ext cx="1113120" cy="38376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Elipse 12"/>
            <p:cNvSpPr/>
            <p:nvPr/>
          </p:nvSpPr>
          <p:spPr>
            <a:xfrm>
              <a:off x="6459120" y="1434240"/>
              <a:ext cx="39960" cy="4104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Elipse 13"/>
            <p:cNvSpPr/>
            <p:nvPr/>
          </p:nvSpPr>
          <p:spPr>
            <a:xfrm>
              <a:off x="6459120" y="1917360"/>
              <a:ext cx="39960" cy="4104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Elipse 14"/>
            <p:cNvSpPr/>
            <p:nvPr/>
          </p:nvSpPr>
          <p:spPr>
            <a:xfrm>
              <a:off x="6530400" y="944280"/>
              <a:ext cx="39960" cy="4104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Elipse 15"/>
            <p:cNvSpPr/>
            <p:nvPr/>
          </p:nvSpPr>
          <p:spPr>
            <a:xfrm>
              <a:off x="6530400" y="1434240"/>
              <a:ext cx="39960" cy="4104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Elipse 16"/>
            <p:cNvSpPr/>
            <p:nvPr/>
          </p:nvSpPr>
          <p:spPr>
            <a:xfrm>
              <a:off x="6530400" y="1917360"/>
              <a:ext cx="39960" cy="4104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Elipse 17"/>
            <p:cNvSpPr/>
            <p:nvPr/>
          </p:nvSpPr>
          <p:spPr>
            <a:xfrm>
              <a:off x="6602040" y="944280"/>
              <a:ext cx="39960" cy="4104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Elipse 18"/>
            <p:cNvSpPr/>
            <p:nvPr/>
          </p:nvSpPr>
          <p:spPr>
            <a:xfrm>
              <a:off x="6602040" y="1434240"/>
              <a:ext cx="39960" cy="4104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Elipse 19"/>
            <p:cNvSpPr/>
            <p:nvPr/>
          </p:nvSpPr>
          <p:spPr>
            <a:xfrm>
              <a:off x="6602040" y="1917360"/>
              <a:ext cx="39960" cy="4104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Retângulo: Cantos Arredondados 20"/>
            <p:cNvSpPr/>
            <p:nvPr/>
          </p:nvSpPr>
          <p:spPr>
            <a:xfrm>
              <a:off x="6720480" y="945360"/>
              <a:ext cx="726120" cy="3996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Retângulo: Cantos Arredondados 21"/>
            <p:cNvSpPr/>
            <p:nvPr/>
          </p:nvSpPr>
          <p:spPr>
            <a:xfrm>
              <a:off x="6720480" y="1434240"/>
              <a:ext cx="726120" cy="3996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Retângulo: Cantos Arredondados 22"/>
            <p:cNvSpPr/>
            <p:nvPr/>
          </p:nvSpPr>
          <p:spPr>
            <a:xfrm>
              <a:off x="6720480" y="1916640"/>
              <a:ext cx="726120" cy="3996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8" name=""/>
          <p:cNvGrpSpPr/>
          <p:nvPr/>
        </p:nvGrpSpPr>
        <p:grpSpPr>
          <a:xfrm>
            <a:off x="6391800" y="2802960"/>
            <a:ext cx="1113120" cy="1350000"/>
            <a:chOff x="6391800" y="2802960"/>
            <a:chExt cx="1113120" cy="1350000"/>
          </a:xfrm>
        </p:grpSpPr>
        <p:sp>
          <p:nvSpPr>
            <p:cNvPr id="59" name="Retângulo 75"/>
            <p:cNvSpPr/>
            <p:nvPr/>
          </p:nvSpPr>
          <p:spPr>
            <a:xfrm>
              <a:off x="6450480" y="2802960"/>
              <a:ext cx="996120" cy="1349640"/>
            </a:xfrm>
            <a:prstGeom prst="rect">
              <a:avLst/>
            </a:prstGeom>
            <a:solidFill>
              <a:srgbClr val="132323"/>
            </a:solidFill>
            <a:ln>
              <a:solidFill>
                <a:srgbClr val="17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Retângulo 76"/>
            <p:cNvSpPr/>
            <p:nvPr/>
          </p:nvSpPr>
          <p:spPr>
            <a:xfrm>
              <a:off x="6391800" y="2802960"/>
              <a:ext cx="1113120" cy="38376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Elipse 77"/>
            <p:cNvSpPr/>
            <p:nvPr/>
          </p:nvSpPr>
          <p:spPr>
            <a:xfrm>
              <a:off x="6459120" y="2967120"/>
              <a:ext cx="39960" cy="4104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Retângulo 78"/>
            <p:cNvSpPr/>
            <p:nvPr/>
          </p:nvSpPr>
          <p:spPr>
            <a:xfrm>
              <a:off x="6391800" y="3286080"/>
              <a:ext cx="1113120" cy="38376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Retângulo 79"/>
            <p:cNvSpPr/>
            <p:nvPr/>
          </p:nvSpPr>
          <p:spPr>
            <a:xfrm>
              <a:off x="6391800" y="3769200"/>
              <a:ext cx="1113120" cy="38376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Elipse 80"/>
            <p:cNvSpPr/>
            <p:nvPr/>
          </p:nvSpPr>
          <p:spPr>
            <a:xfrm>
              <a:off x="6459120" y="3457440"/>
              <a:ext cx="39960" cy="4104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Elipse 81"/>
            <p:cNvSpPr/>
            <p:nvPr/>
          </p:nvSpPr>
          <p:spPr>
            <a:xfrm>
              <a:off x="6459120" y="3940200"/>
              <a:ext cx="39960" cy="4104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Elipse 82"/>
            <p:cNvSpPr/>
            <p:nvPr/>
          </p:nvSpPr>
          <p:spPr>
            <a:xfrm>
              <a:off x="6530400" y="2967120"/>
              <a:ext cx="39960" cy="4104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Elipse 83"/>
            <p:cNvSpPr/>
            <p:nvPr/>
          </p:nvSpPr>
          <p:spPr>
            <a:xfrm>
              <a:off x="6530400" y="3457440"/>
              <a:ext cx="39960" cy="4104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Elipse 84"/>
            <p:cNvSpPr/>
            <p:nvPr/>
          </p:nvSpPr>
          <p:spPr>
            <a:xfrm>
              <a:off x="6530400" y="3940200"/>
              <a:ext cx="39960" cy="4104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Elipse 85"/>
            <p:cNvSpPr/>
            <p:nvPr/>
          </p:nvSpPr>
          <p:spPr>
            <a:xfrm>
              <a:off x="6602040" y="2967120"/>
              <a:ext cx="39960" cy="4104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Elipse 86"/>
            <p:cNvSpPr/>
            <p:nvPr/>
          </p:nvSpPr>
          <p:spPr>
            <a:xfrm>
              <a:off x="6602040" y="3457440"/>
              <a:ext cx="39960" cy="4104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Elipse 87"/>
            <p:cNvSpPr/>
            <p:nvPr/>
          </p:nvSpPr>
          <p:spPr>
            <a:xfrm>
              <a:off x="6602040" y="3940200"/>
              <a:ext cx="39960" cy="4104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Retângulo: Cantos Arredondados 88"/>
            <p:cNvSpPr/>
            <p:nvPr/>
          </p:nvSpPr>
          <p:spPr>
            <a:xfrm>
              <a:off x="6720480" y="2968200"/>
              <a:ext cx="726120" cy="3996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Retângulo: Cantos Arredondados 89"/>
            <p:cNvSpPr/>
            <p:nvPr/>
          </p:nvSpPr>
          <p:spPr>
            <a:xfrm>
              <a:off x="6720480" y="3457440"/>
              <a:ext cx="726120" cy="3996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Retângulo: Cantos Arredondados 90"/>
            <p:cNvSpPr/>
            <p:nvPr/>
          </p:nvSpPr>
          <p:spPr>
            <a:xfrm>
              <a:off x="6720480" y="3939480"/>
              <a:ext cx="726120" cy="3996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5" name=""/>
          <p:cNvGrpSpPr/>
          <p:nvPr/>
        </p:nvGrpSpPr>
        <p:grpSpPr>
          <a:xfrm>
            <a:off x="6450480" y="4787640"/>
            <a:ext cx="1113120" cy="1350000"/>
            <a:chOff x="6450480" y="4787640"/>
            <a:chExt cx="1113120" cy="1350000"/>
          </a:xfrm>
        </p:grpSpPr>
        <p:sp>
          <p:nvSpPr>
            <p:cNvPr id="76" name="Retângulo 92"/>
            <p:cNvSpPr/>
            <p:nvPr/>
          </p:nvSpPr>
          <p:spPr>
            <a:xfrm>
              <a:off x="6508800" y="4787640"/>
              <a:ext cx="996120" cy="1349640"/>
            </a:xfrm>
            <a:prstGeom prst="rect">
              <a:avLst/>
            </a:prstGeom>
            <a:solidFill>
              <a:srgbClr val="132323"/>
            </a:solidFill>
            <a:ln>
              <a:solidFill>
                <a:srgbClr val="17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Retângulo 93"/>
            <p:cNvSpPr/>
            <p:nvPr/>
          </p:nvSpPr>
          <p:spPr>
            <a:xfrm>
              <a:off x="6450480" y="4787640"/>
              <a:ext cx="1113120" cy="38376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Elipse 94"/>
            <p:cNvSpPr/>
            <p:nvPr/>
          </p:nvSpPr>
          <p:spPr>
            <a:xfrm>
              <a:off x="6517440" y="4952160"/>
              <a:ext cx="39960" cy="4104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Retângulo 95"/>
            <p:cNvSpPr/>
            <p:nvPr/>
          </p:nvSpPr>
          <p:spPr>
            <a:xfrm>
              <a:off x="6450480" y="5270760"/>
              <a:ext cx="1113120" cy="38376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Retângulo 96"/>
            <p:cNvSpPr/>
            <p:nvPr/>
          </p:nvSpPr>
          <p:spPr>
            <a:xfrm>
              <a:off x="6450480" y="5753880"/>
              <a:ext cx="1113120" cy="38376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Elipse 97"/>
            <p:cNvSpPr/>
            <p:nvPr/>
          </p:nvSpPr>
          <p:spPr>
            <a:xfrm>
              <a:off x="6517440" y="5442120"/>
              <a:ext cx="39960" cy="4104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Elipse 98"/>
            <p:cNvSpPr/>
            <p:nvPr/>
          </p:nvSpPr>
          <p:spPr>
            <a:xfrm>
              <a:off x="6517440" y="5925240"/>
              <a:ext cx="39960" cy="4104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Elipse 99"/>
            <p:cNvSpPr/>
            <p:nvPr/>
          </p:nvSpPr>
          <p:spPr>
            <a:xfrm>
              <a:off x="6589080" y="4952160"/>
              <a:ext cx="39960" cy="4104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Elipse 100"/>
            <p:cNvSpPr/>
            <p:nvPr/>
          </p:nvSpPr>
          <p:spPr>
            <a:xfrm>
              <a:off x="6589080" y="5442120"/>
              <a:ext cx="39960" cy="4104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Elipse 101"/>
            <p:cNvSpPr/>
            <p:nvPr/>
          </p:nvSpPr>
          <p:spPr>
            <a:xfrm>
              <a:off x="6589080" y="5925240"/>
              <a:ext cx="39960" cy="4104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Elipse 102"/>
            <p:cNvSpPr/>
            <p:nvPr/>
          </p:nvSpPr>
          <p:spPr>
            <a:xfrm>
              <a:off x="6660360" y="4952160"/>
              <a:ext cx="39960" cy="4104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Elipse 103"/>
            <p:cNvSpPr/>
            <p:nvPr/>
          </p:nvSpPr>
          <p:spPr>
            <a:xfrm>
              <a:off x="6660360" y="5442120"/>
              <a:ext cx="39960" cy="4104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Elipse 104"/>
            <p:cNvSpPr/>
            <p:nvPr/>
          </p:nvSpPr>
          <p:spPr>
            <a:xfrm>
              <a:off x="6660360" y="5925240"/>
              <a:ext cx="39960" cy="4104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Retângulo: Cantos Arredondados 105"/>
            <p:cNvSpPr/>
            <p:nvPr/>
          </p:nvSpPr>
          <p:spPr>
            <a:xfrm>
              <a:off x="6778800" y="4953240"/>
              <a:ext cx="726120" cy="3996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Retângulo: Cantos Arredondados 106"/>
            <p:cNvSpPr/>
            <p:nvPr/>
          </p:nvSpPr>
          <p:spPr>
            <a:xfrm>
              <a:off x="6778800" y="5442120"/>
              <a:ext cx="726120" cy="3996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Retângulo: Cantos Arredondados 107"/>
            <p:cNvSpPr/>
            <p:nvPr/>
          </p:nvSpPr>
          <p:spPr>
            <a:xfrm>
              <a:off x="6778800" y="5924520"/>
              <a:ext cx="726120" cy="3996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CaixaDeTexto 108"/>
          <p:cNvSpPr/>
          <p:nvPr/>
        </p:nvSpPr>
        <p:spPr>
          <a:xfrm>
            <a:off x="5791320" y="2388960"/>
            <a:ext cx="2314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Worker node 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CaixaDeTexto 109"/>
          <p:cNvSpPr/>
          <p:nvPr/>
        </p:nvSpPr>
        <p:spPr>
          <a:xfrm>
            <a:off x="5791320" y="360000"/>
            <a:ext cx="2314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Worker node 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4" name="CaixaDeTexto 110"/>
          <p:cNvSpPr/>
          <p:nvPr/>
        </p:nvSpPr>
        <p:spPr>
          <a:xfrm>
            <a:off x="5791320" y="4368960"/>
            <a:ext cx="2314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Worker node 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5" name="Conector de Seta Reta 130"/>
          <p:cNvSpPr/>
          <p:nvPr/>
        </p:nvSpPr>
        <p:spPr>
          <a:xfrm flipV="1">
            <a:off x="3432600" y="1262520"/>
            <a:ext cx="2313720" cy="124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e7e6e6">
                <a:lumMod val="10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onector de Seta Reta 133"/>
          <p:cNvSpPr/>
          <p:nvPr/>
        </p:nvSpPr>
        <p:spPr>
          <a:xfrm flipV="1">
            <a:off x="3356280" y="3295440"/>
            <a:ext cx="2477520" cy="3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e7e6e6">
                <a:lumMod val="10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onector de Seta Reta 135"/>
          <p:cNvSpPr/>
          <p:nvPr/>
        </p:nvSpPr>
        <p:spPr>
          <a:xfrm>
            <a:off x="3375360" y="4042440"/>
            <a:ext cx="2434680" cy="122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e7e6e6">
                <a:lumMod val="10000"/>
              </a:srgbClr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8" name=""/>
          <p:cNvGrpSpPr/>
          <p:nvPr/>
        </p:nvGrpSpPr>
        <p:grpSpPr>
          <a:xfrm>
            <a:off x="1786680" y="2748960"/>
            <a:ext cx="1113120" cy="1350000"/>
            <a:chOff x="1786680" y="2748960"/>
            <a:chExt cx="1113120" cy="1350000"/>
          </a:xfrm>
        </p:grpSpPr>
        <p:sp>
          <p:nvSpPr>
            <p:cNvPr id="99" name="Retângulo 1"/>
            <p:cNvSpPr/>
            <p:nvPr/>
          </p:nvSpPr>
          <p:spPr>
            <a:xfrm>
              <a:off x="1845360" y="2748960"/>
              <a:ext cx="996120" cy="1349640"/>
            </a:xfrm>
            <a:prstGeom prst="rect">
              <a:avLst/>
            </a:prstGeom>
            <a:solidFill>
              <a:srgbClr val="132323"/>
            </a:solidFill>
            <a:ln>
              <a:solidFill>
                <a:srgbClr val="17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Retângulo 2"/>
            <p:cNvSpPr/>
            <p:nvPr/>
          </p:nvSpPr>
          <p:spPr>
            <a:xfrm>
              <a:off x="1786680" y="2748960"/>
              <a:ext cx="1113120" cy="38376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Elipse 1"/>
            <p:cNvSpPr/>
            <p:nvPr/>
          </p:nvSpPr>
          <p:spPr>
            <a:xfrm>
              <a:off x="1854000" y="2913120"/>
              <a:ext cx="39960" cy="4104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Retângulo 5"/>
            <p:cNvSpPr/>
            <p:nvPr/>
          </p:nvSpPr>
          <p:spPr>
            <a:xfrm>
              <a:off x="1786680" y="3232080"/>
              <a:ext cx="1113120" cy="38376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Retângulo 6"/>
            <p:cNvSpPr/>
            <p:nvPr/>
          </p:nvSpPr>
          <p:spPr>
            <a:xfrm>
              <a:off x="1786680" y="3715200"/>
              <a:ext cx="1113120" cy="383760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Elipse 2"/>
            <p:cNvSpPr/>
            <p:nvPr/>
          </p:nvSpPr>
          <p:spPr>
            <a:xfrm>
              <a:off x="1854000" y="3403440"/>
              <a:ext cx="39960" cy="4104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Elipse 3"/>
            <p:cNvSpPr/>
            <p:nvPr/>
          </p:nvSpPr>
          <p:spPr>
            <a:xfrm>
              <a:off x="1854000" y="3886200"/>
              <a:ext cx="39960" cy="41040"/>
            </a:xfrm>
            <a:prstGeom prst="ellipse">
              <a:avLst/>
            </a:prstGeom>
            <a:solidFill>
              <a:srgbClr val="77bdbf"/>
            </a:solidFill>
            <a:ln>
              <a:solidFill>
                <a:srgbClr val="77b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Elipse 4"/>
            <p:cNvSpPr/>
            <p:nvPr/>
          </p:nvSpPr>
          <p:spPr>
            <a:xfrm>
              <a:off x="1925280" y="2913120"/>
              <a:ext cx="39960" cy="4104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Elipse 5"/>
            <p:cNvSpPr/>
            <p:nvPr/>
          </p:nvSpPr>
          <p:spPr>
            <a:xfrm>
              <a:off x="1925280" y="3403440"/>
              <a:ext cx="39960" cy="4104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Elipse 6"/>
            <p:cNvSpPr/>
            <p:nvPr/>
          </p:nvSpPr>
          <p:spPr>
            <a:xfrm>
              <a:off x="1925280" y="3886200"/>
              <a:ext cx="39960" cy="41040"/>
            </a:xfrm>
            <a:prstGeom prst="ellipse">
              <a:avLst/>
            </a:prstGeom>
            <a:solidFill>
              <a:srgbClr val="4b9699"/>
            </a:solidFill>
            <a:ln>
              <a:solidFill>
                <a:srgbClr val="4b9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Elipse 7"/>
            <p:cNvSpPr/>
            <p:nvPr/>
          </p:nvSpPr>
          <p:spPr>
            <a:xfrm>
              <a:off x="1996920" y="2913120"/>
              <a:ext cx="39960" cy="4104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Elipse 9"/>
            <p:cNvSpPr/>
            <p:nvPr/>
          </p:nvSpPr>
          <p:spPr>
            <a:xfrm>
              <a:off x="1996920" y="3403440"/>
              <a:ext cx="39960" cy="4104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Elipse 10"/>
            <p:cNvSpPr/>
            <p:nvPr/>
          </p:nvSpPr>
          <p:spPr>
            <a:xfrm>
              <a:off x="1996920" y="3886200"/>
              <a:ext cx="39960" cy="41040"/>
            </a:xfrm>
            <a:prstGeom prst="ellipse">
              <a:avLst/>
            </a:prstGeom>
            <a:solidFill>
              <a:srgbClr val="43c7cc"/>
            </a:solidFill>
            <a:ln>
              <a:solidFill>
                <a:srgbClr val="43c7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Retângulo: Cantos Arredondados 1"/>
            <p:cNvSpPr/>
            <p:nvPr/>
          </p:nvSpPr>
          <p:spPr>
            <a:xfrm>
              <a:off x="2115360" y="2914200"/>
              <a:ext cx="726120" cy="3996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Retângulo: Cantos Arredondados 2"/>
            <p:cNvSpPr/>
            <p:nvPr/>
          </p:nvSpPr>
          <p:spPr>
            <a:xfrm>
              <a:off x="2115360" y="3403440"/>
              <a:ext cx="726120" cy="3996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Retângulo: Cantos Arredondados 3"/>
            <p:cNvSpPr/>
            <p:nvPr/>
          </p:nvSpPr>
          <p:spPr>
            <a:xfrm>
              <a:off x="2115360" y="3885480"/>
              <a:ext cx="726120" cy="39960"/>
            </a:xfrm>
            <a:prstGeom prst="roundRect">
              <a:avLst>
                <a:gd name="adj" fmla="val 16667"/>
              </a:avLst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5" name="CaixaDeTexto 1"/>
          <p:cNvSpPr/>
          <p:nvPr/>
        </p:nvSpPr>
        <p:spPr>
          <a:xfrm>
            <a:off x="1188000" y="2208960"/>
            <a:ext cx="2314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Driver node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16" name=""/>
          <p:cNvGraphicFramePr/>
          <p:nvPr/>
        </p:nvGraphicFramePr>
        <p:xfrm>
          <a:off x="8122680" y="856440"/>
          <a:ext cx="2897640" cy="1075320"/>
        </p:xfrm>
        <a:graphic>
          <a:graphicData uri="http://schemas.openxmlformats.org/drawingml/2006/table">
            <a:tbl>
              <a:tblPr/>
              <a:tblGrid>
                <a:gridCol w="577440"/>
                <a:gridCol w="1078200"/>
                <a:gridCol w="1242360"/>
              </a:tblGrid>
              <a:tr h="375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ID</a:t>
                      </a:r>
                      <a:endParaRPr b="0" lang="pt-BR" sz="1600" spc="-1" strike="noStrike">
                        <a:solidFill>
                          <a:srgbClr val="ffffff"/>
                        </a:solidFill>
                        <a:latin typeface="Roboto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Name</a:t>
                      </a:r>
                      <a:endParaRPr b="0" lang="pt-BR" sz="1600" spc="-1" strike="noStrike">
                        <a:solidFill>
                          <a:srgbClr val="ffffff"/>
                        </a:solidFill>
                        <a:latin typeface="Roboto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Value</a:t>
                      </a:r>
                      <a:endParaRPr b="0" lang="pt-BR" sz="1600" spc="-1" strike="noStrike">
                        <a:solidFill>
                          <a:srgbClr val="ffffff"/>
                        </a:solidFill>
                        <a:latin typeface="Roboto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3984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latin typeface="Roboto"/>
                        </a:rPr>
                        <a:t>1</a:t>
                      </a:r>
                      <a:endParaRPr b="0" lang="pt-BR" sz="1600" spc="-1" strike="noStrike">
                        <a:latin typeface="Roboto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latin typeface="Roboto"/>
                        </a:rPr>
                        <a:t>Anne</a:t>
                      </a:r>
                      <a:endParaRPr b="0" lang="pt-BR" sz="1600" spc="-1" strike="noStrike">
                        <a:latin typeface="Roboto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latin typeface="Roboto"/>
                        </a:rPr>
                        <a:t>502</a:t>
                      </a:r>
                      <a:endParaRPr b="0" lang="pt-BR" sz="1600" spc="-1" strike="noStrike">
                        <a:latin typeface="Roboto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00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latin typeface="Roboto"/>
                        </a:rPr>
                        <a:t>2</a:t>
                      </a:r>
                      <a:endParaRPr b="0" lang="pt-BR" sz="1600" spc="-1" strike="noStrike">
                        <a:latin typeface="Roboto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latin typeface="Roboto"/>
                        </a:rPr>
                        <a:t>Carls</a:t>
                      </a:r>
                      <a:endParaRPr b="0" lang="pt-BR" sz="1600" spc="-1" strike="noStrike">
                        <a:latin typeface="Roboto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latin typeface="Roboto"/>
                        </a:rPr>
                        <a:t>432</a:t>
                      </a:r>
                      <a:endParaRPr b="0" lang="pt-BR" sz="1600" spc="-1" strike="noStrike">
                        <a:latin typeface="Roboto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"/>
          <p:cNvGraphicFramePr/>
          <p:nvPr/>
        </p:nvGraphicFramePr>
        <p:xfrm>
          <a:off x="8181720" y="3009960"/>
          <a:ext cx="2897640" cy="1075320"/>
        </p:xfrm>
        <a:graphic>
          <a:graphicData uri="http://schemas.openxmlformats.org/drawingml/2006/table">
            <a:tbl>
              <a:tblPr/>
              <a:tblGrid>
                <a:gridCol w="577440"/>
                <a:gridCol w="1078200"/>
                <a:gridCol w="1242360"/>
              </a:tblGrid>
              <a:tr h="375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ID</a:t>
                      </a:r>
                      <a:endParaRPr b="0" lang="pt-BR" sz="1600" spc="-1" strike="noStrike">
                        <a:solidFill>
                          <a:srgbClr val="ffffff"/>
                        </a:solidFill>
                        <a:latin typeface="Roboto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Name</a:t>
                      </a:r>
                      <a:endParaRPr b="0" lang="pt-BR" sz="1600" spc="-1" strike="noStrike">
                        <a:solidFill>
                          <a:srgbClr val="ffffff"/>
                        </a:solidFill>
                        <a:latin typeface="Roboto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Value</a:t>
                      </a:r>
                      <a:endParaRPr b="0" lang="pt-BR" sz="1600" spc="-1" strike="noStrike">
                        <a:solidFill>
                          <a:srgbClr val="ffffff"/>
                        </a:solidFill>
                        <a:latin typeface="Roboto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3984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latin typeface="Roboto"/>
                        </a:rPr>
                        <a:t>3</a:t>
                      </a:r>
                      <a:endParaRPr b="0" lang="pt-BR" sz="1600" spc="-1" strike="noStrike">
                        <a:latin typeface="Roboto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latin typeface="Roboto"/>
                        </a:rPr>
                        <a:t>Stoll</a:t>
                      </a:r>
                      <a:endParaRPr b="0" lang="pt-BR" sz="1600" spc="-1" strike="noStrike">
                        <a:latin typeface="Roboto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latin typeface="Roboto"/>
                        </a:rPr>
                        <a:t>4</a:t>
                      </a:r>
                      <a:r>
                        <a:rPr b="0" lang="pt-BR" sz="1600" spc="-1" strike="noStrike">
                          <a:latin typeface="Roboto"/>
                        </a:rPr>
                        <a:t>4</a:t>
                      </a:r>
                      <a:r>
                        <a:rPr b="0" lang="pt-BR" sz="1600" spc="-1" strike="noStrike">
                          <a:latin typeface="Roboto"/>
                        </a:rPr>
                        <a:t>4</a:t>
                      </a:r>
                      <a:endParaRPr b="0" lang="pt-BR" sz="1600" spc="-1" strike="noStrike">
                        <a:latin typeface="Roboto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00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latin typeface="Roboto"/>
                        </a:rPr>
                        <a:t>4</a:t>
                      </a:r>
                      <a:endParaRPr b="0" lang="pt-BR" sz="1600" spc="-1" strike="noStrike">
                        <a:latin typeface="Roboto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latin typeface="Roboto"/>
                        </a:rPr>
                        <a:t>P</a:t>
                      </a:r>
                      <a:r>
                        <a:rPr b="0" lang="pt-BR" sz="1600" spc="-1" strike="noStrike">
                          <a:latin typeface="Roboto"/>
                        </a:rPr>
                        <a:t>e</a:t>
                      </a:r>
                      <a:r>
                        <a:rPr b="0" lang="pt-BR" sz="1600" spc="-1" strike="noStrike">
                          <a:latin typeface="Roboto"/>
                        </a:rPr>
                        <a:t>r</a:t>
                      </a:r>
                      <a:r>
                        <a:rPr b="0" lang="pt-BR" sz="1600" spc="-1" strike="noStrike">
                          <a:latin typeface="Roboto"/>
                        </a:rPr>
                        <a:t>c</a:t>
                      </a:r>
                      <a:r>
                        <a:rPr b="0" lang="pt-BR" sz="1600" spc="-1" strike="noStrike">
                          <a:latin typeface="Roboto"/>
                        </a:rPr>
                        <a:t>y</a:t>
                      </a:r>
                      <a:endParaRPr b="0" lang="pt-BR" sz="1600" spc="-1" strike="noStrike">
                        <a:latin typeface="Roboto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latin typeface="Roboto"/>
                        </a:rPr>
                        <a:t>9</a:t>
                      </a:r>
                      <a:r>
                        <a:rPr b="0" lang="pt-BR" sz="1600" spc="-1" strike="noStrike">
                          <a:latin typeface="Roboto"/>
                        </a:rPr>
                        <a:t>6</a:t>
                      </a:r>
                      <a:r>
                        <a:rPr b="0" lang="pt-BR" sz="1600" spc="-1" strike="noStrike">
                          <a:latin typeface="Roboto"/>
                        </a:rPr>
                        <a:t>3</a:t>
                      </a:r>
                      <a:endParaRPr b="0" lang="pt-BR" sz="1600" spc="-1" strike="noStrike">
                        <a:latin typeface="Roboto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"/>
          <p:cNvGraphicFramePr/>
          <p:nvPr/>
        </p:nvGraphicFramePr>
        <p:xfrm>
          <a:off x="8212320" y="5031360"/>
          <a:ext cx="2897640" cy="1075320"/>
        </p:xfrm>
        <a:graphic>
          <a:graphicData uri="http://schemas.openxmlformats.org/drawingml/2006/table">
            <a:tbl>
              <a:tblPr/>
              <a:tblGrid>
                <a:gridCol w="577440"/>
                <a:gridCol w="1078200"/>
                <a:gridCol w="1242360"/>
              </a:tblGrid>
              <a:tr h="375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I</a:t>
                      </a:r>
                      <a:r>
                        <a:rPr b="0" lang="pt-BR" sz="16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D</a:t>
                      </a:r>
                      <a:endParaRPr b="0" lang="pt-BR" sz="1600" spc="-1" strike="noStrike">
                        <a:solidFill>
                          <a:srgbClr val="ffffff"/>
                        </a:solidFill>
                        <a:latin typeface="Roboto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N</a:t>
                      </a:r>
                      <a:r>
                        <a:rPr b="0" lang="pt-BR" sz="16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a</a:t>
                      </a:r>
                      <a:r>
                        <a:rPr b="0" lang="pt-BR" sz="16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m</a:t>
                      </a:r>
                      <a:r>
                        <a:rPr b="0" lang="pt-BR" sz="16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e</a:t>
                      </a:r>
                      <a:endParaRPr b="0" lang="pt-BR" sz="1600" spc="-1" strike="noStrike">
                        <a:solidFill>
                          <a:srgbClr val="ffffff"/>
                        </a:solidFill>
                        <a:latin typeface="Roboto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V</a:t>
                      </a:r>
                      <a:r>
                        <a:rPr b="0" lang="pt-BR" sz="16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a</a:t>
                      </a:r>
                      <a:r>
                        <a:rPr b="0" lang="pt-BR" sz="16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l</a:t>
                      </a:r>
                      <a:r>
                        <a:rPr b="0" lang="pt-BR" sz="16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u</a:t>
                      </a:r>
                      <a:r>
                        <a:rPr b="0" lang="pt-BR" sz="1600" spc="-1" strike="noStrike">
                          <a:solidFill>
                            <a:srgbClr val="ffffff"/>
                          </a:solidFill>
                          <a:latin typeface="Roboto"/>
                        </a:rPr>
                        <a:t>e</a:t>
                      </a:r>
                      <a:endParaRPr b="0" lang="pt-BR" sz="1600" spc="-1" strike="noStrike">
                        <a:solidFill>
                          <a:srgbClr val="ffffff"/>
                        </a:solidFill>
                        <a:latin typeface="Roboto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3984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latin typeface="Roboto"/>
                        </a:rPr>
                        <a:t>5</a:t>
                      </a:r>
                      <a:endParaRPr b="0" lang="pt-BR" sz="1600" spc="-1" strike="noStrike">
                        <a:latin typeface="Roboto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latin typeface="Roboto"/>
                        </a:rPr>
                        <a:t>Martha</a:t>
                      </a:r>
                      <a:endParaRPr b="0" lang="pt-BR" sz="1600" spc="-1" strike="noStrike">
                        <a:latin typeface="Roboto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latin typeface="Roboto"/>
                        </a:rPr>
                        <a:t>123</a:t>
                      </a:r>
                      <a:endParaRPr b="0" lang="pt-BR" sz="1600" spc="-1" strike="noStrike">
                        <a:latin typeface="Roboto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00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latin typeface="Roboto"/>
                        </a:rPr>
                        <a:t>6</a:t>
                      </a:r>
                      <a:endParaRPr b="0" lang="pt-BR" sz="1600" spc="-1" strike="noStrike">
                        <a:latin typeface="Roboto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latin typeface="Roboto"/>
                        </a:rPr>
                        <a:t>Sigrid</a:t>
                      </a:r>
                      <a:endParaRPr b="0" lang="pt-BR" sz="1600" spc="-1" strike="noStrike">
                        <a:latin typeface="Roboto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  <a:tabLst>
                          <a:tab algn="l" pos="408240"/>
                        </a:tabLst>
                      </a:pPr>
                      <a:r>
                        <a:rPr b="0" lang="pt-BR" sz="1600" spc="-1" strike="noStrike">
                          <a:latin typeface="Roboto"/>
                        </a:rPr>
                        <a:t>621</a:t>
                      </a:r>
                      <a:endParaRPr b="0" lang="pt-BR" sz="1600" spc="-1" strike="noStrike">
                        <a:latin typeface="Roboto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LibreOffice/7.3.3.2$Linux_X86_64 LibreOffice_project/4985bca6212b77bf8c7a86bceeb2084ec86f4b6b</Application>
  <AppVersion>15.0000</AppVersion>
  <Words>15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2022-05-08T16:43:34Z</dcterms:created>
  <dc:creator>Pedro Faria</dc:creator>
  <dc:description/>
  <dc:language>pt-BR</dc:language>
  <cp:lastModifiedBy/>
  <dcterms:modified xsi:type="dcterms:W3CDTF">2022-05-15T12:45:01Z</dcterms:modified>
  <cp:revision>29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