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9B5869-D8EE-468C-9412-A8571E7C08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D21C75-EE94-4CCF-BF27-4E5DEBC09B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C3BF11-7FD0-41E3-9EB0-38A780517C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99BEA3-4A65-40C8-94F6-4D40DF7E3D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C0793E-57B3-4BB3-9B6E-0233BEA63A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2AE4B0-F5B9-4E4A-ABE3-8DA0A75F56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092169-DB9B-4234-AFF2-61B246891F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EF96A8-E55E-429A-AB41-2210276CA2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0F8C0A-6216-4A6C-8653-0542E9C74A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41643E-C991-4334-82B8-5EF716EB44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4CE882-2276-4DEA-A389-6A9DC3F656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EC5B77-3A56-44AB-8733-0FC8A6D339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7DD38F-9961-43DA-9D4B-9E9CC1B0A851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"/>
          <p:cNvGrpSpPr/>
          <p:nvPr/>
        </p:nvGrpSpPr>
        <p:grpSpPr>
          <a:xfrm>
            <a:off x="1315800" y="1031760"/>
            <a:ext cx="1112400" cy="1349280"/>
            <a:chOff x="1315800" y="1031760"/>
            <a:chExt cx="1112400" cy="1349280"/>
          </a:xfrm>
        </p:grpSpPr>
        <p:sp>
          <p:nvSpPr>
            <p:cNvPr id="42" name="Retângulo 3"/>
            <p:cNvSpPr/>
            <p:nvPr/>
          </p:nvSpPr>
          <p:spPr>
            <a:xfrm>
              <a:off x="1374480" y="1031760"/>
              <a:ext cx="995400" cy="1348920"/>
            </a:xfrm>
            <a:prstGeom prst="rect">
              <a:avLst/>
            </a:prstGeom>
            <a:solidFill>
              <a:srgbClr val="132323"/>
            </a:solidFill>
            <a:ln>
              <a:solidFill>
                <a:srgbClr val="17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Retângulo 4"/>
            <p:cNvSpPr/>
            <p:nvPr/>
          </p:nvSpPr>
          <p:spPr>
            <a:xfrm>
              <a:off x="1315800" y="1031760"/>
              <a:ext cx="1112400" cy="38304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Elipse 8"/>
            <p:cNvSpPr/>
            <p:nvPr/>
          </p:nvSpPr>
          <p:spPr>
            <a:xfrm>
              <a:off x="1383120" y="1196280"/>
              <a:ext cx="39240" cy="4032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Retângulo 10"/>
            <p:cNvSpPr/>
            <p:nvPr/>
          </p:nvSpPr>
          <p:spPr>
            <a:xfrm>
              <a:off x="1315800" y="1514880"/>
              <a:ext cx="1112400" cy="38304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Retângulo 11"/>
            <p:cNvSpPr/>
            <p:nvPr/>
          </p:nvSpPr>
          <p:spPr>
            <a:xfrm>
              <a:off x="1315800" y="1998000"/>
              <a:ext cx="1112400" cy="38304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Elipse 12"/>
            <p:cNvSpPr/>
            <p:nvPr/>
          </p:nvSpPr>
          <p:spPr>
            <a:xfrm>
              <a:off x="1383120" y="1686240"/>
              <a:ext cx="39240" cy="4032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Elipse 13"/>
            <p:cNvSpPr/>
            <p:nvPr/>
          </p:nvSpPr>
          <p:spPr>
            <a:xfrm>
              <a:off x="1383120" y="2169360"/>
              <a:ext cx="39240" cy="4032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Elipse 14"/>
            <p:cNvSpPr/>
            <p:nvPr/>
          </p:nvSpPr>
          <p:spPr>
            <a:xfrm>
              <a:off x="1454400" y="1196280"/>
              <a:ext cx="39240" cy="4032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Elipse 15"/>
            <p:cNvSpPr/>
            <p:nvPr/>
          </p:nvSpPr>
          <p:spPr>
            <a:xfrm>
              <a:off x="1454400" y="1686240"/>
              <a:ext cx="39240" cy="4032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Elipse 16"/>
            <p:cNvSpPr/>
            <p:nvPr/>
          </p:nvSpPr>
          <p:spPr>
            <a:xfrm>
              <a:off x="1454400" y="2169360"/>
              <a:ext cx="39240" cy="4032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Elipse 17"/>
            <p:cNvSpPr/>
            <p:nvPr/>
          </p:nvSpPr>
          <p:spPr>
            <a:xfrm>
              <a:off x="1526040" y="1196280"/>
              <a:ext cx="39240" cy="4032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Elipse 18"/>
            <p:cNvSpPr/>
            <p:nvPr/>
          </p:nvSpPr>
          <p:spPr>
            <a:xfrm>
              <a:off x="1526040" y="1686240"/>
              <a:ext cx="39240" cy="4032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Elipse 19"/>
            <p:cNvSpPr/>
            <p:nvPr/>
          </p:nvSpPr>
          <p:spPr>
            <a:xfrm>
              <a:off x="1526040" y="2169360"/>
              <a:ext cx="39240" cy="4032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Retângulo: Cantos Arredondados 20"/>
            <p:cNvSpPr/>
            <p:nvPr/>
          </p:nvSpPr>
          <p:spPr>
            <a:xfrm>
              <a:off x="1644480" y="1197360"/>
              <a:ext cx="725400" cy="3924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Retângulo: Cantos Arredondados 21"/>
            <p:cNvSpPr/>
            <p:nvPr/>
          </p:nvSpPr>
          <p:spPr>
            <a:xfrm>
              <a:off x="1644480" y="1686240"/>
              <a:ext cx="725400" cy="3924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Retângulo: Cantos Arredondados 22"/>
            <p:cNvSpPr/>
            <p:nvPr/>
          </p:nvSpPr>
          <p:spPr>
            <a:xfrm>
              <a:off x="1644480" y="2168640"/>
              <a:ext cx="725400" cy="3924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8" name=""/>
          <p:cNvGrpSpPr/>
          <p:nvPr/>
        </p:nvGrpSpPr>
        <p:grpSpPr>
          <a:xfrm>
            <a:off x="1315800" y="3054960"/>
            <a:ext cx="1112400" cy="1349280"/>
            <a:chOff x="1315800" y="3054960"/>
            <a:chExt cx="1112400" cy="1349280"/>
          </a:xfrm>
        </p:grpSpPr>
        <p:sp>
          <p:nvSpPr>
            <p:cNvPr id="59" name="Retângulo 75"/>
            <p:cNvSpPr/>
            <p:nvPr/>
          </p:nvSpPr>
          <p:spPr>
            <a:xfrm>
              <a:off x="1374480" y="3054960"/>
              <a:ext cx="995400" cy="1348920"/>
            </a:xfrm>
            <a:prstGeom prst="rect">
              <a:avLst/>
            </a:prstGeom>
            <a:solidFill>
              <a:srgbClr val="132323"/>
            </a:solidFill>
            <a:ln>
              <a:solidFill>
                <a:srgbClr val="17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Retângulo 76"/>
            <p:cNvSpPr/>
            <p:nvPr/>
          </p:nvSpPr>
          <p:spPr>
            <a:xfrm>
              <a:off x="1315800" y="3054960"/>
              <a:ext cx="1112400" cy="38304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Elipse 77"/>
            <p:cNvSpPr/>
            <p:nvPr/>
          </p:nvSpPr>
          <p:spPr>
            <a:xfrm>
              <a:off x="1383120" y="3219120"/>
              <a:ext cx="39240" cy="4032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Retângulo 78"/>
            <p:cNvSpPr/>
            <p:nvPr/>
          </p:nvSpPr>
          <p:spPr>
            <a:xfrm>
              <a:off x="1315800" y="3538080"/>
              <a:ext cx="1112400" cy="38304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Retângulo 79"/>
            <p:cNvSpPr/>
            <p:nvPr/>
          </p:nvSpPr>
          <p:spPr>
            <a:xfrm>
              <a:off x="1315800" y="4021200"/>
              <a:ext cx="1112400" cy="38304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Elipse 80"/>
            <p:cNvSpPr/>
            <p:nvPr/>
          </p:nvSpPr>
          <p:spPr>
            <a:xfrm>
              <a:off x="1383120" y="3709440"/>
              <a:ext cx="39240" cy="4032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Elipse 81"/>
            <p:cNvSpPr/>
            <p:nvPr/>
          </p:nvSpPr>
          <p:spPr>
            <a:xfrm>
              <a:off x="1383120" y="4192200"/>
              <a:ext cx="39240" cy="4032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Elipse 82"/>
            <p:cNvSpPr/>
            <p:nvPr/>
          </p:nvSpPr>
          <p:spPr>
            <a:xfrm>
              <a:off x="1454400" y="3219120"/>
              <a:ext cx="39240" cy="4032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Elipse 83"/>
            <p:cNvSpPr/>
            <p:nvPr/>
          </p:nvSpPr>
          <p:spPr>
            <a:xfrm>
              <a:off x="1454400" y="3709440"/>
              <a:ext cx="39240" cy="4032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Elipse 84"/>
            <p:cNvSpPr/>
            <p:nvPr/>
          </p:nvSpPr>
          <p:spPr>
            <a:xfrm>
              <a:off x="1454400" y="4192200"/>
              <a:ext cx="39240" cy="4032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Elipse 85"/>
            <p:cNvSpPr/>
            <p:nvPr/>
          </p:nvSpPr>
          <p:spPr>
            <a:xfrm>
              <a:off x="1526040" y="3219120"/>
              <a:ext cx="39240" cy="4032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Elipse 86"/>
            <p:cNvSpPr/>
            <p:nvPr/>
          </p:nvSpPr>
          <p:spPr>
            <a:xfrm>
              <a:off x="1526040" y="3709440"/>
              <a:ext cx="39240" cy="4032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Elipse 87"/>
            <p:cNvSpPr/>
            <p:nvPr/>
          </p:nvSpPr>
          <p:spPr>
            <a:xfrm>
              <a:off x="1526040" y="4192200"/>
              <a:ext cx="39240" cy="4032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Retângulo: Cantos Arredondados 88"/>
            <p:cNvSpPr/>
            <p:nvPr/>
          </p:nvSpPr>
          <p:spPr>
            <a:xfrm>
              <a:off x="1644480" y="3220200"/>
              <a:ext cx="725400" cy="3924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Retângulo: Cantos Arredondados 89"/>
            <p:cNvSpPr/>
            <p:nvPr/>
          </p:nvSpPr>
          <p:spPr>
            <a:xfrm>
              <a:off x="1644480" y="3709440"/>
              <a:ext cx="725400" cy="3924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Retângulo: Cantos Arredondados 90"/>
            <p:cNvSpPr/>
            <p:nvPr/>
          </p:nvSpPr>
          <p:spPr>
            <a:xfrm>
              <a:off x="1644480" y="4191480"/>
              <a:ext cx="725400" cy="3924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5" name=""/>
          <p:cNvGrpSpPr/>
          <p:nvPr/>
        </p:nvGrpSpPr>
        <p:grpSpPr>
          <a:xfrm>
            <a:off x="1302480" y="5039640"/>
            <a:ext cx="1112400" cy="1349280"/>
            <a:chOff x="1302480" y="5039640"/>
            <a:chExt cx="1112400" cy="1349280"/>
          </a:xfrm>
        </p:grpSpPr>
        <p:sp>
          <p:nvSpPr>
            <p:cNvPr id="76" name="Retângulo 92"/>
            <p:cNvSpPr/>
            <p:nvPr/>
          </p:nvSpPr>
          <p:spPr>
            <a:xfrm>
              <a:off x="1360800" y="5039640"/>
              <a:ext cx="995400" cy="1348920"/>
            </a:xfrm>
            <a:prstGeom prst="rect">
              <a:avLst/>
            </a:prstGeom>
            <a:solidFill>
              <a:srgbClr val="132323"/>
            </a:solidFill>
            <a:ln>
              <a:solidFill>
                <a:srgbClr val="17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Retângulo 93"/>
            <p:cNvSpPr/>
            <p:nvPr/>
          </p:nvSpPr>
          <p:spPr>
            <a:xfrm>
              <a:off x="1302480" y="5039640"/>
              <a:ext cx="1112400" cy="38304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Elipse 94"/>
            <p:cNvSpPr/>
            <p:nvPr/>
          </p:nvSpPr>
          <p:spPr>
            <a:xfrm>
              <a:off x="1369440" y="5204160"/>
              <a:ext cx="39240" cy="4032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Retângulo 95"/>
            <p:cNvSpPr/>
            <p:nvPr/>
          </p:nvSpPr>
          <p:spPr>
            <a:xfrm>
              <a:off x="1302480" y="5522760"/>
              <a:ext cx="1112400" cy="38304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Retângulo 96"/>
            <p:cNvSpPr/>
            <p:nvPr/>
          </p:nvSpPr>
          <p:spPr>
            <a:xfrm>
              <a:off x="1302480" y="6005880"/>
              <a:ext cx="1112400" cy="38304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Elipse 97"/>
            <p:cNvSpPr/>
            <p:nvPr/>
          </p:nvSpPr>
          <p:spPr>
            <a:xfrm>
              <a:off x="1369440" y="5694120"/>
              <a:ext cx="39240" cy="4032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Elipse 98"/>
            <p:cNvSpPr/>
            <p:nvPr/>
          </p:nvSpPr>
          <p:spPr>
            <a:xfrm>
              <a:off x="1369440" y="6177240"/>
              <a:ext cx="39240" cy="4032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Elipse 99"/>
            <p:cNvSpPr/>
            <p:nvPr/>
          </p:nvSpPr>
          <p:spPr>
            <a:xfrm>
              <a:off x="1441080" y="5204160"/>
              <a:ext cx="39240" cy="4032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Elipse 100"/>
            <p:cNvSpPr/>
            <p:nvPr/>
          </p:nvSpPr>
          <p:spPr>
            <a:xfrm>
              <a:off x="1441080" y="5694120"/>
              <a:ext cx="39240" cy="4032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Elipse 101"/>
            <p:cNvSpPr/>
            <p:nvPr/>
          </p:nvSpPr>
          <p:spPr>
            <a:xfrm>
              <a:off x="1441080" y="6177240"/>
              <a:ext cx="39240" cy="4032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Elipse 102"/>
            <p:cNvSpPr/>
            <p:nvPr/>
          </p:nvSpPr>
          <p:spPr>
            <a:xfrm>
              <a:off x="1512360" y="5204160"/>
              <a:ext cx="39240" cy="4032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Elipse 103"/>
            <p:cNvSpPr/>
            <p:nvPr/>
          </p:nvSpPr>
          <p:spPr>
            <a:xfrm>
              <a:off x="1512360" y="5694120"/>
              <a:ext cx="39240" cy="4032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Elipse 104"/>
            <p:cNvSpPr/>
            <p:nvPr/>
          </p:nvSpPr>
          <p:spPr>
            <a:xfrm>
              <a:off x="1512360" y="6177240"/>
              <a:ext cx="39240" cy="4032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Retângulo: Cantos Arredondados 105"/>
            <p:cNvSpPr/>
            <p:nvPr/>
          </p:nvSpPr>
          <p:spPr>
            <a:xfrm>
              <a:off x="1630800" y="5205240"/>
              <a:ext cx="725400" cy="3924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Retângulo: Cantos Arredondados 106"/>
            <p:cNvSpPr/>
            <p:nvPr/>
          </p:nvSpPr>
          <p:spPr>
            <a:xfrm>
              <a:off x="1630800" y="5694120"/>
              <a:ext cx="725400" cy="3924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Retângulo: Cantos Arredondados 107"/>
            <p:cNvSpPr/>
            <p:nvPr/>
          </p:nvSpPr>
          <p:spPr>
            <a:xfrm>
              <a:off x="1630800" y="6176520"/>
              <a:ext cx="725400" cy="3924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CaixaDeTexto 109"/>
          <p:cNvSpPr/>
          <p:nvPr/>
        </p:nvSpPr>
        <p:spPr>
          <a:xfrm>
            <a:off x="715320" y="252000"/>
            <a:ext cx="231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Nodes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736000" y="1692000"/>
            <a:ext cx="1440000" cy="360"/>
          </a:xfrm>
          <a:prstGeom prst="line">
            <a:avLst/>
          </a:prstGeom>
          <a:ln w="3600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356000" y="1512000"/>
            <a:ext cx="539640" cy="5396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896000" y="1692000"/>
            <a:ext cx="539640" cy="53964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4896000" y="972000"/>
            <a:ext cx="539640" cy="53964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4"/>
          <a:stretch/>
        </p:blipFill>
        <p:spPr>
          <a:xfrm>
            <a:off x="5508000" y="1332000"/>
            <a:ext cx="539640" cy="53964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2736000" y="3672000"/>
            <a:ext cx="1440000" cy="360"/>
          </a:xfrm>
          <a:prstGeom prst="line">
            <a:avLst/>
          </a:prstGeom>
          <a:ln w="3600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5"/>
          <a:stretch/>
        </p:blipFill>
        <p:spPr>
          <a:xfrm>
            <a:off x="4356000" y="3492000"/>
            <a:ext cx="539640" cy="5396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6"/>
          <a:stretch/>
        </p:blipFill>
        <p:spPr>
          <a:xfrm>
            <a:off x="4896000" y="3672000"/>
            <a:ext cx="539640" cy="53964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7"/>
          <a:stretch/>
        </p:blipFill>
        <p:spPr>
          <a:xfrm>
            <a:off x="4896000" y="2952000"/>
            <a:ext cx="539640" cy="53964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8"/>
          <a:stretch/>
        </p:blipFill>
        <p:spPr>
          <a:xfrm>
            <a:off x="5508000" y="3312000"/>
            <a:ext cx="539640" cy="53964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2736000" y="5704920"/>
            <a:ext cx="1440000" cy="360"/>
          </a:xfrm>
          <a:prstGeom prst="line">
            <a:avLst/>
          </a:prstGeom>
          <a:ln w="3600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9"/>
          <a:stretch/>
        </p:blipFill>
        <p:spPr>
          <a:xfrm>
            <a:off x="4356000" y="5524920"/>
            <a:ext cx="539640" cy="53964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10"/>
          <a:stretch/>
        </p:blipFill>
        <p:spPr>
          <a:xfrm>
            <a:off x="4896000" y="5704920"/>
            <a:ext cx="539640" cy="5396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11"/>
          <a:stretch/>
        </p:blipFill>
        <p:spPr>
          <a:xfrm>
            <a:off x="4896000" y="4984920"/>
            <a:ext cx="539640" cy="53964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12"/>
          <a:stretch/>
        </p:blipFill>
        <p:spPr>
          <a:xfrm>
            <a:off x="5508000" y="5344920"/>
            <a:ext cx="539640" cy="53964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6291000" y="1692360"/>
            <a:ext cx="1440000" cy="360"/>
          </a:xfrm>
          <a:prstGeom prst="line">
            <a:avLst/>
          </a:prstGeom>
          <a:ln w="3600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6291000" y="3672360"/>
            <a:ext cx="1440000" cy="360"/>
          </a:xfrm>
          <a:prstGeom prst="line">
            <a:avLst/>
          </a:prstGeom>
          <a:ln w="3600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6291000" y="5705280"/>
            <a:ext cx="1440000" cy="360"/>
          </a:xfrm>
          <a:prstGeom prst="line">
            <a:avLst/>
          </a:prstGeom>
          <a:ln w="3600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aixaDeTexto 1"/>
          <p:cNvSpPr/>
          <p:nvPr/>
        </p:nvSpPr>
        <p:spPr>
          <a:xfrm>
            <a:off x="4022280" y="252000"/>
            <a:ext cx="231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Partitions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CaixaDeTexto 2"/>
          <p:cNvSpPr/>
          <p:nvPr/>
        </p:nvSpPr>
        <p:spPr>
          <a:xfrm>
            <a:off x="7776000" y="252000"/>
            <a:ext cx="342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Chunks of the total DataFrame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13" name=""/>
          <p:cNvGraphicFramePr/>
          <p:nvPr/>
        </p:nvGraphicFramePr>
        <p:xfrm>
          <a:off x="7972920" y="1014480"/>
          <a:ext cx="3105360" cy="1399320"/>
        </p:xfrm>
        <a:graphic>
          <a:graphicData uri="http://schemas.openxmlformats.org/drawingml/2006/table">
            <a:tbl>
              <a:tblPr/>
              <a:tblGrid>
                <a:gridCol w="776160"/>
                <a:gridCol w="776160"/>
                <a:gridCol w="776160"/>
                <a:gridCol w="777240"/>
              </a:tblGrid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"/>
          <p:cNvGraphicFramePr/>
          <p:nvPr/>
        </p:nvGraphicFramePr>
        <p:xfrm>
          <a:off x="7989840" y="3012120"/>
          <a:ext cx="3105360" cy="1399320"/>
        </p:xfrm>
        <a:graphic>
          <a:graphicData uri="http://schemas.openxmlformats.org/drawingml/2006/table">
            <a:tbl>
              <a:tblPr/>
              <a:tblGrid>
                <a:gridCol w="776160"/>
                <a:gridCol w="776160"/>
                <a:gridCol w="776160"/>
                <a:gridCol w="777240"/>
              </a:tblGrid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"/>
          <p:cNvGraphicFramePr/>
          <p:nvPr/>
        </p:nvGraphicFramePr>
        <p:xfrm>
          <a:off x="7980840" y="4985280"/>
          <a:ext cx="3105360" cy="1399320"/>
        </p:xfrm>
        <a:graphic>
          <a:graphicData uri="http://schemas.openxmlformats.org/drawingml/2006/table">
            <a:tbl>
              <a:tblPr/>
              <a:tblGrid>
                <a:gridCol w="776160"/>
                <a:gridCol w="776160"/>
                <a:gridCol w="776160"/>
                <a:gridCol w="777240"/>
              </a:tblGrid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LibreOffice/7.3.6.2$Linux_X86_64 LibreOffice_project/30$Build-2</Application>
  <AppVersion>15.0000</AppVersion>
  <Words>15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2022-05-08T16:43:34Z</dcterms:created>
  <dc:creator>Pedro Faria</dc:creator>
  <dc:description/>
  <dc:language>pt-BR</dc:language>
  <cp:lastModifiedBy/>
  <dcterms:modified xsi:type="dcterms:W3CDTF">2022-11-13T19:17:17Z</dcterms:modified>
  <cp:revision>35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