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323"/>
    <a:srgbClr val="FAEB2E"/>
    <a:srgbClr val="37A65C"/>
    <a:srgbClr val="2C5352"/>
    <a:srgbClr val="172B2B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A6BE-8809-6A59-326F-F049FA1EB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C0EF0-DBF1-A92D-51BF-C2A93ABE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766D0-EE8E-42B9-E2C2-388771B5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83472-6DCC-9B8A-B7F4-880A561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FA6F7-7B25-87AE-9275-FF3F1961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46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60EC-1A06-B3ED-E44D-266F5D8A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F25CD8-9065-FC90-5FAE-3990390D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A5A96-1793-E40D-B414-787C5D2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B0E6E-B67E-DE28-AC4C-D3D995D6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320B8-E70E-61CD-393F-7AEF7C4F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8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847E8-DA1F-0CA2-593A-A4844154C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1CD9B0-15D1-F71E-328D-BA1EAE45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84D1D-DD70-42C4-F0AD-DC321588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DE6F3F-8EF7-FC51-817B-03302DF0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F7B059-6673-413E-F22F-085C189B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0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3A62F-EF22-29A5-C3F6-6DC9CCA3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D5AF8-AC83-CDEB-3A9F-30BF7ED7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8D17B-B2BC-4E93-8E0E-EE1DA102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FF91E-A88D-A633-E377-1264E107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F9F36-ADCD-3618-E1F6-CA36A152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9F52-9F33-98B9-429F-6FCC9823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0C4B94-EBEA-60BB-7449-4D262BB2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706-DF55-2987-3635-4BE9C39D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1D9DF-86DE-6747-069E-5DAEA603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77B8C-7986-966A-3618-F10F2407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02F66-1ED7-3A0D-9B4E-13BE4F16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2E6F7-AACE-BF7C-A7A2-5A107A56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BAFF5F-9AF9-D892-091D-3290D8819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8E0ADA-F886-E68F-F00E-796B3C67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F773CD-98AD-3DC1-053C-AC23A23F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E21C78-CECA-7D56-4718-E9FEC51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8C9C-7622-FDA8-A221-A211C351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C9E40E-5A14-37B2-BBAC-D2BAE738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009D2E-E6E4-C84B-1F80-D2FFAA49B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F69D66-EC12-63F2-C4B2-8CA8DA623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45BE6E-1582-F630-6711-D666C2638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53C1D9-8611-D9C9-B966-BE045D32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B5414B-5350-D96E-060B-B41D774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8D32A4-2797-1000-640B-D7AEC59C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27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07737-BF7E-32FC-2E71-5232809D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B60034-4250-D372-0026-A279E3CD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C903B1-C6A6-8C7B-F4F4-CCC10EFB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3507E0-1DDF-4BBA-7ABD-95696E33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34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64A34-CA70-D2CE-3AB3-5BD3F24F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E87DD2-4900-B74E-7DFE-098FF206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B37F4-EA59-721F-3D15-0759CBA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1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739E7-9548-878C-2D22-1C690873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5477E-49C8-BC84-6D20-AB5758DC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4A8C5-191C-8E7D-EBC1-589B2E37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7F795-498B-A65C-A934-D303D715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EEBBAE-FE9C-E7EC-2E62-FC09EDCC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A536C-0F0A-59D3-D651-D3BA105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C9CC-F9A1-CE2C-18B6-8057A3CB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92C617-4717-F56B-1B3B-B7FA0B41D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E1908-88D4-8D5C-B393-682848FC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88DE5-54C2-B1AE-389F-79A95BD1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5C6985-769B-F865-9507-44807EE5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57A758-2756-0F91-ACEC-FA42D366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27F2AF-653C-AE01-2134-91E87793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5E4BAD-9EFE-8741-0B4C-473F0BA6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A75F6-B2A4-74E9-EB4A-97D9D2B7D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DE445-9F85-6491-50F0-6C8037B9A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A5EB0-AD45-A69F-777E-6C2AAFAF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8887F28-F6F2-02C2-AF5B-EC051B8CFE0C}"/>
              </a:ext>
            </a:extLst>
          </p:cNvPr>
          <p:cNvGrpSpPr/>
          <p:nvPr/>
        </p:nvGrpSpPr>
        <p:grpSpPr>
          <a:xfrm>
            <a:off x="9909719" y="730976"/>
            <a:ext cx="1113338" cy="1350180"/>
            <a:chOff x="2794248" y="2496877"/>
            <a:chExt cx="1263430" cy="15322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3820C23-92DE-0CF3-328D-A0380D36C40C}"/>
                </a:ext>
              </a:extLst>
            </p:cNvPr>
            <p:cNvSpPr/>
            <p:nvPr/>
          </p:nvSpPr>
          <p:spPr>
            <a:xfrm>
              <a:off x="2860645" y="2496878"/>
              <a:ext cx="1130637" cy="153220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4F77731-8AE3-0F84-A83C-D14DD8FA7B69}"/>
                </a:ext>
              </a:extLst>
            </p:cNvPr>
            <p:cNvSpPr/>
            <p:nvPr/>
          </p:nvSpPr>
          <p:spPr>
            <a:xfrm>
              <a:off x="2794248" y="2496877"/>
              <a:ext cx="1263430" cy="435769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4BB5F01-E515-7D74-711D-2AD11486F410}"/>
                </a:ext>
              </a:extLst>
            </p:cNvPr>
            <p:cNvSpPr/>
            <p:nvPr/>
          </p:nvSpPr>
          <p:spPr>
            <a:xfrm>
              <a:off x="2870482" y="2683435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85A22A2-3DD9-37C8-7C77-5F4B401EFBEF}"/>
                </a:ext>
              </a:extLst>
            </p:cNvPr>
            <p:cNvSpPr/>
            <p:nvPr/>
          </p:nvSpPr>
          <p:spPr>
            <a:xfrm>
              <a:off x="2794248" y="3045093"/>
              <a:ext cx="1263430" cy="435768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21B0BE3-9E27-451B-EF14-2E657924D94A}"/>
                </a:ext>
              </a:extLst>
            </p:cNvPr>
            <p:cNvSpPr/>
            <p:nvPr/>
          </p:nvSpPr>
          <p:spPr>
            <a:xfrm>
              <a:off x="2794248" y="3593309"/>
              <a:ext cx="1263430" cy="435769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C111B40-2E63-2712-C3D1-E8F4DD14569B}"/>
                </a:ext>
              </a:extLst>
            </p:cNvPr>
            <p:cNvSpPr/>
            <p:nvPr/>
          </p:nvSpPr>
          <p:spPr>
            <a:xfrm>
              <a:off x="2870481" y="3239501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B88E02-B6BE-D9E3-06CD-12B0D15B1B1B}"/>
                </a:ext>
              </a:extLst>
            </p:cNvPr>
            <p:cNvSpPr/>
            <p:nvPr/>
          </p:nvSpPr>
          <p:spPr>
            <a:xfrm>
              <a:off x="2870481" y="3787717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4382C7D-36AD-D143-6609-87A9539B9CEE}"/>
                </a:ext>
              </a:extLst>
            </p:cNvPr>
            <p:cNvSpPr/>
            <p:nvPr/>
          </p:nvSpPr>
          <p:spPr>
            <a:xfrm>
              <a:off x="2951645" y="2683434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E387D22-6B5A-2FA0-3D59-67B01B123893}"/>
                </a:ext>
              </a:extLst>
            </p:cNvPr>
            <p:cNvSpPr/>
            <p:nvPr/>
          </p:nvSpPr>
          <p:spPr>
            <a:xfrm>
              <a:off x="2951644" y="3239500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974FFD1-581F-6D5A-E76B-41609C72154E}"/>
                </a:ext>
              </a:extLst>
            </p:cNvPr>
            <p:cNvSpPr/>
            <p:nvPr/>
          </p:nvSpPr>
          <p:spPr>
            <a:xfrm>
              <a:off x="2951644" y="3787717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CB53B2-230F-BCC9-C791-884D794772AB}"/>
                </a:ext>
              </a:extLst>
            </p:cNvPr>
            <p:cNvSpPr/>
            <p:nvPr/>
          </p:nvSpPr>
          <p:spPr>
            <a:xfrm>
              <a:off x="3032808" y="2683434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3DFEED2-FF3B-F838-4777-D67428F81FD8}"/>
                </a:ext>
              </a:extLst>
            </p:cNvPr>
            <p:cNvSpPr/>
            <p:nvPr/>
          </p:nvSpPr>
          <p:spPr>
            <a:xfrm>
              <a:off x="3032807" y="3239499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136AB9-77B5-43D1-4D43-25F8C8682686}"/>
                </a:ext>
              </a:extLst>
            </p:cNvPr>
            <p:cNvSpPr/>
            <p:nvPr/>
          </p:nvSpPr>
          <p:spPr>
            <a:xfrm>
              <a:off x="3032806" y="3787717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E122857-2FC1-56F4-FB26-0CAFC5D386E6}"/>
                </a:ext>
              </a:extLst>
            </p:cNvPr>
            <p:cNvSpPr/>
            <p:nvPr/>
          </p:nvSpPr>
          <p:spPr>
            <a:xfrm>
              <a:off x="3167063" y="2684666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9E7205A-DDA6-D597-0A3B-DE15719A0B54}"/>
                </a:ext>
              </a:extLst>
            </p:cNvPr>
            <p:cNvSpPr/>
            <p:nvPr/>
          </p:nvSpPr>
          <p:spPr>
            <a:xfrm>
              <a:off x="3167062" y="3239499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5A977A51-D6AA-4693-BBE1-54B7FD2C0D02}"/>
                </a:ext>
              </a:extLst>
            </p:cNvPr>
            <p:cNvSpPr/>
            <p:nvPr/>
          </p:nvSpPr>
          <p:spPr>
            <a:xfrm>
              <a:off x="3167062" y="3786810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756C48F-B3F6-93FF-8577-606D527ED1C2}"/>
              </a:ext>
            </a:extLst>
          </p:cNvPr>
          <p:cNvGrpSpPr/>
          <p:nvPr/>
        </p:nvGrpSpPr>
        <p:grpSpPr>
          <a:xfrm>
            <a:off x="768485" y="2962488"/>
            <a:ext cx="1618980" cy="977504"/>
            <a:chOff x="619260" y="1549400"/>
            <a:chExt cx="1618980" cy="977504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45975BFF-D14C-EB04-8BBB-52739E37AA45}"/>
                </a:ext>
              </a:extLst>
            </p:cNvPr>
            <p:cNvSpPr/>
            <p:nvPr/>
          </p:nvSpPr>
          <p:spPr>
            <a:xfrm>
              <a:off x="838200" y="1549400"/>
              <a:ext cx="1181100" cy="774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45A1AF45-9C88-B971-9BC4-05F2BF79C5A4}"/>
                </a:ext>
              </a:extLst>
            </p:cNvPr>
            <p:cNvSpPr/>
            <p:nvPr/>
          </p:nvSpPr>
          <p:spPr>
            <a:xfrm>
              <a:off x="619260" y="2354264"/>
              <a:ext cx="1618980" cy="17264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8E6AFC7-08F3-9AED-92AE-087E4221014C}"/>
                </a:ext>
              </a:extLst>
            </p:cNvPr>
            <p:cNvSpPr/>
            <p:nvPr/>
          </p:nvSpPr>
          <p:spPr>
            <a:xfrm>
              <a:off x="2076450" y="2417724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59D552C-2D1F-017C-57F5-59EF84A41C05}"/>
              </a:ext>
            </a:extLst>
          </p:cNvPr>
          <p:cNvSpPr txBox="1"/>
          <p:nvPr/>
        </p:nvSpPr>
        <p:spPr>
          <a:xfrm>
            <a:off x="420687" y="239340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Personal computer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880B0A02-1575-0C78-0D6E-BC7066F1CDD5}"/>
              </a:ext>
            </a:extLst>
          </p:cNvPr>
          <p:cNvGrpSpPr/>
          <p:nvPr/>
        </p:nvGrpSpPr>
        <p:grpSpPr>
          <a:xfrm>
            <a:off x="9909719" y="2753910"/>
            <a:ext cx="1113338" cy="1350180"/>
            <a:chOff x="2794248" y="2496877"/>
            <a:chExt cx="1263430" cy="1532201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4083F3EF-587A-8329-3628-F6518D28C559}"/>
                </a:ext>
              </a:extLst>
            </p:cNvPr>
            <p:cNvSpPr/>
            <p:nvPr/>
          </p:nvSpPr>
          <p:spPr>
            <a:xfrm>
              <a:off x="2860645" y="2496878"/>
              <a:ext cx="1130637" cy="153220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5EAEDED8-2DC6-CA22-6A08-492AD904C9EF}"/>
                </a:ext>
              </a:extLst>
            </p:cNvPr>
            <p:cNvSpPr/>
            <p:nvPr/>
          </p:nvSpPr>
          <p:spPr>
            <a:xfrm>
              <a:off x="2794248" y="2496877"/>
              <a:ext cx="1263430" cy="435769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92B5EBA-A7AA-750F-93D7-EA16CAB34949}"/>
                </a:ext>
              </a:extLst>
            </p:cNvPr>
            <p:cNvSpPr/>
            <p:nvPr/>
          </p:nvSpPr>
          <p:spPr>
            <a:xfrm>
              <a:off x="2870482" y="2683435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4645EAA9-A6FF-D885-7036-9AFD530FD7EF}"/>
                </a:ext>
              </a:extLst>
            </p:cNvPr>
            <p:cNvSpPr/>
            <p:nvPr/>
          </p:nvSpPr>
          <p:spPr>
            <a:xfrm>
              <a:off x="2794248" y="3045093"/>
              <a:ext cx="1263430" cy="435768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8BE89FA-CE01-A45B-1366-8040D9BEC804}"/>
                </a:ext>
              </a:extLst>
            </p:cNvPr>
            <p:cNvSpPr/>
            <p:nvPr/>
          </p:nvSpPr>
          <p:spPr>
            <a:xfrm>
              <a:off x="2794248" y="3593309"/>
              <a:ext cx="1263430" cy="435769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BF311DDC-454A-459F-1E2D-83998E04ACAF}"/>
                </a:ext>
              </a:extLst>
            </p:cNvPr>
            <p:cNvSpPr/>
            <p:nvPr/>
          </p:nvSpPr>
          <p:spPr>
            <a:xfrm>
              <a:off x="2870481" y="3239501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2603C525-D36F-1957-13FC-8A8B111C86E0}"/>
                </a:ext>
              </a:extLst>
            </p:cNvPr>
            <p:cNvSpPr/>
            <p:nvPr/>
          </p:nvSpPr>
          <p:spPr>
            <a:xfrm>
              <a:off x="2870481" y="3787717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BE7F7B28-C3D2-A7DA-0555-2F9C15E0895E}"/>
                </a:ext>
              </a:extLst>
            </p:cNvPr>
            <p:cNvSpPr/>
            <p:nvPr/>
          </p:nvSpPr>
          <p:spPr>
            <a:xfrm>
              <a:off x="2951645" y="2683434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6545C830-0890-8A6A-FC22-FAB9055E886D}"/>
                </a:ext>
              </a:extLst>
            </p:cNvPr>
            <p:cNvSpPr/>
            <p:nvPr/>
          </p:nvSpPr>
          <p:spPr>
            <a:xfrm>
              <a:off x="2951644" y="3239500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FB0D4FF6-88E0-CB70-E703-F5FD01EF1177}"/>
                </a:ext>
              </a:extLst>
            </p:cNvPr>
            <p:cNvSpPr/>
            <p:nvPr/>
          </p:nvSpPr>
          <p:spPr>
            <a:xfrm>
              <a:off x="2951644" y="3787717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B2ECDE7F-8248-9A44-6CFF-D471D97CFE2C}"/>
                </a:ext>
              </a:extLst>
            </p:cNvPr>
            <p:cNvSpPr/>
            <p:nvPr/>
          </p:nvSpPr>
          <p:spPr>
            <a:xfrm>
              <a:off x="3032808" y="2683434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7AE46970-CF71-A615-9C64-D8D71136275B}"/>
                </a:ext>
              </a:extLst>
            </p:cNvPr>
            <p:cNvSpPr/>
            <p:nvPr/>
          </p:nvSpPr>
          <p:spPr>
            <a:xfrm>
              <a:off x="3032807" y="3239499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9A032B45-857C-8AB4-298E-F1EAE93F285B}"/>
                </a:ext>
              </a:extLst>
            </p:cNvPr>
            <p:cNvSpPr/>
            <p:nvPr/>
          </p:nvSpPr>
          <p:spPr>
            <a:xfrm>
              <a:off x="3032806" y="3787717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28936116-3127-0C88-A3AD-779EB1E38054}"/>
                </a:ext>
              </a:extLst>
            </p:cNvPr>
            <p:cNvSpPr/>
            <p:nvPr/>
          </p:nvSpPr>
          <p:spPr>
            <a:xfrm>
              <a:off x="3167063" y="2684666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8D9C3230-288D-9E37-A882-99774548C757}"/>
                </a:ext>
              </a:extLst>
            </p:cNvPr>
            <p:cNvSpPr/>
            <p:nvPr/>
          </p:nvSpPr>
          <p:spPr>
            <a:xfrm>
              <a:off x="3167062" y="3239499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987A07D8-6A17-DEFB-0B49-4D907BC4DAAB}"/>
                </a:ext>
              </a:extLst>
            </p:cNvPr>
            <p:cNvSpPr/>
            <p:nvPr/>
          </p:nvSpPr>
          <p:spPr>
            <a:xfrm>
              <a:off x="3167062" y="3786810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A369448D-EC74-AE1A-5C39-673A1570F856}"/>
              </a:ext>
            </a:extLst>
          </p:cNvPr>
          <p:cNvGrpSpPr/>
          <p:nvPr/>
        </p:nvGrpSpPr>
        <p:grpSpPr>
          <a:xfrm>
            <a:off x="9968228" y="4738732"/>
            <a:ext cx="1113338" cy="1350180"/>
            <a:chOff x="2794248" y="2496877"/>
            <a:chExt cx="1263430" cy="1532201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783E7E93-0B2C-572C-268B-4F1399D14969}"/>
                </a:ext>
              </a:extLst>
            </p:cNvPr>
            <p:cNvSpPr/>
            <p:nvPr/>
          </p:nvSpPr>
          <p:spPr>
            <a:xfrm>
              <a:off x="2860645" y="2496878"/>
              <a:ext cx="1130637" cy="1532200"/>
            </a:xfrm>
            <a:prstGeom prst="rect">
              <a:avLst/>
            </a:prstGeom>
            <a:solidFill>
              <a:srgbClr val="132323"/>
            </a:solidFill>
            <a:ln>
              <a:solidFill>
                <a:srgbClr val="17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2574D76-B811-8EA8-6C27-02FA9FBD36D6}"/>
                </a:ext>
              </a:extLst>
            </p:cNvPr>
            <p:cNvSpPr/>
            <p:nvPr/>
          </p:nvSpPr>
          <p:spPr>
            <a:xfrm>
              <a:off x="2794248" y="2496877"/>
              <a:ext cx="1263430" cy="435769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573A7383-2C2A-A7D9-20E0-968EDBAE2237}"/>
                </a:ext>
              </a:extLst>
            </p:cNvPr>
            <p:cNvSpPr/>
            <p:nvPr/>
          </p:nvSpPr>
          <p:spPr>
            <a:xfrm>
              <a:off x="2870482" y="2683435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5B687024-8E96-48C0-106F-A267166F4006}"/>
                </a:ext>
              </a:extLst>
            </p:cNvPr>
            <p:cNvSpPr/>
            <p:nvPr/>
          </p:nvSpPr>
          <p:spPr>
            <a:xfrm>
              <a:off x="2794248" y="3045093"/>
              <a:ext cx="1263430" cy="435768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7B0EFEAB-EB36-7750-AC1F-D0E7EC1DFD67}"/>
                </a:ext>
              </a:extLst>
            </p:cNvPr>
            <p:cNvSpPr/>
            <p:nvPr/>
          </p:nvSpPr>
          <p:spPr>
            <a:xfrm>
              <a:off x="2794248" y="3593309"/>
              <a:ext cx="1263430" cy="435769"/>
            </a:xfrm>
            <a:prstGeom prst="rect">
              <a:avLst/>
            </a:prstGeom>
            <a:solidFill>
              <a:srgbClr val="2C5352"/>
            </a:solidFill>
            <a:ln>
              <a:solidFill>
                <a:srgbClr val="2C5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DC813AA9-F573-7EF6-910F-5E617F69373E}"/>
                </a:ext>
              </a:extLst>
            </p:cNvPr>
            <p:cNvSpPr/>
            <p:nvPr/>
          </p:nvSpPr>
          <p:spPr>
            <a:xfrm>
              <a:off x="2870481" y="3239501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9C0D8F79-60F5-1A8F-1403-CE443B6A6FED}"/>
                </a:ext>
              </a:extLst>
            </p:cNvPr>
            <p:cNvSpPr/>
            <p:nvPr/>
          </p:nvSpPr>
          <p:spPr>
            <a:xfrm>
              <a:off x="2870481" y="3787717"/>
              <a:ext cx="45719" cy="46951"/>
            </a:xfrm>
            <a:prstGeom prst="ellipse">
              <a:avLst/>
            </a:prstGeom>
            <a:solidFill>
              <a:srgbClr val="FF3737"/>
            </a:solidFill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D4F6583-7707-1BA9-0A04-9A24F8BCE9F0}"/>
                </a:ext>
              </a:extLst>
            </p:cNvPr>
            <p:cNvSpPr/>
            <p:nvPr/>
          </p:nvSpPr>
          <p:spPr>
            <a:xfrm>
              <a:off x="2951645" y="2683434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426F07DD-8AF3-0F83-2E11-37CB45BD1FE6}"/>
                </a:ext>
              </a:extLst>
            </p:cNvPr>
            <p:cNvSpPr/>
            <p:nvPr/>
          </p:nvSpPr>
          <p:spPr>
            <a:xfrm>
              <a:off x="2951644" y="3239500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BAB940F8-8D3C-438B-7559-74D45271A868}"/>
                </a:ext>
              </a:extLst>
            </p:cNvPr>
            <p:cNvSpPr/>
            <p:nvPr/>
          </p:nvSpPr>
          <p:spPr>
            <a:xfrm>
              <a:off x="2951644" y="3787717"/>
              <a:ext cx="45719" cy="46951"/>
            </a:xfrm>
            <a:prstGeom prst="ellipse">
              <a:avLst/>
            </a:prstGeom>
            <a:solidFill>
              <a:srgbClr val="37A65C"/>
            </a:solidFill>
            <a:ln>
              <a:solidFill>
                <a:srgbClr val="37A6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40A1C332-F86D-66BC-F7D7-8187B0FCEFB4}"/>
                </a:ext>
              </a:extLst>
            </p:cNvPr>
            <p:cNvSpPr/>
            <p:nvPr/>
          </p:nvSpPr>
          <p:spPr>
            <a:xfrm>
              <a:off x="3032808" y="2683434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EB7688E4-A750-738C-F302-C3D7C1713AF4}"/>
                </a:ext>
              </a:extLst>
            </p:cNvPr>
            <p:cNvSpPr/>
            <p:nvPr/>
          </p:nvSpPr>
          <p:spPr>
            <a:xfrm>
              <a:off x="3032807" y="3239499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5D415499-A702-3A35-4782-A0C83FB82060}"/>
                </a:ext>
              </a:extLst>
            </p:cNvPr>
            <p:cNvSpPr/>
            <p:nvPr/>
          </p:nvSpPr>
          <p:spPr>
            <a:xfrm>
              <a:off x="3032806" y="3787717"/>
              <a:ext cx="45719" cy="46951"/>
            </a:xfrm>
            <a:prstGeom prst="ellipse">
              <a:avLst/>
            </a:prstGeom>
            <a:solidFill>
              <a:srgbClr val="FAEB2E"/>
            </a:solidFill>
            <a:ln>
              <a:solidFill>
                <a:srgbClr val="FAE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913D8D67-166B-75D0-39FE-4153615B6DAE}"/>
                </a:ext>
              </a:extLst>
            </p:cNvPr>
            <p:cNvSpPr/>
            <p:nvPr/>
          </p:nvSpPr>
          <p:spPr>
            <a:xfrm>
              <a:off x="3167063" y="2684666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F9966815-3D9C-5666-05D6-176A220ACD2A}"/>
                </a:ext>
              </a:extLst>
            </p:cNvPr>
            <p:cNvSpPr/>
            <p:nvPr/>
          </p:nvSpPr>
          <p:spPr>
            <a:xfrm>
              <a:off x="3167062" y="3239499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784F9EBE-B344-CC36-14BE-8DF9F5BF66E6}"/>
                </a:ext>
              </a:extLst>
            </p:cNvPr>
            <p:cNvSpPr/>
            <p:nvPr/>
          </p:nvSpPr>
          <p:spPr>
            <a:xfrm>
              <a:off x="3167062" y="3786810"/>
              <a:ext cx="824219" cy="45719"/>
            </a:xfrm>
            <a:prstGeom prst="roundRect">
              <a:avLst/>
            </a:prstGeom>
            <a:solidFill>
              <a:srgbClr val="132323"/>
            </a:solidFill>
            <a:ln>
              <a:solidFill>
                <a:srgbClr val="1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>
                <a:solidFill>
                  <a:srgbClr val="132323"/>
                </a:solidFill>
              </a:endParaRPr>
            </a:p>
          </p:txBody>
        </p:sp>
      </p:grp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C3D6CEA-F410-6472-0409-DC8BFB79952A}"/>
              </a:ext>
            </a:extLst>
          </p:cNvPr>
          <p:cNvSpPr txBox="1"/>
          <p:nvPr/>
        </p:nvSpPr>
        <p:spPr>
          <a:xfrm>
            <a:off x="9309100" y="234013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Worker node 2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8BEDAA7-9272-99BF-29EE-D60C151E985F}"/>
              </a:ext>
            </a:extLst>
          </p:cNvPr>
          <p:cNvSpPr txBox="1"/>
          <p:nvPr/>
        </p:nvSpPr>
        <p:spPr>
          <a:xfrm>
            <a:off x="9309099" y="310874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Worker node 1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0E4242D-022B-D5B6-2793-D149D5E240F5}"/>
              </a:ext>
            </a:extLst>
          </p:cNvPr>
          <p:cNvSpPr txBox="1"/>
          <p:nvPr/>
        </p:nvSpPr>
        <p:spPr>
          <a:xfrm>
            <a:off x="9309098" y="431985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Worker node 3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60A1D8C5-BCF3-5524-8699-84748F970AEA}"/>
              </a:ext>
            </a:extLst>
          </p:cNvPr>
          <p:cNvSpPr/>
          <p:nvPr/>
        </p:nvSpPr>
        <p:spPr>
          <a:xfrm>
            <a:off x="5123758" y="2462038"/>
            <a:ext cx="2037539" cy="14779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9DCAB6C-539D-2D13-DB8A-CCBC6F4C283C}"/>
              </a:ext>
            </a:extLst>
          </p:cNvPr>
          <p:cNvSpPr txBox="1"/>
          <p:nvPr/>
        </p:nvSpPr>
        <p:spPr>
          <a:xfrm>
            <a:off x="5191043" y="2517605"/>
            <a:ext cx="191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Driver program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318F4715-938B-E267-0173-B92B3BBB5EC7}"/>
              </a:ext>
            </a:extLst>
          </p:cNvPr>
          <p:cNvSpPr/>
          <p:nvPr/>
        </p:nvSpPr>
        <p:spPr>
          <a:xfrm>
            <a:off x="5207447" y="3028461"/>
            <a:ext cx="1868125" cy="801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Spark Session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7DD4E207-4C7D-E2A0-2153-B6A26EEFACAA}"/>
              </a:ext>
            </a:extLst>
          </p:cNvPr>
          <p:cNvCxnSpPr/>
          <p:nvPr/>
        </p:nvCxnSpPr>
        <p:spPr>
          <a:xfrm>
            <a:off x="2667000" y="3333750"/>
            <a:ext cx="2181225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728B5928-33A9-A70C-CC42-D4373F922AF8}"/>
              </a:ext>
            </a:extLst>
          </p:cNvPr>
          <p:cNvCxnSpPr>
            <a:cxnSpLocks/>
          </p:cNvCxnSpPr>
          <p:nvPr/>
        </p:nvCxnSpPr>
        <p:spPr>
          <a:xfrm flipV="1">
            <a:off x="7382357" y="1214066"/>
            <a:ext cx="2314093" cy="124797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4ACFAC48-9062-F738-87A9-E7A1750008C6}"/>
              </a:ext>
            </a:extLst>
          </p:cNvPr>
          <p:cNvCxnSpPr>
            <a:cxnSpLocks/>
          </p:cNvCxnSpPr>
          <p:nvPr/>
        </p:nvCxnSpPr>
        <p:spPr>
          <a:xfrm flipV="1">
            <a:off x="7306053" y="3247089"/>
            <a:ext cx="2478003" cy="402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2E172D8F-7B25-EF90-FAFF-9162317E9A49}"/>
              </a:ext>
            </a:extLst>
          </p:cNvPr>
          <p:cNvCxnSpPr>
            <a:cxnSpLocks/>
          </p:cNvCxnSpPr>
          <p:nvPr/>
        </p:nvCxnSpPr>
        <p:spPr>
          <a:xfrm>
            <a:off x="7325207" y="3993390"/>
            <a:ext cx="2434973" cy="122843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70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Faria</dc:creator>
  <cp:lastModifiedBy>Pedro Faria</cp:lastModifiedBy>
  <cp:revision>18</cp:revision>
  <dcterms:created xsi:type="dcterms:W3CDTF">2022-05-08T16:43:34Z</dcterms:created>
  <dcterms:modified xsi:type="dcterms:W3CDTF">2022-05-08T17:17:55Z</dcterms:modified>
</cp:coreProperties>
</file>