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8137"/>
    <a:srgbClr val="132323"/>
    <a:srgbClr val="FAEB2E"/>
    <a:srgbClr val="37A65C"/>
    <a:srgbClr val="2C5352"/>
    <a:srgbClr val="172B2B"/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7A6BE-8809-6A59-326F-F049FA1EB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6C0EF0-DBF1-A92D-51BF-C2A93ABE8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2766D0-EE8E-42B9-E2C2-388771B5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8B60-5C97-4A1F-8FC2-6F1BF1411593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983472-6DCC-9B8A-B7F4-880A5610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DFA6F7-7B25-87AE-9275-FF3F1961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D0D3-A719-4334-B1D9-6D71B29DB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46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F60EC-1A06-B3ED-E44D-266F5D8A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F25CD8-9065-FC90-5FAE-3990390DB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8A5A96-1793-E40D-B414-787C5D21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8B60-5C97-4A1F-8FC2-6F1BF1411593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FB0E6E-B67E-DE28-AC4C-D3D995D6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B320B8-E70E-61CD-393F-7AEF7C4F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D0D3-A719-4334-B1D9-6D71B29DB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85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8847E8-DA1F-0CA2-593A-A4844154C3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1CD9B0-15D1-F71E-328D-BA1EAE450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984D1D-DD70-42C4-F0AD-DC3215889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8B60-5C97-4A1F-8FC2-6F1BF1411593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DE6F3F-8EF7-FC51-817B-03302DF0A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F7B059-6673-413E-F22F-085C189B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D0D3-A719-4334-B1D9-6D71B29DB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08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3A62F-EF22-29A5-C3F6-6DC9CCA3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BD5AF8-AC83-CDEB-3A9F-30BF7ED7E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58D17B-B2BC-4E93-8E0E-EE1DA102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8B60-5C97-4A1F-8FC2-6F1BF1411593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FFF91E-A88D-A633-E377-1264E107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1F9F36-ADCD-3618-E1F6-CA36A152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D0D3-A719-4334-B1D9-6D71B29DB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93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39F52-9F33-98B9-429F-6FCC9823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0C4B94-EBEA-60BB-7449-4D262BB2B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DF6706-DF55-2987-3635-4BE9C39D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8B60-5C97-4A1F-8FC2-6F1BF1411593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71D9DF-86DE-6747-069E-5DAEA603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877B8C-7986-966A-3618-F10F2407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D0D3-A719-4334-B1D9-6D71B29DB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76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02F66-1ED7-3A0D-9B4E-13BE4F16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02E6F7-AACE-BF7C-A7A2-5A107A56B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BAFF5F-9AF9-D892-091D-3290D8819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8E0ADA-F886-E68F-F00E-796B3C67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8B60-5C97-4A1F-8FC2-6F1BF1411593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F773CD-98AD-3DC1-053C-AC23A23F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E21C78-CECA-7D56-4718-E9FEC512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D0D3-A719-4334-B1D9-6D71B29DB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43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C8C9C-7622-FDA8-A221-A211C3513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C9E40E-5A14-37B2-BBAC-D2BAE738A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009D2E-E6E4-C84B-1F80-D2FFAA49B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9F69D66-EC12-63F2-C4B2-8CA8DA6235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45BE6E-1582-F630-6711-D666C2638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53C1D9-8611-D9C9-B966-BE045D32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8B60-5C97-4A1F-8FC2-6F1BF1411593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AB5414B-5350-D96E-060B-B41D7745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A8D32A4-2797-1000-640B-D7AEC59C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D0D3-A719-4334-B1D9-6D71B29DB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27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407737-BF7E-32FC-2E71-5232809D9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B60034-4250-D372-0026-A279E3CDD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8B60-5C97-4A1F-8FC2-6F1BF1411593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DC903B1-C6A6-8C7B-F4F4-CCC10EFB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D3507E0-1DDF-4BBA-7ABD-95696E33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D0D3-A719-4334-B1D9-6D71B29DB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345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864A34-CA70-D2CE-3AB3-5BD3F24F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8B60-5C97-4A1F-8FC2-6F1BF1411593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E87DD2-4900-B74E-7DFE-098FF206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8B37F4-EA59-721F-3D15-0759CBA5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D0D3-A719-4334-B1D9-6D71B29DB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71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739E7-9548-878C-2D22-1C6908734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75477E-49C8-BC84-6D20-AB5758DCA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24A8C5-191C-8E7D-EBC1-589B2E375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77F795-498B-A65C-A934-D303D7154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8B60-5C97-4A1F-8FC2-6F1BF1411593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EEBBAE-FE9C-E7EC-2E62-FC09EDCC7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0A536C-0F0A-59D3-D651-D3BA1053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D0D3-A719-4334-B1D9-6D71B29DB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57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7C9CC-F9A1-CE2C-18B6-8057A3CB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692C617-4717-F56B-1B3B-B7FA0B41D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5E1908-88D4-8D5C-B393-682848FCD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88DE5-54C2-B1AE-389F-79A95BD1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98B60-5C97-4A1F-8FC2-6F1BF1411593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5C6985-769B-F865-9507-44807EE5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57A758-2756-0F91-ACEC-FA42D366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D0D3-A719-4334-B1D9-6D71B29DB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83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27F2AF-653C-AE01-2134-91E87793F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5E4BAD-9EFE-8741-0B4C-473F0BA6A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A75F6-B2A4-74E9-EB4A-97D9D2B7D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98B60-5C97-4A1F-8FC2-6F1BF1411593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ADE445-9F85-6491-50F0-6C8037B9A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9A5EB0-AD45-A69F-777E-6C2AAFAF3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D0D3-A719-4334-B1D9-6D71B29DB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1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3B1D164-9DC3-B1F5-8E9C-E75E7E469C93}"/>
              </a:ext>
            </a:extLst>
          </p:cNvPr>
          <p:cNvSpPr/>
          <p:nvPr/>
        </p:nvSpPr>
        <p:spPr>
          <a:xfrm>
            <a:off x="9429750" y="953560"/>
            <a:ext cx="2019300" cy="165135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F8BEDAA7-9272-99BF-29EE-D60C151E985F}"/>
              </a:ext>
            </a:extLst>
          </p:cNvPr>
          <p:cNvSpPr txBox="1"/>
          <p:nvPr/>
        </p:nvSpPr>
        <p:spPr>
          <a:xfrm>
            <a:off x="9280523" y="953560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Worker node 1</a:t>
            </a:r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60A1D8C5-BCF3-5524-8699-84748F970AEA}"/>
              </a:ext>
            </a:extLst>
          </p:cNvPr>
          <p:cNvSpPr/>
          <p:nvPr/>
        </p:nvSpPr>
        <p:spPr>
          <a:xfrm>
            <a:off x="301926" y="2109676"/>
            <a:ext cx="2431750" cy="229841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F011E9E-CA1E-7B66-7ABC-FBDF7E26E969}"/>
              </a:ext>
            </a:extLst>
          </p:cNvPr>
          <p:cNvSpPr/>
          <p:nvPr/>
        </p:nvSpPr>
        <p:spPr>
          <a:xfrm>
            <a:off x="474453" y="2718992"/>
            <a:ext cx="2087592" cy="14312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D9DCAB6C-539D-2D13-DB8A-CCBC6F4C283C}"/>
              </a:ext>
            </a:extLst>
          </p:cNvPr>
          <p:cNvSpPr txBox="1"/>
          <p:nvPr/>
        </p:nvSpPr>
        <p:spPr>
          <a:xfrm>
            <a:off x="557041" y="2718992"/>
            <a:ext cx="191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Driver program</a:t>
            </a:r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318F4715-938B-E267-0173-B92B3BBB5EC7}"/>
              </a:ext>
            </a:extLst>
          </p:cNvPr>
          <p:cNvSpPr/>
          <p:nvPr/>
        </p:nvSpPr>
        <p:spPr>
          <a:xfrm>
            <a:off x="663732" y="3293052"/>
            <a:ext cx="1726374" cy="6524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Spark Session</a:t>
            </a:r>
            <a:endParaRPr lang="pt-BR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31" name="Conector de Seta Reta 130">
            <a:extLst>
              <a:ext uri="{FF2B5EF4-FFF2-40B4-BE49-F238E27FC236}">
                <a16:creationId xmlns:a16="http://schemas.microsoft.com/office/drawing/2014/main" id="{728B5928-33A9-A70C-CC42-D4373F922AF8}"/>
              </a:ext>
            </a:extLst>
          </p:cNvPr>
          <p:cNvCxnSpPr>
            <a:cxnSpLocks/>
          </p:cNvCxnSpPr>
          <p:nvPr/>
        </p:nvCxnSpPr>
        <p:spPr>
          <a:xfrm flipV="1">
            <a:off x="6915150" y="1943100"/>
            <a:ext cx="2357679" cy="108671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ângulo 67">
            <a:extLst>
              <a:ext uri="{FF2B5EF4-FFF2-40B4-BE49-F238E27FC236}">
                <a16:creationId xmlns:a16="http://schemas.microsoft.com/office/drawing/2014/main" id="{B01EC55D-89A9-0E98-B5C8-277BC8F84E6C}"/>
              </a:ext>
            </a:extLst>
          </p:cNvPr>
          <p:cNvSpPr/>
          <p:nvPr/>
        </p:nvSpPr>
        <p:spPr>
          <a:xfrm>
            <a:off x="4614394" y="2789072"/>
            <a:ext cx="2037539" cy="110963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Cluster manager</a:t>
            </a:r>
            <a:endParaRPr lang="pt-BR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8AF627F-96D7-F7A4-586C-B206A87E18B6}"/>
              </a:ext>
            </a:extLst>
          </p:cNvPr>
          <p:cNvSpPr/>
          <p:nvPr/>
        </p:nvSpPr>
        <p:spPr>
          <a:xfrm>
            <a:off x="9505950" y="1400972"/>
            <a:ext cx="1866900" cy="11311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8E25A254-06D0-F005-1079-4053617B71A1}"/>
              </a:ext>
            </a:extLst>
          </p:cNvPr>
          <p:cNvSpPr txBox="1"/>
          <p:nvPr/>
        </p:nvSpPr>
        <p:spPr>
          <a:xfrm>
            <a:off x="9505950" y="1415585"/>
            <a:ext cx="1092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Executor</a:t>
            </a:r>
            <a:endParaRPr lang="pt-BR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237417F-4515-A14C-A8A0-3126B26A67AC}"/>
              </a:ext>
            </a:extLst>
          </p:cNvPr>
          <p:cNvSpPr/>
          <p:nvPr/>
        </p:nvSpPr>
        <p:spPr>
          <a:xfrm>
            <a:off x="9610725" y="2109677"/>
            <a:ext cx="781050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Task</a:t>
            </a:r>
            <a:endParaRPr lang="pt-BR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4DC6CD1D-0ECA-F914-4090-0F406FA5652C}"/>
              </a:ext>
            </a:extLst>
          </p:cNvPr>
          <p:cNvSpPr/>
          <p:nvPr/>
        </p:nvSpPr>
        <p:spPr>
          <a:xfrm>
            <a:off x="10504484" y="2109677"/>
            <a:ext cx="781050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Task</a:t>
            </a:r>
            <a:endParaRPr lang="pt-BR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4" name="Retângulo 113">
            <a:extLst>
              <a:ext uri="{FF2B5EF4-FFF2-40B4-BE49-F238E27FC236}">
                <a16:creationId xmlns:a16="http://schemas.microsoft.com/office/drawing/2014/main" id="{EC7517D2-958D-881B-2CE7-06D3635F802A}"/>
              </a:ext>
            </a:extLst>
          </p:cNvPr>
          <p:cNvSpPr/>
          <p:nvPr/>
        </p:nvSpPr>
        <p:spPr>
          <a:xfrm>
            <a:off x="9429750" y="4150271"/>
            <a:ext cx="2019300" cy="165135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6C3B46F2-2FBF-6055-4CB1-D594DF45B8C4}"/>
              </a:ext>
            </a:extLst>
          </p:cNvPr>
          <p:cNvSpPr txBox="1"/>
          <p:nvPr/>
        </p:nvSpPr>
        <p:spPr>
          <a:xfrm>
            <a:off x="9280523" y="4150271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Worker node 2</a:t>
            </a:r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7" name="Retângulo 116">
            <a:extLst>
              <a:ext uri="{FF2B5EF4-FFF2-40B4-BE49-F238E27FC236}">
                <a16:creationId xmlns:a16="http://schemas.microsoft.com/office/drawing/2014/main" id="{4A225219-B3ED-9853-3CCB-EC682190A5F8}"/>
              </a:ext>
            </a:extLst>
          </p:cNvPr>
          <p:cNvSpPr/>
          <p:nvPr/>
        </p:nvSpPr>
        <p:spPr>
          <a:xfrm>
            <a:off x="9505950" y="4597683"/>
            <a:ext cx="1866900" cy="11311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2129030C-74ED-1ABA-363B-CD2DBAA4864F}"/>
              </a:ext>
            </a:extLst>
          </p:cNvPr>
          <p:cNvSpPr txBox="1"/>
          <p:nvPr/>
        </p:nvSpPr>
        <p:spPr>
          <a:xfrm>
            <a:off x="9505950" y="4612296"/>
            <a:ext cx="1092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Executor</a:t>
            </a:r>
            <a:endParaRPr lang="pt-BR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0" name="Retângulo 119">
            <a:extLst>
              <a:ext uri="{FF2B5EF4-FFF2-40B4-BE49-F238E27FC236}">
                <a16:creationId xmlns:a16="http://schemas.microsoft.com/office/drawing/2014/main" id="{B138E30C-2957-D49B-F627-0B53D0E7969E}"/>
              </a:ext>
            </a:extLst>
          </p:cNvPr>
          <p:cNvSpPr/>
          <p:nvPr/>
        </p:nvSpPr>
        <p:spPr>
          <a:xfrm>
            <a:off x="9610725" y="5306388"/>
            <a:ext cx="781050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Task</a:t>
            </a:r>
            <a:endParaRPr lang="pt-BR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1AFC1F81-AD13-479E-CAFF-751CBD74A4D0}"/>
              </a:ext>
            </a:extLst>
          </p:cNvPr>
          <p:cNvSpPr/>
          <p:nvPr/>
        </p:nvSpPr>
        <p:spPr>
          <a:xfrm>
            <a:off x="10504484" y="5306388"/>
            <a:ext cx="781050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Task</a:t>
            </a:r>
            <a:endParaRPr lang="pt-BR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28" name="Conector de Seta Reta 127">
            <a:extLst>
              <a:ext uri="{FF2B5EF4-FFF2-40B4-BE49-F238E27FC236}">
                <a16:creationId xmlns:a16="http://schemas.microsoft.com/office/drawing/2014/main" id="{9A19D526-0DBC-89E1-2C74-C16DA8C617B0}"/>
              </a:ext>
            </a:extLst>
          </p:cNvPr>
          <p:cNvCxnSpPr>
            <a:cxnSpLocks/>
          </p:cNvCxnSpPr>
          <p:nvPr/>
        </p:nvCxnSpPr>
        <p:spPr>
          <a:xfrm>
            <a:off x="3017241" y="3379200"/>
            <a:ext cx="1400349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149DFDFA-8D54-1D48-23A8-994200244A33}"/>
              </a:ext>
            </a:extLst>
          </p:cNvPr>
          <p:cNvSpPr/>
          <p:nvPr/>
        </p:nvSpPr>
        <p:spPr>
          <a:xfrm>
            <a:off x="10504484" y="4597683"/>
            <a:ext cx="868366" cy="3531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Cache</a:t>
            </a:r>
            <a:endParaRPr lang="pt-BR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4149B9B6-447E-6B4A-E496-79E54A4503AA}"/>
              </a:ext>
            </a:extLst>
          </p:cNvPr>
          <p:cNvSpPr/>
          <p:nvPr/>
        </p:nvSpPr>
        <p:spPr>
          <a:xfrm>
            <a:off x="10504484" y="1400972"/>
            <a:ext cx="868366" cy="3531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Cache</a:t>
            </a:r>
            <a:endParaRPr lang="pt-BR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32" name="Conector de Seta Reta 131">
            <a:extLst>
              <a:ext uri="{FF2B5EF4-FFF2-40B4-BE49-F238E27FC236}">
                <a16:creationId xmlns:a16="http://schemas.microsoft.com/office/drawing/2014/main" id="{E92D7DE2-074C-C89B-05E1-BF3B68B8F5ED}"/>
              </a:ext>
            </a:extLst>
          </p:cNvPr>
          <p:cNvCxnSpPr>
            <a:cxnSpLocks/>
          </p:cNvCxnSpPr>
          <p:nvPr/>
        </p:nvCxnSpPr>
        <p:spPr>
          <a:xfrm>
            <a:off x="6915150" y="3670039"/>
            <a:ext cx="2365373" cy="94225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A42E7F6C-E5AA-F925-7BC3-F264AF8E5A4C}"/>
              </a:ext>
            </a:extLst>
          </p:cNvPr>
          <p:cNvSpPr/>
          <p:nvPr/>
        </p:nvSpPr>
        <p:spPr>
          <a:xfrm>
            <a:off x="3028950" y="1016924"/>
            <a:ext cx="6105525" cy="1383376"/>
          </a:xfrm>
          <a:custGeom>
            <a:avLst/>
            <a:gdLst>
              <a:gd name="connsiteX0" fmla="*/ 6105525 w 6105525"/>
              <a:gd name="connsiteY0" fmla="*/ 411826 h 1383376"/>
              <a:gd name="connsiteX1" fmla="*/ 2800350 w 6105525"/>
              <a:gd name="connsiteY1" fmla="*/ 49876 h 1383376"/>
              <a:gd name="connsiteX2" fmla="*/ 0 w 6105525"/>
              <a:gd name="connsiteY2" fmla="*/ 1383376 h 138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05525" h="1383376">
                <a:moveTo>
                  <a:pt x="6105525" y="411826"/>
                </a:moveTo>
                <a:cubicBezTo>
                  <a:pt x="4961731" y="149888"/>
                  <a:pt x="3817937" y="-112049"/>
                  <a:pt x="2800350" y="49876"/>
                </a:cubicBezTo>
                <a:cubicBezTo>
                  <a:pt x="1782763" y="211801"/>
                  <a:pt x="891381" y="797588"/>
                  <a:pt x="0" y="1383376"/>
                </a:cubicBezTo>
              </a:path>
            </a:pathLst>
          </a:custGeom>
          <a:noFill/>
          <a:ln w="38100">
            <a:solidFill>
              <a:schemeClr val="bg2">
                <a:lumMod val="1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Forma Livre: Forma 132">
            <a:extLst>
              <a:ext uri="{FF2B5EF4-FFF2-40B4-BE49-F238E27FC236}">
                <a16:creationId xmlns:a16="http://schemas.microsoft.com/office/drawing/2014/main" id="{3FD15AEE-8F65-914D-87CE-998746A2F72A}"/>
              </a:ext>
            </a:extLst>
          </p:cNvPr>
          <p:cNvSpPr/>
          <p:nvPr/>
        </p:nvSpPr>
        <p:spPr>
          <a:xfrm flipV="1">
            <a:off x="3056137" y="4185919"/>
            <a:ext cx="6105525" cy="1383376"/>
          </a:xfrm>
          <a:custGeom>
            <a:avLst/>
            <a:gdLst>
              <a:gd name="connsiteX0" fmla="*/ 6105525 w 6105525"/>
              <a:gd name="connsiteY0" fmla="*/ 411826 h 1383376"/>
              <a:gd name="connsiteX1" fmla="*/ 2800350 w 6105525"/>
              <a:gd name="connsiteY1" fmla="*/ 49876 h 1383376"/>
              <a:gd name="connsiteX2" fmla="*/ 0 w 6105525"/>
              <a:gd name="connsiteY2" fmla="*/ 1383376 h 138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05525" h="1383376">
                <a:moveTo>
                  <a:pt x="6105525" y="411826"/>
                </a:moveTo>
                <a:cubicBezTo>
                  <a:pt x="4961731" y="149888"/>
                  <a:pt x="3817937" y="-112049"/>
                  <a:pt x="2800350" y="49876"/>
                </a:cubicBezTo>
                <a:cubicBezTo>
                  <a:pt x="1782763" y="211801"/>
                  <a:pt x="891381" y="797588"/>
                  <a:pt x="0" y="1383376"/>
                </a:cubicBezTo>
              </a:path>
            </a:pathLst>
          </a:custGeom>
          <a:noFill/>
          <a:ln w="38100">
            <a:solidFill>
              <a:schemeClr val="bg2">
                <a:lumMod val="1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63D28CD4-4FD6-0F81-888E-52CF227A7B55}"/>
              </a:ext>
            </a:extLst>
          </p:cNvPr>
          <p:cNvCxnSpPr>
            <a:cxnSpLocks/>
          </p:cNvCxnSpPr>
          <p:nvPr/>
        </p:nvCxnSpPr>
        <p:spPr>
          <a:xfrm>
            <a:off x="10437810" y="2774793"/>
            <a:ext cx="0" cy="121879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2A6EA16-D4C2-D042-8F91-E0ECB233EE7F}"/>
              </a:ext>
            </a:extLst>
          </p:cNvPr>
          <p:cNvSpPr txBox="1"/>
          <p:nvPr/>
        </p:nvSpPr>
        <p:spPr>
          <a:xfrm>
            <a:off x="550955" y="2124492"/>
            <a:ext cx="191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Driver node</a:t>
            </a:r>
            <a:endParaRPr lang="pt-BR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1700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Faria</dc:creator>
  <cp:lastModifiedBy>Pedro Faria</cp:lastModifiedBy>
  <cp:revision>28</cp:revision>
  <dcterms:created xsi:type="dcterms:W3CDTF">2022-05-08T16:43:34Z</dcterms:created>
  <dcterms:modified xsi:type="dcterms:W3CDTF">2022-05-08T20:05:38Z</dcterms:modified>
</cp:coreProperties>
</file>