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36004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33F997-C718-46BE-AD42-D8B7316E70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907164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1932840"/>
            <a:ext cx="907164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CC79DE-99A3-4795-8A1C-794F2DF5CD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193284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193284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6589E2-45EF-4F10-97D7-A74F36260C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292068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842400"/>
            <a:ext cx="292068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842400"/>
            <a:ext cx="292068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1932840"/>
            <a:ext cx="292068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1932840"/>
            <a:ext cx="292068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1932840"/>
            <a:ext cx="292068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8A1211-BC5E-4F9A-8DDE-D31C71D588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842400"/>
            <a:ext cx="907164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DE501B-AB31-4979-8546-506F036AF0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907164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E6C62A-FC28-4C08-A78A-1960A57708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461BE4-41B1-47F0-B706-5943E92E52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032E87-B3B7-4780-A9DD-3871CF6257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36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BA8B3C-A29A-407D-AE83-1DD8D9279B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193284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B888AD-F138-4CF1-A676-23D9C797EC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193284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B79708-C02E-4C3B-A9C1-B818431857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1932840"/>
            <a:ext cx="907164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3A28AA-B359-4C83-90BC-F63141F86A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842400"/>
            <a:ext cx="907164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456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456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65F850-D8CB-4071-9AF6-6FFC3ABC8311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456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6508800" y="1302840"/>
            <a:ext cx="624600" cy="539280"/>
          </a:xfrm>
          <a:prstGeom prst="rect">
            <a:avLst/>
          </a:prstGeom>
          <a:solidFill>
            <a:srgbClr val="ffb6c1"/>
          </a:solidFill>
          <a:ln w="0">
            <a:solidFill>
              <a:srgbClr val="ffb6c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6050520" y="1302840"/>
            <a:ext cx="322200" cy="539280"/>
          </a:xfrm>
          <a:prstGeom prst="rect">
            <a:avLst/>
          </a:prstGeom>
          <a:solidFill>
            <a:srgbClr val="ffb6c1"/>
          </a:solidFill>
          <a:ln w="0">
            <a:solidFill>
              <a:srgbClr val="ffb6c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5458680" y="1296000"/>
            <a:ext cx="461880" cy="539280"/>
          </a:xfrm>
          <a:prstGeom prst="rect">
            <a:avLst/>
          </a:prstGeom>
          <a:solidFill>
            <a:srgbClr val="ffb6c1"/>
          </a:solidFill>
          <a:ln w="0">
            <a:solidFill>
              <a:srgbClr val="ffb6c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324360" y="1269720"/>
            <a:ext cx="7667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Inconsolata"/>
                <a:ea typeface="DejaVu Sans"/>
              </a:rPr>
              <a:t>My social security number is 123-45-6789.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 flipH="1">
            <a:off x="3564000" y="1855800"/>
            <a:ext cx="1819080" cy="860400"/>
          </a:xfrm>
          <a:prstGeom prst="line">
            <a:avLst/>
          </a:prstGeom>
          <a:ln w="36000">
            <a:solidFill>
              <a:srgbClr val="ff149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1080000" y="2259720"/>
            <a:ext cx="2519640" cy="13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latin typeface="Nunito"/>
              </a:rPr>
              <a:t>Substring matched by capturing group 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4140000" y="2504160"/>
            <a:ext cx="2699640" cy="90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latin typeface="Nunito"/>
              </a:rPr>
              <a:t>Substring matched by capturing group 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7164720" y="2556000"/>
            <a:ext cx="269964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latin typeface="Nunito"/>
              </a:rPr>
              <a:t>Substring matched by capturing group 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 flipH="1">
            <a:off x="5858640" y="1883520"/>
            <a:ext cx="267840" cy="707400"/>
          </a:xfrm>
          <a:prstGeom prst="line">
            <a:avLst/>
          </a:prstGeom>
          <a:ln w="36000">
            <a:solidFill>
              <a:srgbClr val="ff149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7088400" y="1886760"/>
            <a:ext cx="463680" cy="820080"/>
          </a:xfrm>
          <a:prstGeom prst="line">
            <a:avLst/>
          </a:prstGeom>
          <a:ln w="36000">
            <a:solidFill>
              <a:srgbClr val="ff149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1152000" y="72000"/>
            <a:ext cx="3060000" cy="7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latin typeface="Nunito"/>
              </a:rPr>
              <a:t>Initial regular expression: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4140000" y="118440"/>
            <a:ext cx="414000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Inconsolata"/>
                <a:ea typeface="DejaVu Sans"/>
              </a:rPr>
              <a:t>(\d{3})-(\d{2})-(\d{4})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5092200" y="630000"/>
            <a:ext cx="381240" cy="578880"/>
          </a:xfrm>
          <a:prstGeom prst="line">
            <a:avLst/>
          </a:prstGeom>
          <a:ln w="36000">
            <a:solidFill>
              <a:srgbClr val="ff149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6226560" y="653040"/>
            <a:ext cx="0" cy="546840"/>
          </a:xfrm>
          <a:prstGeom prst="line">
            <a:avLst/>
          </a:prstGeom>
          <a:ln w="36000">
            <a:solidFill>
              <a:srgbClr val="ff149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 flipH="1">
            <a:off x="7146720" y="669600"/>
            <a:ext cx="309600" cy="576720"/>
          </a:xfrm>
          <a:prstGeom prst="line">
            <a:avLst/>
          </a:prstGeom>
          <a:ln w="36000">
            <a:solidFill>
              <a:srgbClr val="ff149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2023-04-02T20:53:52Z</dcterms:created>
  <dc:creator/>
  <dc:description/>
  <dc:language>pt-BR</dc:language>
  <cp:lastModifiedBy/>
  <dcterms:modified xsi:type="dcterms:W3CDTF">2023-04-04T10:40:19Z</dcterms:modified>
  <cp:revision>28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